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4" r:id="rId3"/>
    <p:sldId id="270" r:id="rId4"/>
    <p:sldId id="265" r:id="rId5"/>
    <p:sldId id="266" r:id="rId6"/>
    <p:sldId id="269" r:id="rId7"/>
    <p:sldId id="267" r:id="rId8"/>
    <p:sldId id="258" r:id="rId9"/>
    <p:sldId id="259" r:id="rId10"/>
    <p:sldId id="268" r:id="rId11"/>
    <p:sldId id="261" r:id="rId12"/>
    <p:sldId id="27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5F490-6D89-46B3-8179-C2C21F38611A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A88F5-CFBB-431F-9142-141CA69A63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04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1863" cy="35131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1863" cy="35131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1863" cy="35131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252-2B17-4289-ADAA-E311DD42CDC1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E68C-0342-459D-B39F-77AE3B320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596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252-2B17-4289-ADAA-E311DD42CDC1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E68C-0342-459D-B39F-77AE3B320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546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252-2B17-4289-ADAA-E311DD42CDC1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E68C-0342-459D-B39F-77AE3B320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220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119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252-2B17-4289-ADAA-E311DD42CDC1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E68C-0342-459D-B39F-77AE3B320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190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252-2B17-4289-ADAA-E311DD42CDC1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E68C-0342-459D-B39F-77AE3B320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139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252-2B17-4289-ADAA-E311DD42CDC1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E68C-0342-459D-B39F-77AE3B320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060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252-2B17-4289-ADAA-E311DD42CDC1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E68C-0342-459D-B39F-77AE3B320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1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252-2B17-4289-ADAA-E311DD42CDC1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E68C-0342-459D-B39F-77AE3B320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54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252-2B17-4289-ADAA-E311DD42CDC1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E68C-0342-459D-B39F-77AE3B320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552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252-2B17-4289-ADAA-E311DD42CDC1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E68C-0342-459D-B39F-77AE3B320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33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252-2B17-4289-ADAA-E311DD42CDC1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E68C-0342-459D-B39F-77AE3B320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92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3252-2B17-4289-ADAA-E311DD42CDC1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DE68C-0342-459D-B39F-77AE3B320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90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Documents%20and%20Settings\&#1050;&#1072;&#1073;&#1080;&#1085;&#1077;&#1088;%20&#1080;&#1085;&#1092;&#1086;&#1088;&#1084;&#1072;&#1090;&#1080;&#1082;&#1080;\&#1052;&#1086;&#1080;%20&#1076;&#1086;&#1082;&#1091;&#1084;&#1077;&#1085;&#1090;&#1099;\&#1041;&#1054;&#1053;\&#1058;&#1082;&#1072;&#1095;&#1091;&#1082;\&#1092;&#1086;&#1090;&#1086;\seren.avi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Саванны и редколесья Африки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01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79512" y="260648"/>
          <a:ext cx="8784976" cy="6597352"/>
        </p:xfrm>
        <a:graphic>
          <a:graphicData uri="http://schemas.openxmlformats.org/presentationml/2006/ole">
            <p:oleObj spid="_x0000_s2052" name="Фотография Photo Editor" r:id="rId3" imgW="3048426" imgH="2285714" progId="">
              <p:embed/>
            </p:oleObj>
          </a:graphicData>
        </a:graphic>
      </p:graphicFrame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461125" y="439738"/>
            <a:ext cx="22256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6600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457200" y="7477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360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096000" y="332656"/>
            <a:ext cx="3048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 i="1" dirty="0"/>
              <a:t>Жирафы защищаются от врагов бегством, а иногда им помогает скрыться пятнистая окраска. Несмотря на неуклюжий вид они </a:t>
            </a:r>
            <a:r>
              <a:rPr lang="ru-RU" b="1" i="1" dirty="0">
                <a:solidFill>
                  <a:schemeClr val="bg1"/>
                </a:solidFill>
              </a:rPr>
              <a:t>б</a:t>
            </a:r>
            <a:r>
              <a:rPr lang="ru-RU" b="1" i="1" dirty="0"/>
              <a:t>егают быстрее </a:t>
            </a:r>
            <a:r>
              <a:rPr lang="ru-RU" b="1" i="1" dirty="0">
                <a:solidFill>
                  <a:schemeClr val="bg1"/>
                </a:solidFill>
              </a:rPr>
              <a:t>лош</a:t>
            </a:r>
            <a:r>
              <a:rPr lang="ru-RU" b="1" i="1" dirty="0"/>
              <a:t>ади.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23528" y="332657"/>
            <a:ext cx="2800672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dirty="0" smtClean="0"/>
              <a:t> </a:t>
            </a:r>
            <a:r>
              <a:rPr lang="ru-RU" sz="2000" b="1" i="1" dirty="0" smtClean="0"/>
              <a:t>Они </a:t>
            </a:r>
            <a:r>
              <a:rPr lang="ru-RU" sz="2000" b="1" i="1" dirty="0"/>
              <a:t>питаются листьями и побегами деревьев, которые легко достают благодаря высокому росту. </a:t>
            </a:r>
          </a:p>
          <a:p>
            <a:pPr eaLnBrk="1" hangingPunct="1"/>
            <a:r>
              <a:rPr lang="ru-RU" sz="2000" b="1" i="1" dirty="0"/>
              <a:t>Но чтобы взять корм с земли, им приходится либо становиться на колени, либо сильно расставлять ноги. </a:t>
            </a:r>
          </a:p>
          <a:p>
            <a:pPr eaLnBrk="1" hangingPunct="1">
              <a:spcBef>
                <a:spcPct val="50000"/>
              </a:spcBef>
            </a:pP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300600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/>
            <a:endParaRPr lang="ru-RU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57313"/>
          </a:xfrm>
        </p:spPr>
        <p:txBody>
          <a:bodyPr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b="1" dirty="0" smtClean="0">
                <a:solidFill>
                  <a:srgbClr val="FF0000"/>
                </a:solidFill>
              </a:rPr>
              <a:t>Самый крупный представитель материка </a:t>
            </a:r>
            <a:r>
              <a:rPr lang="ru-RU" b="1" dirty="0" smtClean="0">
                <a:solidFill>
                  <a:srgbClr val="FF0000"/>
                </a:solidFill>
              </a:rPr>
              <a:t>- с</a:t>
            </a:r>
            <a:r>
              <a:rPr lang="en-GB" b="1" dirty="0" err="1" smtClean="0">
                <a:solidFill>
                  <a:srgbClr val="FF0000"/>
                </a:solidFill>
              </a:rPr>
              <a:t>лон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82090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6" name="Фотография Photo Editor" r:id="rId3" imgW="3048426" imgH="2285714" progId="">
              <p:embed/>
            </p:oleObj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88640"/>
            <a:ext cx="2438400" cy="96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 i="1" dirty="0"/>
              <a:t>Африканский слон- самое крупное наземное животное, его масса 5 тон, высота 3,5м. И длина туловища 4,5м.  Раньше африканские слоны жили на всём материке. Теперь их осталось мало. Они истреблены из-за ценной слоновой кости – </a:t>
            </a:r>
            <a:r>
              <a:rPr lang="ru-RU" sz="1600" b="1" i="1" dirty="0"/>
              <a:t>бивней</a:t>
            </a:r>
            <a:r>
              <a:rPr lang="ru-RU" sz="1800" b="1" i="1" dirty="0" smtClean="0"/>
              <a:t>. Сейчас </a:t>
            </a:r>
            <a:r>
              <a:rPr lang="ru-RU" sz="1800" b="1" i="1" dirty="0"/>
              <a:t>для сохранения слонов созданы заповедники. Но восстановить поголовье слонов трудно, так как только к 10-15 годам молодые слоны становятся взрослыми.</a:t>
            </a:r>
          </a:p>
          <a:p>
            <a:pPr eaLnBrk="1" hangingPunct="1">
              <a:spcBef>
                <a:spcPct val="50000"/>
              </a:spcBef>
            </a:pPr>
            <a:endParaRPr lang="ru-RU" sz="1800" dirty="0"/>
          </a:p>
          <a:p>
            <a:pPr eaLnBrk="1" hangingPunct="1">
              <a:spcBef>
                <a:spcPct val="50000"/>
              </a:spcBef>
            </a:pPr>
            <a:endParaRPr lang="ru-RU" sz="1800" dirty="0"/>
          </a:p>
          <a:p>
            <a:pPr eaLnBrk="1" hangingPunct="1">
              <a:spcBef>
                <a:spcPct val="50000"/>
              </a:spcBef>
            </a:pPr>
            <a:endParaRPr lang="ru-RU" sz="1800" dirty="0"/>
          </a:p>
          <a:p>
            <a:pPr eaLnBrk="1" hangingPunct="1">
              <a:spcBef>
                <a:spcPct val="50000"/>
              </a:spcBef>
            </a:pPr>
            <a:endParaRPr lang="ru-RU" sz="1800" dirty="0"/>
          </a:p>
          <a:p>
            <a:pPr eaLnBrk="1" hangingPunct="1">
              <a:spcBef>
                <a:spcPct val="50000"/>
              </a:spcBef>
            </a:pPr>
            <a:endParaRPr lang="ru-RU" sz="1800" dirty="0"/>
          </a:p>
          <a:p>
            <a:pPr eaLnBrk="1" hangingPunct="1">
              <a:spcBef>
                <a:spcPct val="50000"/>
              </a:spcBef>
            </a:pPr>
            <a:endParaRPr lang="ru-RU" sz="1800" dirty="0"/>
          </a:p>
          <a:p>
            <a:pPr eaLnBrk="1" hangingPunct="1"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2725" y="266700"/>
            <a:ext cx="4054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1800"/>
          </a:p>
        </p:txBody>
      </p:sp>
    </p:spTree>
    <p:extLst>
      <p:ext uri="{BB962C8B-B14F-4D97-AF65-F5344CB8AC3E}">
        <p14:creationId xmlns="" xmlns:p14="http://schemas.microsoft.com/office/powerpoint/2010/main" val="39562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1304925"/>
          </a:xfrm>
        </p:spPr>
        <p:txBody>
          <a:bodyPr>
            <a:normAutofit fontScale="90000"/>
          </a:bodyPr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b="1" i="1" dirty="0" err="1" smtClean="0"/>
              <a:t>Быстроногие</a:t>
            </a:r>
            <a:r>
              <a:rPr lang="en-GB" b="1" i="1" dirty="0" smtClean="0"/>
              <a:t> </a:t>
            </a:r>
            <a:r>
              <a:rPr lang="en-GB" b="1" i="1" dirty="0" err="1" smtClean="0"/>
              <a:t>гепарды</a:t>
            </a:r>
            <a:r>
              <a:rPr lang="ru-RU" b="1" i="1" dirty="0" smtClean="0"/>
              <a:t> развивают скорость до 115 км/ч.</a:t>
            </a:r>
            <a:endParaRPr lang="en-GB" b="1" i="1" dirty="0" smtClean="0"/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539750" y="1619250"/>
            <a:ext cx="8135938" cy="5038725"/>
            <a:chOff x="340" y="1020"/>
            <a:chExt cx="5125" cy="3174"/>
          </a:xfrm>
        </p:grpSpPr>
        <p:pic>
          <p:nvPicPr>
            <p:cNvPr id="143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020"/>
              <a:ext cx="5126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4341" name="Text Box 4"/>
            <p:cNvSpPr txBox="1">
              <a:spLocks noChangeArrowheads="1"/>
            </p:cNvSpPr>
            <p:nvPr/>
          </p:nvSpPr>
          <p:spPr bwMode="auto">
            <a:xfrm>
              <a:off x="340" y="1020"/>
              <a:ext cx="5126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 pitchFamily="34" charset="2"/>
                  <a:cs typeface="DejaVu Sans" pitchFamily="34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 pitchFamily="34" charset="2"/>
                  <a:cs typeface="DejaVu Sans" pitchFamily="34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 pitchFamily="34" charset="2"/>
                  <a:cs typeface="DejaVu Sans" pitchFamily="34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 pitchFamily="34" charset="2"/>
                  <a:cs typeface="DejaVu Sans" pitchFamily="34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 pitchFamily="34" charset="2"/>
                  <a:cs typeface="DejaVu Sans" pitchFamily="34" charset="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 pitchFamily="34" charset="2"/>
                  <a:cs typeface="DejaVu Sans" pitchFamily="34" charset="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 pitchFamily="34" charset="2"/>
                  <a:cs typeface="DejaVu Sans" pitchFamily="34" charset="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 pitchFamily="34" charset="2"/>
                  <a:cs typeface="DejaVu Sans" pitchFamily="34" charset="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 pitchFamily="34" charset="2"/>
                  <a:cs typeface="DejaVu Sans" pitchFamily="34" charset="2"/>
                </a:defRPr>
              </a:lvl9pPr>
            </a:lstStyle>
            <a:p>
              <a:pPr eaLnBrk="1" hangingPunct="1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4283472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2400" b="1" i="1" dirty="0"/>
              <a:t>Саванна - тропическая </a:t>
            </a:r>
            <a:r>
              <a:rPr lang="ru-RU" sz="2400" b="1" i="1" dirty="0" smtClean="0"/>
              <a:t>лесостепь, </a:t>
            </a:r>
            <a:r>
              <a:rPr lang="ru-RU" sz="2400" b="1" i="1" dirty="0"/>
              <a:t>располагается между тропическими пустынями и зоной вечнозеленых тропических лесов. Для саванн характерно преобладание травянистого покрова в сочетании с отдельными деревьями или группами деревьев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geographyofrussia.ru/wp-content/uploads/2010/02/10d6774ac038_trop.savanna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632848" cy="3771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627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na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744416" cy="46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park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727648" cy="450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85750"/>
            <a:ext cx="8001000" cy="928688"/>
          </a:xfrm>
        </p:spPr>
        <p:txBody>
          <a:bodyPr>
            <a:normAutofit fontScale="90000"/>
          </a:bodyPr>
          <a:lstStyle/>
          <a:p>
            <a:pPr eaLnBrk="1"/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Саванны и редколесья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ЗАНИМАЮТ САМУЮ БОЛЬШУЮ ПЛОЩАДЬ МАТЕРИКА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309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05000" y="381000"/>
            <a:ext cx="624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5400" b="1" dirty="0">
                <a:solidFill>
                  <a:srgbClr val="339966"/>
                </a:solidFill>
              </a:rPr>
              <a:t>Растительный мир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700" y="1371600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 dirty="0"/>
              <a:t>В саваннах </a:t>
            </a:r>
            <a:r>
              <a:rPr lang="ru-RU" b="1" i="1" dirty="0" smtClean="0"/>
              <a:t>произрастают </a:t>
            </a:r>
            <a:r>
              <a:rPr lang="ru-RU" b="1" i="1" dirty="0"/>
              <a:t>высокие до 3 метров травы. Деревья, например акации, баобабы здесь растут в одиночку или отдельными группами. 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4067175" y="2565400"/>
          <a:ext cx="4495800" cy="3048000"/>
        </p:xfrm>
        <a:graphic>
          <a:graphicData uri="http://schemas.openxmlformats.org/presentationml/2006/ole">
            <p:oleObj spid="_x0000_s1028" name="Фотография Photo Editor" r:id="rId4" imgW="3048426" imgH="2285714" progId="">
              <p:embed/>
            </p:oleObj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048000" y="3429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latin typeface="PragmaticaKMM" pitchFamily="2" charset="0"/>
            </a:endParaRPr>
          </a:p>
        </p:txBody>
      </p:sp>
      <p:pic>
        <p:nvPicPr>
          <p:cNvPr id="9222" name="seren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25838"/>
            <a:ext cx="3529012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96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2"/>
                </p:tgtEl>
              </p:cMediaNode>
            </p:video>
          </p:childTnLst>
        </p:cTn>
      </p:par>
    </p:tnLst>
    <p:bldLst>
      <p:bldP spid="9218" grpId="0"/>
      <p:bldP spid="92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0" y="0"/>
            <a:ext cx="4419600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 dirty="0"/>
              <a:t>Баобаб по праву считается одним из символов </a:t>
            </a:r>
            <a:r>
              <a:rPr lang="ru-RU" sz="2800" b="1" i="1" dirty="0" smtClean="0"/>
              <a:t>Африки.</a:t>
            </a:r>
            <a:r>
              <a:rPr lang="en-US" sz="2800" b="1" i="1" dirty="0" smtClean="0"/>
              <a:t> </a:t>
            </a:r>
            <a:r>
              <a:rPr lang="ru-RU" sz="2800" b="1" i="1" dirty="0"/>
              <a:t>Это дерево живёт 4-5 тыс.лет, высота его редко превышает 25 м, зато в обхвате – </a:t>
            </a:r>
            <a:r>
              <a:rPr lang="ru-RU" sz="2800" b="1" i="1" dirty="0" smtClean="0"/>
              <a:t>до 40 </a:t>
            </a:r>
            <a:r>
              <a:rPr lang="ru-RU" sz="2800" b="1" i="1" dirty="0"/>
              <a:t>м. Баобабы не боятся пожаров, но их врагами являются слоны. Они объедают влажную кору. Плодами дерева лакомятся обезьяны.</a:t>
            </a:r>
          </a:p>
          <a:p>
            <a:pPr eaLnBrk="1" hangingPunct="1">
              <a:spcBef>
                <a:spcPct val="50000"/>
              </a:spcBef>
            </a:pPr>
            <a:endParaRPr lang="ru-RU" sz="2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10445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834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293" name="Содержимое 5"/>
          <p:cNvSpPr>
            <a:spLocks noGrp="1"/>
          </p:cNvSpPr>
          <p:nvPr>
            <p:ph sz="half" idx="2"/>
          </p:nvPr>
        </p:nvSpPr>
        <p:spPr>
          <a:xfrm>
            <a:off x="5000625" y="1906588"/>
            <a:ext cx="3478213" cy="4319587"/>
          </a:xfrm>
        </p:spPr>
        <p:txBody>
          <a:bodyPr>
            <a:normAutofit fontScale="92500"/>
          </a:bodyPr>
          <a:lstStyle/>
          <a:p>
            <a:pPr eaLnBrk="1">
              <a:buNone/>
            </a:pPr>
            <a:r>
              <a:rPr lang="ru-RU" b="1" i="1" dirty="0" smtClean="0"/>
              <a:t>В стволе, толщиной до 10 м, баобаб запасает воду: его мягкая древесина, как губка, может накопить до 120 тонн воды. Дерево умеет худеть и полнеть.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4100" name="Picture 4" descr="Баобабы - огромные деревья. фото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248472" cy="5842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86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0" r="6245"/>
          <a:stretch>
            <a:fillRect/>
          </a:stretch>
        </p:blipFill>
        <p:spPr bwMode="auto">
          <a:xfrm>
            <a:off x="395536" y="620688"/>
            <a:ext cx="51125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652120" y="836712"/>
            <a:ext cx="326328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1" i="1" u="sng" dirty="0"/>
              <a:t>Зонтичная акация</a:t>
            </a:r>
            <a:r>
              <a:rPr lang="ru-RU" sz="2000" b="1" i="1" dirty="0"/>
              <a:t>. Словно огромные зонтики  среди высоких трав поднимаются ветвистые акации. Но под этим зонтиком не найти тени. Мелкие листочки акации, расположенные ребром к солнцу, пропускают отвесно падающие лучи. Если встать под зонтик акации и посмотреть вверх, то зелёная крона на фоне ярко-синего неба покажется кружевной. </a:t>
            </a:r>
          </a:p>
        </p:txBody>
      </p:sp>
    </p:spTree>
    <p:extLst>
      <p:ext uri="{BB962C8B-B14F-4D97-AF65-F5344CB8AC3E}">
        <p14:creationId xmlns="" xmlns:p14="http://schemas.microsoft.com/office/powerpoint/2010/main" val="386096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0"/>
            <a:ext cx="7564437" cy="914400"/>
          </a:xfrm>
        </p:spPr>
        <p:txBody>
          <a:bodyPr/>
          <a:lstStyle/>
          <a:p>
            <a:pPr eaLnBrk="1"/>
            <a:r>
              <a:rPr lang="ru-RU" b="1" dirty="0" smtClean="0"/>
              <a:t>Животный мир саванн.</a:t>
            </a:r>
          </a:p>
        </p:txBody>
      </p:sp>
      <p:pic>
        <p:nvPicPr>
          <p:cNvPr id="10243" name="Picture 3" descr="int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43862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a_541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40195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b6867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155700"/>
            <a:ext cx="3629025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Park_Kru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121150"/>
            <a:ext cx="38576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719138" y="3546475"/>
            <a:ext cx="1795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tx1"/>
                </a:solidFill>
              </a:rPr>
              <a:t>гепард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393700" y="6137275"/>
            <a:ext cx="196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tx1"/>
                </a:solidFill>
              </a:rPr>
              <a:t>антилопа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5548313" y="3470275"/>
            <a:ext cx="214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tx1"/>
                </a:solidFill>
              </a:rPr>
              <a:t>буйволы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5867400" y="446087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tx1"/>
                </a:solidFill>
              </a:rPr>
              <a:t>лев</a:t>
            </a:r>
          </a:p>
        </p:txBody>
      </p:sp>
    </p:spTree>
    <p:extLst>
      <p:ext uri="{BB962C8B-B14F-4D97-AF65-F5344CB8AC3E}">
        <p14:creationId xmlns="" xmlns:p14="http://schemas.microsoft.com/office/powerpoint/2010/main" val="1983330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7" grpId="0"/>
      <p:bldP spid="10249" grpId="0"/>
      <p:bldP spid="102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98477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 b="1" i="1" dirty="0" smtClean="0"/>
              <a:t>В </a:t>
            </a:r>
            <a:r>
              <a:rPr lang="en-GB" sz="2400" b="1" i="1" dirty="0" err="1" smtClean="0"/>
              <a:t>Африке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обитает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самое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высокое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на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свете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животное</a:t>
            </a:r>
            <a:r>
              <a:rPr lang="en-GB" sz="2400" b="1" i="1" dirty="0" smtClean="0"/>
              <a:t> — </a:t>
            </a:r>
            <a:r>
              <a:rPr lang="en-GB" sz="2400" b="1" i="1" dirty="0" err="1" smtClean="0"/>
              <a:t>жираф</a:t>
            </a:r>
            <a:r>
              <a:rPr lang="en-GB" sz="2400" b="1" i="1" dirty="0" smtClean="0"/>
              <a:t>. </a:t>
            </a:r>
            <a:r>
              <a:rPr lang="en-GB" sz="2400" b="1" i="1" dirty="0" err="1" smtClean="0"/>
              <a:t>Его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рос</a:t>
            </a:r>
            <a:r>
              <a:rPr lang="ru-RU" sz="2400" b="1" i="1" dirty="0" smtClean="0"/>
              <a:t>т около</a:t>
            </a:r>
            <a:r>
              <a:rPr lang="en-GB" sz="2400" b="1" i="1" dirty="0" smtClean="0"/>
              <a:t> 6 м. </a:t>
            </a:r>
            <a:r>
              <a:rPr lang="en-GB" sz="2400" b="1" i="1" dirty="0" err="1" smtClean="0"/>
              <a:t>Очень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острое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зрение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позволяет</a:t>
            </a:r>
            <a:r>
              <a:rPr lang="en-GB" sz="2400" b="1" i="1" dirty="0" smtClean="0"/>
              <a:t> </a:t>
            </a:r>
            <a:r>
              <a:rPr lang="ru-RU" sz="2400" b="1" i="1" dirty="0" smtClean="0"/>
              <a:t>жирафу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замечать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опасность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на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расстоянии</a:t>
            </a:r>
            <a:r>
              <a:rPr lang="ru-RU" sz="2400" b="1" i="1" dirty="0" smtClean="0"/>
              <a:t> до </a:t>
            </a:r>
            <a:r>
              <a:rPr lang="en-GB" sz="2400" b="1" i="1" dirty="0" smtClean="0"/>
              <a:t> 1 </a:t>
            </a:r>
            <a:r>
              <a:rPr lang="en-GB" sz="2400" b="1" i="1" dirty="0" err="1" smtClean="0"/>
              <a:t>км</a:t>
            </a:r>
            <a:endParaRPr lang="en-GB" sz="2400" b="1" i="1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1844824"/>
            <a:ext cx="6984776" cy="43924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554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380</Words>
  <Application>Microsoft Office PowerPoint</Application>
  <PresentationFormat>Экран (4:3)</PresentationFormat>
  <Paragraphs>26</Paragraphs>
  <Slides>13</Slides>
  <Notes>3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Фотография Photo Editor</vt:lpstr>
      <vt:lpstr>Саванны и редколесья Африки</vt:lpstr>
      <vt:lpstr>Саванна - тропическая лесостепь, располагается между тропическими пустынями и зоной вечнозеленых тропических лесов. Для саванн характерно преобладание травянистого покрова в сочетании с отдельными деревьями или группами деревьев</vt:lpstr>
      <vt:lpstr>Саванны и редколесья ЗАНИМАЮТ САМУЮ БОЛЬШУЮ ПЛОЩАДЬ МАТЕРИКА  </vt:lpstr>
      <vt:lpstr>Слайд 4</vt:lpstr>
      <vt:lpstr>Слайд 5</vt:lpstr>
      <vt:lpstr> </vt:lpstr>
      <vt:lpstr>Слайд 7</vt:lpstr>
      <vt:lpstr>Животный мир саванн.</vt:lpstr>
      <vt:lpstr>В Африке обитает самое высокое на свете животное — жираф. Его рост около 6 м. Очень острое зрение позволяет жирафу замечать опасность на расстоянии до  1 км</vt:lpstr>
      <vt:lpstr>Слайд 10</vt:lpstr>
      <vt:lpstr>Самый крупный представитель материка - слон </vt:lpstr>
      <vt:lpstr>Слайд 12</vt:lpstr>
      <vt:lpstr>Быстроногие гепарды развивают скорость до 115 км/ч.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География</dc:creator>
  <cp:lastModifiedBy>Nataly</cp:lastModifiedBy>
  <cp:revision>10</cp:revision>
  <dcterms:created xsi:type="dcterms:W3CDTF">2013-04-11T08:08:03Z</dcterms:created>
  <dcterms:modified xsi:type="dcterms:W3CDTF">2016-03-09T15:48:54Z</dcterms:modified>
</cp:coreProperties>
</file>