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84" r:id="rId4"/>
    <p:sldId id="258" r:id="rId5"/>
    <p:sldId id="260" r:id="rId6"/>
    <p:sldId id="261" r:id="rId7"/>
    <p:sldId id="262" r:id="rId8"/>
    <p:sldId id="263" r:id="rId9"/>
    <p:sldId id="264" r:id="rId10"/>
    <p:sldId id="285" r:id="rId11"/>
    <p:sldId id="267" r:id="rId12"/>
    <p:sldId id="268" r:id="rId13"/>
    <p:sldId id="286" r:id="rId14"/>
    <p:sldId id="269" r:id="rId15"/>
    <p:sldId id="280" r:id="rId16"/>
    <p:sldId id="270" r:id="rId17"/>
    <p:sldId id="281" r:id="rId18"/>
    <p:sldId id="271" r:id="rId19"/>
    <p:sldId id="282" r:id="rId20"/>
    <p:sldId id="273" r:id="rId21"/>
    <p:sldId id="272" r:id="rId22"/>
    <p:sldId id="265" r:id="rId23"/>
    <p:sldId id="266" r:id="rId24"/>
    <p:sldId id="274" r:id="rId25"/>
    <p:sldId id="275" r:id="rId26"/>
    <p:sldId id="279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7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07906712316025E-2"/>
          <c:y val="9.6875000000000017E-2"/>
          <c:w val="0.78632022549638647"/>
          <c:h val="0.87812500000000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20128371503032533"/>
                  <c:y val="6.0397637795275606E-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/>
                      <a:t>
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66271322665607"/>
                  <c:y val="-0.19755487204724412"/>
                </c:manualLayout>
              </c:layout>
              <c:tx>
                <c:rich>
                  <a:bodyPr/>
                  <a:lstStyle/>
                  <a:p>
                    <a:r>
                      <a:rPr lang="ru-RU" sz="2800" b="1" dirty="0"/>
                      <a:t>
64%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0.36000000000000015</c:v>
                </c:pt>
                <c:pt idx="1">
                  <c:v>0.64000000000000035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5985779439177112"/>
          <c:y val="0.35471727362204736"/>
          <c:w val="0.12816176674054075"/>
          <c:h val="0.2858154527559055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6875000000000044E-2"/>
          <c:w val="0.81372440944881941"/>
          <c:h val="0.90312499999999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5086638779527575"/>
                  <c:y val="-0.33178125000000008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/>
                      <a:t>92%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/>
                      <a:t>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5169685039370147"/>
          <c:y val="0.23052977362204718"/>
          <c:w val="0.1441364829396326"/>
          <c:h val="0.34831545275590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095577427821518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6948925524934391"/>
                  <c:y val="9.03068405511811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37311351706048"/>
                  <c:y val="-0.321144931102362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753018372703348"/>
          <c:y val="0.21490477362204724"/>
          <c:w val="0.14830314960629928"/>
          <c:h val="0.329565452755905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explosion val="19"/>
            <c:spPr>
              <a:solidFill>
                <a:srgbClr val="FF0066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016905922982565"/>
          <c:y val="0.28751241726033205"/>
          <c:w val="0.14857332636799223"/>
          <c:h val="0.288390788905915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28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0.79</c:v>
                </c:pt>
                <c:pt idx="1">
                  <c:v>0.21000000000000008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4491667168040441"/>
          <c:y val="0.25538209107181531"/>
          <c:w val="0.14362192407195715"/>
          <c:h val="0.3160651627415753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Lbls>
            <c:dLbl>
              <c:idx val="0"/>
              <c:layout>
                <c:manualLayout>
                  <c:x val="-0.12073023169897432"/>
                  <c:y val="0.115676482061607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51487728613501"/>
                  <c:y val="-0.3063077795777779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\О\с\н\о\в\н\о\й</c:formatCode>
                <c:ptCount val="4"/>
                <c:pt idx="0" formatCode="0%">
                  <c:v>0.65000000000000013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5378018372703401"/>
          <c:y val="0.27115477362204737"/>
          <c:w val="0.13371981627296589"/>
          <c:h val="0.3139404527559055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3DB37-1DCA-408E-ACEB-FBB89F5962D7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F645-B48C-4AFC-8DB2-C5B57A11EF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61354"/>
            <a:ext cx="7339880" cy="372788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исследовательской работы:</a:t>
            </a:r>
            <a:br>
              <a:rPr lang="ru-RU" dirty="0" smtClean="0"/>
            </a:br>
            <a:r>
              <a:rPr lang="ru-RU" dirty="0" smtClean="0">
                <a:latin typeface="Arial Black" pitchFamily="34" charset="0"/>
              </a:rPr>
              <a:t>ПИЩЕВЫЕ ДОБАВКИ И ИХ ВЛИЯНИЕ НА ЗДОРОВЬЕ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445224"/>
            <a:ext cx="4384576" cy="1032520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20000"/>
              </a:lnSpc>
            </a:pPr>
            <a:endParaRPr lang="ru-RU" dirty="0" smtClean="0"/>
          </a:p>
          <a:p>
            <a:pPr algn="r">
              <a:lnSpc>
                <a:spcPct val="120000"/>
              </a:lnSpc>
            </a:pPr>
            <a:endParaRPr lang="ru-RU" dirty="0" smtClean="0"/>
          </a:p>
          <a:p>
            <a:pPr marR="0"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Автор-составитель ученик 4 класса: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Амосов Михаил</a:t>
            </a:r>
          </a:p>
          <a:p>
            <a:pPr marR="0"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 Черкасова Е.В.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397">
            <a:off x="5980014" y="2645447"/>
            <a:ext cx="2751329" cy="276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827584" y="1196752"/>
            <a:ext cx="7560840" cy="482453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algn="ctr"/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Пищевые добавки отрицательно влияют на организм человека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3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964613" cy="4373563"/>
          </a:xfr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4300" indent="0" algn="ctr">
              <a:lnSpc>
                <a:spcPct val="160000"/>
              </a:lnSpc>
              <a:buNone/>
            </a:pP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Изучая эту тему, я хочу рассказать о полезных и вредных продуктах, доказать, что здоровье надо беречь смолоду, развивать  ответственное отношение к своему здоровью. Посоветовать отказаться от употребления  чипсов, </a:t>
            </a:r>
            <a:r>
              <a:rPr lang="ru-RU" sz="32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кириешек</a:t>
            </a:r>
            <a:r>
              <a:rPr lang="ru-RU" sz="3200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т.д.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75656" y="836712"/>
            <a:ext cx="648072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9875" algn="ctr" eaLnBrk="1" hangingPunct="1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прогнозирование результатов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92696"/>
            <a:ext cx="8261350" cy="10398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Verdana" pitchFamily="34" charset="0"/>
              </a:rPr>
              <a:t>Исследовательская деятельность</a:t>
            </a:r>
            <a:endParaRPr lang="ru-RU" i="1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2348880"/>
            <a:ext cx="7058025" cy="20161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Работая над своим  исследованием я провёл анкетирование на базе нашей школы в 3-4 классах и проанализировал результаты.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Изучил литературу по данной теме.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Составил рекомендации для ребят.</a:t>
            </a:r>
          </a:p>
          <a:p>
            <a:endParaRPr lang="ru-RU" sz="32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539552" y="1772816"/>
            <a:ext cx="8136904" cy="4464496"/>
          </a:xfrm>
          <a:prstGeom prst="foldedCorner">
            <a:avLst>
              <a:gd name="adj" fmla="val 3683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окумент 1"/>
          <p:cNvSpPr/>
          <p:nvPr/>
        </p:nvSpPr>
        <p:spPr>
          <a:xfrm>
            <a:off x="984987" y="1196752"/>
            <a:ext cx="7200800" cy="4896544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039" y="1988840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олученные результаты мы представили в виде диаграмм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620713"/>
            <a:ext cx="8229600" cy="170815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b="1" dirty="0" smtClean="0"/>
              <a:t>Покупая продукты, </a:t>
            </a:r>
          </a:p>
          <a:p>
            <a:pPr marL="114300" indent="0" algn="ctr">
              <a:buNone/>
            </a:pPr>
            <a:r>
              <a:rPr lang="ru-RU" b="1" dirty="0" smtClean="0"/>
              <a:t>обращаете ли Вы внимание на их состав?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2180528"/>
              </p:ext>
            </p:extLst>
          </p:nvPr>
        </p:nvGraphicFramePr>
        <p:xfrm>
          <a:off x="1619672" y="1772816"/>
          <a:ext cx="63603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>
              <a:spcBef>
                <a:spcPct val="20000"/>
              </a:spcBef>
              <a:buClr>
                <a:srgbClr val="4E67C8"/>
              </a:buClr>
            </a:pPr>
            <a:r>
              <a:rPr lang="ru-RU" sz="2400" b="1" dirty="0">
                <a:solidFill>
                  <a:srgbClr val="212745"/>
                </a:solidFill>
              </a:rPr>
              <a:t>Знаете ли Вы ,как расшифровываются пищевые добавки , обозначаемые с помощью индекса Е</a:t>
            </a:r>
            <a:r>
              <a:rPr lang="ru-RU" sz="2400" b="1" dirty="0" smtClean="0">
                <a:solidFill>
                  <a:srgbClr val="212745"/>
                </a:solidFill>
              </a:rPr>
              <a:t>?</a:t>
            </a:r>
            <a:endParaRPr lang="ru-RU" sz="2400" b="1" dirty="0">
              <a:solidFill>
                <a:srgbClr val="212745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32993903"/>
              </p:ext>
            </p:extLst>
          </p:nvPr>
        </p:nvGraphicFramePr>
        <p:xfrm>
          <a:off x="1259632" y="1821018"/>
          <a:ext cx="6912768" cy="458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496300" cy="1152525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Знаете ли Вы, как они влияют на Ваше здоровье?</a:t>
            </a:r>
          </a:p>
          <a:p>
            <a:pPr marL="2194560" lvl="8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5968355"/>
              </p:ext>
            </p:extLst>
          </p:nvPr>
        </p:nvGraphicFramePr>
        <p:xfrm>
          <a:off x="1187624" y="1196752"/>
          <a:ext cx="67687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Любите ли Вы газированные напитки, </a:t>
            </a:r>
            <a:r>
              <a:rPr lang="ru-RU" sz="2800" b="1" dirty="0" smtClean="0"/>
              <a:t>сухарики, чипсы ?</a:t>
            </a:r>
            <a:endParaRPr lang="ru-RU" sz="28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0833320"/>
              </p:ext>
            </p:extLst>
          </p:nvPr>
        </p:nvGraphicFramePr>
        <p:xfrm>
          <a:off x="1187624" y="1753162"/>
          <a:ext cx="6768752" cy="455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324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8229600" cy="14144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ли Вы употребляете газированные напитки, сухарики, чипсы?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7475255"/>
              </p:ext>
            </p:extLst>
          </p:nvPr>
        </p:nvGraphicFramePr>
        <p:xfrm>
          <a:off x="683568" y="1484784"/>
          <a:ext cx="6648400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38" y="63520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Используете ли Вы и ваши близкие для приготовления домашней пищи полуфабрикаты и продукты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быстрого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приготовления( суповые брикеты , картофельное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пюре, китайскую лапшу, котлеты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т. 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61592566"/>
              </p:ext>
            </p:extLst>
          </p:nvPr>
        </p:nvGraphicFramePr>
        <p:xfrm>
          <a:off x="1259632" y="2060848"/>
          <a:ext cx="6864424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7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3673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этой исследовательской работы выбрана не случайно,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здорового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– одна из самых актуальных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так как часто то, что так радует глаз красивой упаковкой, и доставляет удовольствие изумительным вкусом, содержит в своей структуре незримого врага – целый список пищевых добавок !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детские работы\Амосов Миша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365104"/>
            <a:ext cx="3816424" cy="2313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pPr algn="ctr"/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2132856"/>
            <a:ext cx="6465888" cy="2655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Многим школьникам нравятся вредные продукты и многие не знают из чего они изготовлены, и как влияют на их здоровье!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827584" y="1916832"/>
            <a:ext cx="7272808" cy="3384376"/>
          </a:xfrm>
          <a:prstGeom prst="foldedCorner">
            <a:avLst>
              <a:gd name="adj" fmla="val 3683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3768725"/>
          </a:xfrm>
        </p:spPr>
        <p:txBody>
          <a:bodyPr>
            <a:normAutofit/>
          </a:bodyPr>
          <a:lstStyle/>
          <a:p>
            <a:r>
              <a:rPr lang="ru-RU" sz="4200" dirty="0" smtClean="0"/>
              <a:t>Рассмотрим два наиболее популярных продукта –ЧИПСЫ И СУХАРИКИ. Изучим их состав. </a:t>
            </a:r>
            <a:endParaRPr lang="ru-RU" sz="4200" dirty="0"/>
          </a:p>
        </p:txBody>
      </p:sp>
      <p:pic>
        <p:nvPicPr>
          <p:cNvPr id="4098" name="Picture 2" descr="H: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2643206" cy="2643206"/>
          </a:xfrm>
          <a:prstGeom prst="rect">
            <a:avLst/>
          </a:prstGeom>
          <a:noFill/>
        </p:spPr>
      </p:pic>
      <p:pic>
        <p:nvPicPr>
          <p:cNvPr id="4099" name="Picture 3" descr="H: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00438"/>
            <a:ext cx="2643206" cy="26609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pPr algn="ctr"/>
            <a:r>
              <a:rPr lang="ru-RU" dirty="0" smtClean="0"/>
              <a:t>ЧИПСЫ (состав)</a:t>
            </a:r>
            <a:endParaRPr lang="ru-RU" dirty="0"/>
          </a:p>
        </p:txBody>
      </p:sp>
      <p:pic>
        <p:nvPicPr>
          <p:cNvPr id="4098" name="Picture 2" descr="H:\13407086136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215066" cy="4661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pPr algn="ctr"/>
            <a:r>
              <a:rPr lang="ru-RU" dirty="0" smtClean="0"/>
              <a:t>СУХАРИКИ(состав)</a:t>
            </a:r>
            <a:endParaRPr lang="ru-RU" dirty="0"/>
          </a:p>
        </p:txBody>
      </p:sp>
      <p:pic>
        <p:nvPicPr>
          <p:cNvPr id="5123" name="Picture 3" descr="H:\482757_html_3640d9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40768"/>
            <a:ext cx="6384202" cy="5302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13884"/>
            <a:ext cx="8229600" cy="300037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исследования я узнал ,что в их состав входят: усилители вкуса, консерванты, искусственные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регуляторы кислотности, эмульгаторы, а так же добавки начинающиеся с буквы «Е». Для классификации пищевых добавок  разработана система нумерации. </a:t>
            </a:r>
          </a:p>
          <a:p>
            <a:endParaRPr lang="ru-RU" dirty="0"/>
          </a:p>
        </p:txBody>
      </p:sp>
      <p:pic>
        <p:nvPicPr>
          <p:cNvPr id="7170" name="Picture 2" descr="H: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590272" cy="30601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20072" y="3645024"/>
            <a:ext cx="36973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Каждая добавка имеет уникальный номер, начинающийся с буквы «E».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568952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 встречающиеся добавки  и их влияние на здоровье человека: </a:t>
            </a:r>
          </a:p>
          <a:p>
            <a:r>
              <a:rPr lang="ru-RU" dirty="0" smtClean="0"/>
              <a:t>Е-150 -  опасный для детей (пепси-кола)</a:t>
            </a:r>
          </a:p>
          <a:p>
            <a:r>
              <a:rPr lang="ru-RU" dirty="0" smtClean="0"/>
              <a:t>Е-160 - вреден для кожи (майонез) </a:t>
            </a:r>
          </a:p>
          <a:p>
            <a:r>
              <a:rPr lang="ru-RU" dirty="0" smtClean="0"/>
              <a:t>Е- 211 – </a:t>
            </a:r>
            <a:r>
              <a:rPr lang="ru-RU" dirty="0" err="1" smtClean="0"/>
              <a:t>ракообразующий</a:t>
            </a:r>
            <a:r>
              <a:rPr lang="ru-RU" dirty="0" smtClean="0"/>
              <a:t> (томатная паста)</a:t>
            </a:r>
          </a:p>
          <a:p>
            <a:r>
              <a:rPr lang="ru-RU" dirty="0" smtClean="0"/>
              <a:t>Е-270 – опасный для детей молочная кислота(майонез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Е-330 </a:t>
            </a:r>
            <a:r>
              <a:rPr lang="ru-RU" dirty="0"/>
              <a:t>- </a:t>
            </a:r>
            <a:r>
              <a:rPr lang="ru-RU" dirty="0" err="1"/>
              <a:t>ракообразующий</a:t>
            </a:r>
            <a:r>
              <a:rPr lang="ru-RU" dirty="0"/>
              <a:t> (чипсы </a:t>
            </a:r>
            <a:r>
              <a:rPr lang="ru-RU" dirty="0" err="1"/>
              <a:t>лэйс</a:t>
            </a:r>
            <a:r>
              <a:rPr lang="ru-RU" dirty="0"/>
              <a:t>)</a:t>
            </a:r>
          </a:p>
          <a:p>
            <a:r>
              <a:rPr lang="ru-RU" dirty="0"/>
              <a:t>Е-338 - вызывает расстройство желудка (пепси-кола)</a:t>
            </a:r>
          </a:p>
          <a:p>
            <a:r>
              <a:rPr lang="ru-RU" dirty="0"/>
              <a:t>Е-627 – вызывает кишечные расстройства (чипсы)</a:t>
            </a:r>
          </a:p>
          <a:p>
            <a:r>
              <a:rPr lang="ru-RU" dirty="0"/>
              <a:t>Е-621 – аллергия, ухудшает зрение (чипсы, </a:t>
            </a:r>
            <a:r>
              <a:rPr lang="ru-RU" dirty="0" err="1"/>
              <a:t>роллтон</a:t>
            </a:r>
            <a:r>
              <a:rPr lang="ru-RU" dirty="0"/>
              <a:t>, </a:t>
            </a:r>
            <a:r>
              <a:rPr lang="ru-RU" smtClean="0"/>
              <a:t>кириешки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др</a:t>
            </a:r>
            <a:r>
              <a:rPr lang="ru-RU" dirty="0"/>
              <a:t>)</a:t>
            </a:r>
          </a:p>
          <a:p>
            <a:r>
              <a:rPr lang="ru-RU" dirty="0"/>
              <a:t>Е-631 - вызывает кишечные расстройства (чипсы)</a:t>
            </a:r>
          </a:p>
          <a:p>
            <a:r>
              <a:rPr lang="ru-RU" dirty="0"/>
              <a:t>Е-290 – вызывает расстройство желудка (напитки)</a:t>
            </a:r>
          </a:p>
          <a:p>
            <a:endParaRPr lang="ru-RU" dirty="0"/>
          </a:p>
        </p:txBody>
      </p:sp>
      <p:pic>
        <p:nvPicPr>
          <p:cNvPr id="1026" name="Picture 2" descr="C:\Users\1\Desktop\детские работы\Амосов Миша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1727"/>
            <a:ext cx="1800200" cy="269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4660" y="836712"/>
            <a:ext cx="8229600" cy="405447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Подводя итоги нашей работы, мы можем с уверенностью сказать, что пищевые добавки отрицательно влияют на организм человека. В продуктах, содержащих пищевые добавки нет ни грамма пользы – ни витаминов, ни минералов, ни питательных веществ, которые могли бы укрепить подрастающий организм.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: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14381"/>
            <a:ext cx="5447528" cy="28976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5736" y="260648"/>
            <a:ext cx="50139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Гипотеза доказана!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0372" y="1164397"/>
            <a:ext cx="6521868" cy="36851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Каждому школьнику необходимо знать , что полезно кушать кисломолочные и молочные продукты, так как они нормализуют работу микрофлоры кишечника, что повышает иммунитет детей.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следует забывать о важности продуктов, содержащих йод. Всем известно, что йод нужен для ума, здоровья, роста. Йодом богаты морепродукты.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79" y="4221088"/>
            <a:ext cx="2232248" cy="2087871"/>
          </a:xfrm>
          <a:prstGeom prst="rect">
            <a:avLst/>
          </a:prstGeom>
          <a:noFill/>
        </p:spPr>
      </p:pic>
      <p:pic>
        <p:nvPicPr>
          <p:cNvPr id="9219" name="Picture 3" descr="H:\i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555776" cy="23762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8475" y="404664"/>
            <a:ext cx="79333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4041411"/>
            <a:ext cx="671308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 рационе питания детей должны быть овощи и фрукты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Нельзя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употреблять в большом количестве продукты быстрого приготовления, которые наполняются пищевыми добавками,  они приносят вред нашему организму, разрушают  пищеварительную систему, замедляют работу внутренних органов, что сказывается на самочувствии, на их настроение и активности.     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964488" cy="591185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       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Питайтесь правильно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    и будьте  здоровы!!!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i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933056"/>
            <a:ext cx="2678131" cy="23220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3285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Пищевые добавки </a:t>
            </a:r>
          </a:p>
          <a:p>
            <a:pPr algn="ctr"/>
            <a:r>
              <a:rPr lang="ru-RU" sz="2800" b="1" dirty="0" smtClean="0"/>
              <a:t>– это природные и синтетические химические соединения, которые не представляют собой источник энергии, как пища, не используются в чистом виде, а только добавляются в продукты для облегчения технологического процесса, продления срока хранения или придания определенной консистенции конечному продукту.</a:t>
            </a:r>
            <a:endParaRPr lang="ru-RU" sz="2800" b="1" dirty="0"/>
          </a:p>
        </p:txBody>
      </p:sp>
      <p:pic>
        <p:nvPicPr>
          <p:cNvPr id="3" name="Picture 3" descr="H: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931421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48680"/>
            <a:ext cx="5004048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 Мы привыкли к тому, что у каждого продукта есть свой неповторимый вкус и запах. Именно по вкусовым ощущениям человек определяет, съедобен продукт или его лучше не есть. Так было всегда, но не сегодня.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9" y="3861048"/>
            <a:ext cx="3956051" cy="285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782139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</a:rPr>
              <a:t>Мы живём во время новых пищевых технологий, когда любому продукту можно придать нужные консистенцию, вкус, запах и даже задать срок хранения.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16835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80528" y="188640"/>
            <a:ext cx="7128792" cy="59046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Вспомните сказки о могущественных магах и волшебниках, как они колдуют над котелком с варевом? Несколько волшебных порошков, заклинание – и нужный продукт готов. Приблизительно по тому же принципу готовятся современные продукты питания.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Только технологии усовершенствовали, волшебные слова – это длинные названия формул, а в качестве волшебных порошков используются пищевые добавки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577105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000636"/>
            <a:ext cx="2328294" cy="1857364"/>
          </a:xfrm>
          <a:prstGeom prst="rect">
            <a:avLst/>
          </a:prstGeom>
          <a:noFill/>
        </p:spPr>
      </p:pic>
      <p:pic>
        <p:nvPicPr>
          <p:cNvPr id="2051" name="Picture 3" descr="H:\40767784696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2555776" cy="3933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8261350" cy="10398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5004048" cy="27123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выбрал эту тему исследовательской работы , т.к. проблемы здорового питания касается каждого, а особенно  детей!  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2857278" cy="2304256"/>
          </a:xfrm>
          <a:prstGeom prst="rect">
            <a:avLst/>
          </a:prstGeom>
          <a:noFill/>
        </p:spPr>
      </p:pic>
      <p:pic>
        <p:nvPicPr>
          <p:cNvPr id="5123" name="Picture 3" descr="H: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789040"/>
            <a:ext cx="3312368" cy="24288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3573016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Современные школьники употребляют чипсы, сухарики, газировку, жевательные резинки и многое другое, не задумываясь об их составе и вреде здоровью. Ими движет принцип: дёшево, быстро, вкусно…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748713" cy="55054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14300" indent="0" algn="ctr">
              <a:buNone/>
            </a:pP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4300" indent="0" algn="ctr">
              <a:buNone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 что за этим стоит? </a:t>
            </a:r>
          </a:p>
          <a:p>
            <a:pPr marL="114300" indent="0" algn="ctr">
              <a:buNone/>
            </a:pP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14300" indent="0" algn="ctr">
              <a:buNone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 решил провести исследование .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H: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583870" cy="3198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1916832"/>
            <a:ext cx="7252888" cy="3170196"/>
          </a:xfrm>
          <a:prstGeom prst="horizontalScroll">
            <a:avLst/>
          </a:prstGeom>
        </p:spPr>
        <p:txBody>
          <a:bodyPr>
            <a:prstTxWarp prst="textChevron">
              <a:avLst>
                <a:gd name="adj" fmla="val 0"/>
              </a:avLst>
            </a:prstTxWarp>
            <a:normAutofit fontScale="85000" lnSpcReduction="20000"/>
          </a:bodyPr>
          <a:lstStyle/>
          <a:p>
            <a:pPr marL="11430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исследовательской работы: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определить, что же представляют собой эти продукты, как они влияют на организм человека 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268760"/>
            <a:ext cx="7920880" cy="4824536"/>
          </a:xfrm>
          <a:prstGeom prst="horizontalScroll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496" y="809625"/>
            <a:ext cx="5688632" cy="6048375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marL="114300" indent="0" algn="ctr">
              <a:buNone/>
            </a:pP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исследовательской работы: </a:t>
            </a:r>
          </a:p>
          <a:p>
            <a:pPr marL="571500" indent="-457200" algn="ctr">
              <a:buFont typeface="Wingdings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состав таких распространённых среди детей лакомств, как чипсы, сухарики </a:t>
            </a:r>
          </a:p>
          <a:p>
            <a:pPr marL="571500" indent="-457200" algn="ctr">
              <a:buFont typeface="Wingdings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выявить знания обучающихся школы о пищевых добавках </a:t>
            </a:r>
          </a:p>
          <a:p>
            <a:pPr marL="571500" indent="-457200" algn="ctr">
              <a:buFont typeface="Wingdings" pitchFamily="2" charset="2"/>
              <a:buChar char="v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составить рекомендации по употреблению определённых продуктов питания, содержащих пищевые добавки.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024336" cy="4525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672</TotalTime>
  <Words>774</Words>
  <Application>Microsoft Office PowerPoint</Application>
  <PresentationFormat>Экран (4:3)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       Тема исследовательской работы: ПИЩЕВЫЕ ДОБАВКИ И ИХ ВЛИЯНИЕ НА ЗДОРОВЬЕ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Исследовательская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ЧИПСЫ (состав)</vt:lpstr>
      <vt:lpstr>СУХАРИКИ(состав)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 И ИХ ВЛИЯНИЕ НА ЗДОРОВЬЕ</dc:title>
  <cp:lastModifiedBy>1</cp:lastModifiedBy>
  <cp:revision>61</cp:revision>
  <dcterms:modified xsi:type="dcterms:W3CDTF">2015-03-12T06:12:54Z</dcterms:modified>
</cp:coreProperties>
</file>