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325" r:id="rId3"/>
    <p:sldId id="316" r:id="rId4"/>
    <p:sldId id="317" r:id="rId5"/>
    <p:sldId id="318" r:id="rId6"/>
    <p:sldId id="324" r:id="rId7"/>
    <p:sldId id="313" r:id="rId8"/>
    <p:sldId id="339" r:id="rId9"/>
    <p:sldId id="340" r:id="rId10"/>
    <p:sldId id="343" r:id="rId11"/>
    <p:sldId id="326" r:id="rId12"/>
    <p:sldId id="345" r:id="rId13"/>
    <p:sldId id="344" r:id="rId14"/>
    <p:sldId id="327" r:id="rId15"/>
    <p:sldId id="336" r:id="rId16"/>
    <p:sldId id="328" r:id="rId17"/>
    <p:sldId id="346" r:id="rId18"/>
    <p:sldId id="329" r:id="rId19"/>
    <p:sldId id="337" r:id="rId20"/>
    <p:sldId id="347" r:id="rId21"/>
    <p:sldId id="330" r:id="rId22"/>
    <p:sldId id="338" r:id="rId23"/>
    <p:sldId id="331" r:id="rId24"/>
    <p:sldId id="342" r:id="rId25"/>
    <p:sldId id="341" r:id="rId26"/>
    <p:sldId id="332" r:id="rId27"/>
    <p:sldId id="333" r:id="rId28"/>
    <p:sldId id="335" r:id="rId29"/>
    <p:sldId id="334" r:id="rId30"/>
    <p:sldId id="305" r:id="rId31"/>
    <p:sldId id="287" r:id="rId32"/>
    <p:sldId id="315" r:id="rId33"/>
    <p:sldId id="348" r:id="rId34"/>
    <p:sldId id="307" r:id="rId35"/>
    <p:sldId id="279" r:id="rId3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00"/>
    <a:srgbClr val="FF0066"/>
    <a:srgbClr val="00CCFF"/>
    <a:srgbClr val="00FF00"/>
    <a:srgbClr val="008000"/>
    <a:srgbClr val="FF99FF"/>
    <a:srgbClr val="FBD5FF"/>
    <a:srgbClr val="24E8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14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1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E24BB1-5F31-408C-A504-1DD57BE3F901}" type="datetimeFigureOut">
              <a:rPr lang="ru-RU" smtClean="0"/>
              <a:pPr>
                <a:defRPr/>
              </a:pPr>
              <a:t>29.05.2015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151E10-CE6F-49C3-A0F6-A6204F0A9D0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7AFBF2-659E-4895-BF3B-F07460BDE022}" type="datetimeFigureOut">
              <a:rPr lang="ru-RU" smtClean="0"/>
              <a:pPr>
                <a:defRPr/>
              </a:pPr>
              <a:t>29.05.2015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520459-B816-491E-A3F5-2C4657258AC7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D7C8C79-16D1-41F1-9E63-48A0CA58FF8D}" type="datetimeFigureOut">
              <a:rPr lang="ru-RU" smtClean="0"/>
              <a:pPr>
                <a:defRPr/>
              </a:pPr>
              <a:t>29.05.2015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CCA6DC-1058-4764-8FE9-F2713F9C3F5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29.05.2015</a:t>
            </a:fld>
            <a:endParaRPr lang="ru-RU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514390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7064A-AF23-415A-96CF-CE24C0BA6BB7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09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599D11-8FC2-4A7C-92A6-A4A17979EB9E}" type="datetimeFigureOut">
              <a:rPr lang="ru-RU" smtClean="0"/>
              <a:pPr>
                <a:defRPr/>
              </a:pPr>
              <a:t>29.05.2015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281409-5F02-4E72-8123-6C05A71857E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C411B6-F500-4C69-90C5-A08437E02FBB}" type="datetimeFigureOut">
              <a:rPr lang="ru-RU" smtClean="0"/>
              <a:pPr>
                <a:defRPr/>
              </a:pPr>
              <a:t>29.05.2015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CC9BA2-C93C-446F-883F-AB6D33E5D7F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91D3A0-41DA-4D98-907D-02B6A14985EC}" type="datetimeFigureOut">
              <a:rPr lang="ru-RU" smtClean="0"/>
              <a:pPr>
                <a:defRPr/>
              </a:pPr>
              <a:t>29.05.2015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FB6D9C-B028-4751-9699-88D777B8B7E7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60E155-8E84-410A-B39D-CCD8B5C859F0}" type="datetimeFigureOut">
              <a:rPr lang="ru-RU" smtClean="0"/>
              <a:pPr>
                <a:defRPr/>
              </a:pPr>
              <a:t>29.05.2015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9073A4-626F-4D96-B06A-26558B96D8B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A4108B-A4B8-4710-BB8D-637576F279D2}" type="datetimeFigureOut">
              <a:rPr lang="ru-RU" smtClean="0"/>
              <a:pPr>
                <a:defRPr/>
              </a:pPr>
              <a:t>29.05.2015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BE689A-BC40-45A7-8E98-955BDA884D9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F7DF54-8D97-45DA-94CC-9201A5900CEF}" type="datetimeFigureOut">
              <a:rPr lang="ru-RU" smtClean="0"/>
              <a:pPr>
                <a:defRPr/>
              </a:pPr>
              <a:t>29.05.2015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5FF992-57BC-4AD1-8450-DD0D84B6D87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3D076E-8A84-491E-A1B4-8C8E5F24B2F4}" type="datetimeFigureOut">
              <a:rPr lang="ru-RU" smtClean="0"/>
              <a:pPr>
                <a:defRPr/>
              </a:pPr>
              <a:t>29.05.2015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D448B6-06EE-4D85-98F0-A5F30F70D60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330B63-5E10-4490-96B3-AF886F72CF24}" type="datetimeFigureOut">
              <a:rPr lang="ru-RU" smtClean="0"/>
              <a:pPr>
                <a:defRPr/>
              </a:pPr>
              <a:t>29.05.2015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8B571F-4C13-46F0-AE85-2F7CEC7F0AF7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1A8B80D8-B73E-4408-ABDD-EF79407D5BEE}" type="datetimeFigureOut">
              <a:rPr lang="ru-RU" smtClean="0"/>
              <a:pPr>
                <a:defRPr/>
              </a:pPr>
              <a:t>29.05.2015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4CA3F51D-5079-43A4-B89E-49E498DBB14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2" r:id="rId12"/>
  </p:sldLayoutIdLst>
  <p:transition>
    <p:wedge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Дата 3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>
              <a:defRPr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>
              <a:solidFill>
                <a:srgbClr val="F0A22E">
                  <a:shade val="75000"/>
                </a:srgbClr>
              </a:solidFill>
              <a:cs typeface="Arial" charset="0"/>
            </a:endParaRPr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>
              <a:defRPr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ru-RU" dirty="0">
              <a:solidFill>
                <a:srgbClr val="F0A22E">
                  <a:shade val="75000"/>
                </a:srgbClr>
              </a:solidFill>
              <a:cs typeface="Arial" charset="0"/>
            </a:endParaRPr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>
              <a:defRPr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8C0587E1-936B-48E7-8A5F-E9B720A8E318}" type="slidenum">
              <a:rPr lang="ru-RU">
                <a:solidFill>
                  <a:srgbClr val="F0A22E">
                    <a:shade val="75000"/>
                  </a:srgbClr>
                </a:solidFill>
                <a:cs typeface="Arial" charset="0"/>
              </a:rPr>
              <a:pPr>
                <a:defRPr/>
              </a:pPr>
              <a:t>‹#›</a:t>
            </a:fld>
            <a:endParaRPr lang="ru-RU" dirty="0">
              <a:solidFill>
                <a:srgbClr val="F0A22E">
                  <a:shade val="75000"/>
                </a:srgb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098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Arial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Arial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Arial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Arial" charset="0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&#1084;&#1080;&#1085;&#1091;&#1089;/&#1044;&#1077;&#1090;&#1089;&#1090;&#1074;&#1086;!&#1058;&#1099;%20&#1082;&#1091;&#1076;&#1072;%20&#1091;&#1096;&#1083;&#1086;%20(+).mp3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&#1074;&#1080;&#1076;&#1077;&#1086;-&#1088;&#1086;&#1083;&#1080;&#1082;/&#1082;&#1086;&#1083;&#1077;&#1089;&#1086;%20&#1080;&#1089;&#1090;&#1086;&#1088;&#1080;&#1080;.mp4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&#1084;&#1080;&#1085;&#1091;&#1089;/&#1055;&#1091;&#1089;&#1090;&#1100;%20&#1073;&#1077;&#1075;&#1091;&#1090;%20&#1085;&#1077;&#1091;&#1082;&#1083;&#1102;&#1078;&#1077;%20(-).mp3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&#1074;&#1080;&#1076;&#1077;&#1086;-&#1088;&#1086;&#1083;&#1080;&#1082;/&#1082;&#1086;&#1083;&#1077;&#1089;&#1086;%20&#1080;&#1089;&#1090;&#1086;&#1088;&#1080;&#1080;.mp4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&#1084;&#1080;&#1085;&#1091;&#1089;/&#1048;&#1079;%20&#1095;&#1077;&#1075;&#1086;%20&#1078;&#1077;%20&#1089;&#1076;&#1077;&#1083;&#1072;&#1085;&#1099;%20&#1085;&#1072;&#1096;&#1080;%20&#1084;&#1072;&#1083;&#1100;&#1095;&#1080;&#1096;&#1082;&#1080;(-).mp3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&#1074;&#1080;&#1076;&#1077;&#1086;-&#1088;&#1086;&#1083;&#1080;&#1082;/&#1087;&#1088;&#1086;&#1075;&#1085;&#1086;&#1079;%20&#1087;&#1086;&#1075;&#1086;&#1076;&#1099;.mp4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&#1074;&#1080;&#1076;&#1077;&#1086;-&#1088;&#1086;&#1083;&#1080;&#1082;/&#1082;&#1086;&#1083;&#1077;&#1089;&#1086;%20&#1080;&#1089;&#1090;&#1086;&#1088;&#1080;&#1080;.mp4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&#1084;&#1080;&#1085;&#1091;&#1089;/&#1095;&#1072;&#1089;&#1090;&#1091;&#1096;&#1082;&#1080;%20(-).mp3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&#1074;&#1080;&#1076;&#1077;&#1086;-&#1088;&#1086;&#1083;&#1080;&#1082;/&#1089;&#1084;&#1077;&#1093;&#1086;&#1087;&#1072;&#1085;&#1086;&#1088;&#1072;&#1084;&#1072;.mp4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&#1074;&#1080;&#1076;&#1077;&#1086;-&#1088;&#1086;&#1083;&#1080;&#1082;/&#1074;&#1088;&#1077;&#1084;&#1103;.mp4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&#1084;&#1080;&#1085;&#1091;&#1089;/&#1041;&#1088;&#1077;&#1084;&#1077;&#1085;&#1089;&#1082;&#1080;&#1077;%20&#1084;&#1091;&#1079;&#1099;&#1082;&#1072;&#1085;&#1090;&#1099;(-).mp3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hyperlink" Target="&#1084;&#1080;&#1085;&#1091;&#1089;/&#1052;&#1072;&#1083;&#1077;&#1085;&#1100;&#1082;&#1072;&#1103;%20&#1089;&#1090;&#1088;&#1072;&#1085;&#1072;%20(-).mp3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&#1074;&#1080;&#1076;&#1077;&#1086;-&#1088;&#1086;&#1083;&#1080;&#1082;/&#1082;&#1086;&#1083;&#1077;&#1089;&#1086;%20&#1080;&#1089;&#1090;&#1086;&#1088;&#1080;&#1080;.mp4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&#1084;&#1080;&#1085;&#1091;&#1089;/&#1052;&#1080;&#1085;&#1091;&#1089;&#1086;&#1074;&#1082;&#1072;%20&#1087;&#1077;&#1089;&#1085;&#1080;%20&#1044;&#1077;&#1090;&#1089;&#1082;&#1080;&#1077;%20&#1055;&#1077;&#1089;&#1085;&#1080;%20-%20&#1041;&#1077;&#1089;&#1082;&#1086;&#1079;&#1099;&#1088;&#1082;&#1072;%20&#1041;&#1077;&#1083;&#1072;&#1103;%20(from%20MyTrackList.Com!).mp3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Рисунок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Прямоугольник 10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03198"/>
            <a:ext cx="5718175" cy="146970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580112" y="2564904"/>
            <a:ext cx="292586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Время</a:t>
            </a:r>
            <a:endParaRPr lang="ru-RU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Прямоугольник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3501008"/>
            <a:ext cx="6766322" cy="140109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51520" y="5157192"/>
            <a:ext cx="55801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kern="1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24E82D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j-lt"/>
              </a:rPr>
              <a:t>Смехопанорама</a:t>
            </a:r>
            <a:endParaRPr lang="ru-RU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24E82D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+mn-lt"/>
            </a:endParaRPr>
          </a:p>
        </p:txBody>
      </p:sp>
      <p:pic>
        <p:nvPicPr>
          <p:cNvPr id="10" name="Прямоугольник 7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4509120"/>
            <a:ext cx="3918248" cy="183939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547664" y="404664"/>
            <a:ext cx="640871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Телекомпания 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НАЧАЛКА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»</a:t>
            </a:r>
            <a:endParaRPr lang="ru-RU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Sound">
            <a:hlinkClick r:id="rId6" action="ppaction://hlinkfile"/>
          </p:cNvPr>
          <p:cNvSpPr>
            <a:spLocks noEditPoints="1" noChangeArrowheads="1"/>
          </p:cNvSpPr>
          <p:nvPr/>
        </p:nvSpPr>
        <p:spPr bwMode="auto">
          <a:xfrm>
            <a:off x="8172400" y="6165304"/>
            <a:ext cx="472827" cy="400819"/>
          </a:xfrm>
          <a:custGeom>
            <a:avLst/>
            <a:gdLst>
              <a:gd name="T0" fmla="*/ 11164 w 21600"/>
              <a:gd name="T1" fmla="*/ 21159 h 21600"/>
              <a:gd name="T2" fmla="*/ 11164 w 21600"/>
              <a:gd name="T3" fmla="*/ 0 h 21600"/>
              <a:gd name="T4" fmla="*/ 0 w 21600"/>
              <a:gd name="T5" fmla="*/ 10800 h 21600"/>
              <a:gd name="T6" fmla="*/ 21600 w 21600"/>
              <a:gd name="T7" fmla="*/ 10800 h 21600"/>
              <a:gd name="T8" fmla="*/ 761 w 21600"/>
              <a:gd name="T9" fmla="*/ 22454 h 21600"/>
              <a:gd name="T10" fmla="*/ 21069 w 21600"/>
              <a:gd name="T11" fmla="*/ 28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7273"/>
                </a:moveTo>
                <a:lnTo>
                  <a:pt x="5824" y="7273"/>
                </a:lnTo>
                <a:lnTo>
                  <a:pt x="11164" y="0"/>
                </a:lnTo>
                <a:lnTo>
                  <a:pt x="11164" y="21159"/>
                </a:lnTo>
                <a:lnTo>
                  <a:pt x="5824" y="13885"/>
                </a:lnTo>
                <a:lnTo>
                  <a:pt x="0" y="13885"/>
                </a:lnTo>
                <a:lnTo>
                  <a:pt x="0" y="7273"/>
                </a:lnTo>
                <a:close/>
              </a:path>
              <a:path w="21600" h="21600">
                <a:moveTo>
                  <a:pt x="13024" y="7273"/>
                </a:moveTo>
                <a:lnTo>
                  <a:pt x="13591" y="6722"/>
                </a:lnTo>
                <a:lnTo>
                  <a:pt x="13833" y="7548"/>
                </a:lnTo>
                <a:lnTo>
                  <a:pt x="14076" y="8485"/>
                </a:lnTo>
                <a:lnTo>
                  <a:pt x="14157" y="9367"/>
                </a:lnTo>
                <a:lnTo>
                  <a:pt x="14197" y="10524"/>
                </a:lnTo>
                <a:lnTo>
                  <a:pt x="14197" y="11406"/>
                </a:lnTo>
                <a:lnTo>
                  <a:pt x="14116" y="12012"/>
                </a:lnTo>
                <a:lnTo>
                  <a:pt x="13995" y="12728"/>
                </a:lnTo>
                <a:lnTo>
                  <a:pt x="13833" y="13444"/>
                </a:lnTo>
                <a:lnTo>
                  <a:pt x="13712" y="14106"/>
                </a:lnTo>
                <a:lnTo>
                  <a:pt x="13591" y="14546"/>
                </a:lnTo>
                <a:lnTo>
                  <a:pt x="13065" y="13885"/>
                </a:lnTo>
                <a:lnTo>
                  <a:pt x="13307" y="12893"/>
                </a:lnTo>
                <a:lnTo>
                  <a:pt x="13469" y="11791"/>
                </a:lnTo>
                <a:lnTo>
                  <a:pt x="13550" y="10910"/>
                </a:lnTo>
                <a:lnTo>
                  <a:pt x="13591" y="10138"/>
                </a:lnTo>
                <a:lnTo>
                  <a:pt x="13469" y="9367"/>
                </a:lnTo>
                <a:lnTo>
                  <a:pt x="13388" y="8595"/>
                </a:lnTo>
                <a:lnTo>
                  <a:pt x="13267" y="7934"/>
                </a:lnTo>
                <a:lnTo>
                  <a:pt x="13024" y="7273"/>
                </a:lnTo>
                <a:close/>
              </a:path>
              <a:path w="21600" h="21600">
                <a:moveTo>
                  <a:pt x="16382" y="3967"/>
                </a:moveTo>
                <a:lnTo>
                  <a:pt x="16786" y="5179"/>
                </a:lnTo>
                <a:lnTo>
                  <a:pt x="17150" y="6612"/>
                </a:lnTo>
                <a:lnTo>
                  <a:pt x="17474" y="8651"/>
                </a:lnTo>
                <a:lnTo>
                  <a:pt x="17595" y="9753"/>
                </a:lnTo>
                <a:lnTo>
                  <a:pt x="17635" y="12012"/>
                </a:lnTo>
                <a:lnTo>
                  <a:pt x="17393" y="13665"/>
                </a:lnTo>
                <a:lnTo>
                  <a:pt x="17150" y="15208"/>
                </a:lnTo>
                <a:lnTo>
                  <a:pt x="16786" y="16310"/>
                </a:lnTo>
                <a:lnTo>
                  <a:pt x="16341" y="17687"/>
                </a:lnTo>
                <a:lnTo>
                  <a:pt x="15815" y="17081"/>
                </a:lnTo>
                <a:lnTo>
                  <a:pt x="16503" y="14602"/>
                </a:lnTo>
                <a:lnTo>
                  <a:pt x="16786" y="13169"/>
                </a:lnTo>
                <a:lnTo>
                  <a:pt x="16867" y="12012"/>
                </a:lnTo>
                <a:lnTo>
                  <a:pt x="16867" y="9642"/>
                </a:lnTo>
                <a:lnTo>
                  <a:pt x="16705" y="7989"/>
                </a:lnTo>
                <a:lnTo>
                  <a:pt x="16422" y="6612"/>
                </a:lnTo>
                <a:lnTo>
                  <a:pt x="16220" y="5675"/>
                </a:lnTo>
                <a:lnTo>
                  <a:pt x="15856" y="4518"/>
                </a:lnTo>
                <a:lnTo>
                  <a:pt x="16382" y="3967"/>
                </a:lnTo>
                <a:close/>
              </a:path>
              <a:path w="21600" h="21600">
                <a:moveTo>
                  <a:pt x="18889" y="1377"/>
                </a:moveTo>
                <a:lnTo>
                  <a:pt x="19415" y="826"/>
                </a:lnTo>
                <a:lnTo>
                  <a:pt x="20194" y="2576"/>
                </a:lnTo>
                <a:lnTo>
                  <a:pt x="20831" y="4683"/>
                </a:lnTo>
                <a:lnTo>
                  <a:pt x="21357" y="7204"/>
                </a:lnTo>
                <a:lnTo>
                  <a:pt x="21650" y="9450"/>
                </a:lnTo>
                <a:lnTo>
                  <a:pt x="21600" y="12301"/>
                </a:lnTo>
                <a:lnTo>
                  <a:pt x="21215" y="15938"/>
                </a:lnTo>
                <a:lnTo>
                  <a:pt x="20629" y="18348"/>
                </a:lnTo>
                <a:lnTo>
                  <a:pt x="19415" y="21655"/>
                </a:lnTo>
                <a:lnTo>
                  <a:pt x="18889" y="21159"/>
                </a:lnTo>
                <a:lnTo>
                  <a:pt x="19901" y="18404"/>
                </a:lnTo>
                <a:lnTo>
                  <a:pt x="20467" y="15593"/>
                </a:lnTo>
                <a:lnTo>
                  <a:pt x="20791" y="12342"/>
                </a:lnTo>
                <a:lnTo>
                  <a:pt x="20871" y="9532"/>
                </a:lnTo>
                <a:lnTo>
                  <a:pt x="20629" y="7411"/>
                </a:lnTo>
                <a:lnTo>
                  <a:pt x="20062" y="4628"/>
                </a:lnTo>
                <a:lnTo>
                  <a:pt x="19415" y="2810"/>
                </a:lnTo>
                <a:lnTo>
                  <a:pt x="18889" y="1377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1873508"/>
            <a:ext cx="8064896" cy="3046988"/>
          </a:xfrm>
          <a:prstGeom prst="rect">
            <a:avLst/>
          </a:prstGeom>
          <a:noFill/>
        </p:spPr>
        <p:txBody>
          <a:bodyPr wrap="square">
            <a:prstTxWarp prst="textCanUp">
              <a:avLst>
                <a:gd name="adj" fmla="val 90716"/>
              </a:avLst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«Колесо истории</a:t>
            </a:r>
            <a:r>
              <a:rPr lang="ru-RU" sz="16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»</a:t>
            </a:r>
            <a:endParaRPr lang="ru-RU" sz="166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Sound">
            <a:hlinkClick r:id="rId3" action="ppaction://hlinkfile"/>
          </p:cNvPr>
          <p:cNvSpPr>
            <a:spLocks noEditPoints="1" noChangeArrowheads="1"/>
          </p:cNvSpPr>
          <p:nvPr/>
        </p:nvSpPr>
        <p:spPr bwMode="auto">
          <a:xfrm>
            <a:off x="8172400" y="6165304"/>
            <a:ext cx="472827" cy="400819"/>
          </a:xfrm>
          <a:custGeom>
            <a:avLst/>
            <a:gdLst>
              <a:gd name="T0" fmla="*/ 11164 w 21600"/>
              <a:gd name="T1" fmla="*/ 21159 h 21600"/>
              <a:gd name="T2" fmla="*/ 11164 w 21600"/>
              <a:gd name="T3" fmla="*/ 0 h 21600"/>
              <a:gd name="T4" fmla="*/ 0 w 21600"/>
              <a:gd name="T5" fmla="*/ 10800 h 21600"/>
              <a:gd name="T6" fmla="*/ 21600 w 21600"/>
              <a:gd name="T7" fmla="*/ 10800 h 21600"/>
              <a:gd name="T8" fmla="*/ 761 w 21600"/>
              <a:gd name="T9" fmla="*/ 22454 h 21600"/>
              <a:gd name="T10" fmla="*/ 21069 w 21600"/>
              <a:gd name="T11" fmla="*/ 28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7273"/>
                </a:moveTo>
                <a:lnTo>
                  <a:pt x="5824" y="7273"/>
                </a:lnTo>
                <a:lnTo>
                  <a:pt x="11164" y="0"/>
                </a:lnTo>
                <a:lnTo>
                  <a:pt x="11164" y="21159"/>
                </a:lnTo>
                <a:lnTo>
                  <a:pt x="5824" y="13885"/>
                </a:lnTo>
                <a:lnTo>
                  <a:pt x="0" y="13885"/>
                </a:lnTo>
                <a:lnTo>
                  <a:pt x="0" y="7273"/>
                </a:lnTo>
                <a:close/>
              </a:path>
              <a:path w="21600" h="21600">
                <a:moveTo>
                  <a:pt x="13024" y="7273"/>
                </a:moveTo>
                <a:lnTo>
                  <a:pt x="13591" y="6722"/>
                </a:lnTo>
                <a:lnTo>
                  <a:pt x="13833" y="7548"/>
                </a:lnTo>
                <a:lnTo>
                  <a:pt x="14076" y="8485"/>
                </a:lnTo>
                <a:lnTo>
                  <a:pt x="14157" y="9367"/>
                </a:lnTo>
                <a:lnTo>
                  <a:pt x="14197" y="10524"/>
                </a:lnTo>
                <a:lnTo>
                  <a:pt x="14197" y="11406"/>
                </a:lnTo>
                <a:lnTo>
                  <a:pt x="14116" y="12012"/>
                </a:lnTo>
                <a:lnTo>
                  <a:pt x="13995" y="12728"/>
                </a:lnTo>
                <a:lnTo>
                  <a:pt x="13833" y="13444"/>
                </a:lnTo>
                <a:lnTo>
                  <a:pt x="13712" y="14106"/>
                </a:lnTo>
                <a:lnTo>
                  <a:pt x="13591" y="14546"/>
                </a:lnTo>
                <a:lnTo>
                  <a:pt x="13065" y="13885"/>
                </a:lnTo>
                <a:lnTo>
                  <a:pt x="13307" y="12893"/>
                </a:lnTo>
                <a:lnTo>
                  <a:pt x="13469" y="11791"/>
                </a:lnTo>
                <a:lnTo>
                  <a:pt x="13550" y="10910"/>
                </a:lnTo>
                <a:lnTo>
                  <a:pt x="13591" y="10138"/>
                </a:lnTo>
                <a:lnTo>
                  <a:pt x="13469" y="9367"/>
                </a:lnTo>
                <a:lnTo>
                  <a:pt x="13388" y="8595"/>
                </a:lnTo>
                <a:lnTo>
                  <a:pt x="13267" y="7934"/>
                </a:lnTo>
                <a:lnTo>
                  <a:pt x="13024" y="7273"/>
                </a:lnTo>
                <a:close/>
              </a:path>
              <a:path w="21600" h="21600">
                <a:moveTo>
                  <a:pt x="16382" y="3967"/>
                </a:moveTo>
                <a:lnTo>
                  <a:pt x="16786" y="5179"/>
                </a:lnTo>
                <a:lnTo>
                  <a:pt x="17150" y="6612"/>
                </a:lnTo>
                <a:lnTo>
                  <a:pt x="17474" y="8651"/>
                </a:lnTo>
                <a:lnTo>
                  <a:pt x="17595" y="9753"/>
                </a:lnTo>
                <a:lnTo>
                  <a:pt x="17635" y="12012"/>
                </a:lnTo>
                <a:lnTo>
                  <a:pt x="17393" y="13665"/>
                </a:lnTo>
                <a:lnTo>
                  <a:pt x="17150" y="15208"/>
                </a:lnTo>
                <a:lnTo>
                  <a:pt x="16786" y="16310"/>
                </a:lnTo>
                <a:lnTo>
                  <a:pt x="16341" y="17687"/>
                </a:lnTo>
                <a:lnTo>
                  <a:pt x="15815" y="17081"/>
                </a:lnTo>
                <a:lnTo>
                  <a:pt x="16503" y="14602"/>
                </a:lnTo>
                <a:lnTo>
                  <a:pt x="16786" y="13169"/>
                </a:lnTo>
                <a:lnTo>
                  <a:pt x="16867" y="12012"/>
                </a:lnTo>
                <a:lnTo>
                  <a:pt x="16867" y="9642"/>
                </a:lnTo>
                <a:lnTo>
                  <a:pt x="16705" y="7989"/>
                </a:lnTo>
                <a:lnTo>
                  <a:pt x="16422" y="6612"/>
                </a:lnTo>
                <a:lnTo>
                  <a:pt x="16220" y="5675"/>
                </a:lnTo>
                <a:lnTo>
                  <a:pt x="15856" y="4518"/>
                </a:lnTo>
                <a:lnTo>
                  <a:pt x="16382" y="3967"/>
                </a:lnTo>
                <a:close/>
              </a:path>
              <a:path w="21600" h="21600">
                <a:moveTo>
                  <a:pt x="18889" y="1377"/>
                </a:moveTo>
                <a:lnTo>
                  <a:pt x="19415" y="826"/>
                </a:lnTo>
                <a:lnTo>
                  <a:pt x="20194" y="2576"/>
                </a:lnTo>
                <a:lnTo>
                  <a:pt x="20831" y="4683"/>
                </a:lnTo>
                <a:lnTo>
                  <a:pt x="21357" y="7204"/>
                </a:lnTo>
                <a:lnTo>
                  <a:pt x="21650" y="9450"/>
                </a:lnTo>
                <a:lnTo>
                  <a:pt x="21600" y="12301"/>
                </a:lnTo>
                <a:lnTo>
                  <a:pt x="21215" y="15938"/>
                </a:lnTo>
                <a:lnTo>
                  <a:pt x="20629" y="18348"/>
                </a:lnTo>
                <a:lnTo>
                  <a:pt x="19415" y="21655"/>
                </a:lnTo>
                <a:lnTo>
                  <a:pt x="18889" y="21159"/>
                </a:lnTo>
                <a:lnTo>
                  <a:pt x="19901" y="18404"/>
                </a:lnTo>
                <a:lnTo>
                  <a:pt x="20467" y="15593"/>
                </a:lnTo>
                <a:lnTo>
                  <a:pt x="20791" y="12342"/>
                </a:lnTo>
                <a:lnTo>
                  <a:pt x="20871" y="9532"/>
                </a:lnTo>
                <a:lnTo>
                  <a:pt x="20629" y="7411"/>
                </a:lnTo>
                <a:lnTo>
                  <a:pt x="20062" y="4628"/>
                </a:lnTo>
                <a:lnTo>
                  <a:pt x="19415" y="2810"/>
                </a:lnTo>
                <a:lnTo>
                  <a:pt x="18889" y="1377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89878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5994623"/>
            <a:ext cx="6512511" cy="1143000"/>
          </a:xfrm>
        </p:spPr>
        <p:txBody>
          <a:bodyPr/>
          <a:lstStyle/>
          <a:p>
            <a:pPr algn="ctr"/>
            <a:r>
              <a:rPr lang="ru-RU" dirty="0" smtClean="0"/>
              <a:t>2 КЛАСС</a:t>
            </a:r>
            <a:endParaRPr lang="ru-RU" dirty="0"/>
          </a:p>
        </p:txBody>
      </p:sp>
      <p:sp>
        <p:nvSpPr>
          <p:cNvPr id="4" name="Sound">
            <a:hlinkClick r:id="rId2" action="ppaction://hlinkfile"/>
          </p:cNvPr>
          <p:cNvSpPr>
            <a:spLocks noEditPoints="1" noChangeArrowheads="1"/>
          </p:cNvSpPr>
          <p:nvPr/>
        </p:nvSpPr>
        <p:spPr bwMode="auto">
          <a:xfrm>
            <a:off x="8172400" y="6165304"/>
            <a:ext cx="472827" cy="400819"/>
          </a:xfrm>
          <a:custGeom>
            <a:avLst/>
            <a:gdLst>
              <a:gd name="T0" fmla="*/ 11164 w 21600"/>
              <a:gd name="T1" fmla="*/ 21159 h 21600"/>
              <a:gd name="T2" fmla="*/ 11164 w 21600"/>
              <a:gd name="T3" fmla="*/ 0 h 21600"/>
              <a:gd name="T4" fmla="*/ 0 w 21600"/>
              <a:gd name="T5" fmla="*/ 10800 h 21600"/>
              <a:gd name="T6" fmla="*/ 21600 w 21600"/>
              <a:gd name="T7" fmla="*/ 10800 h 21600"/>
              <a:gd name="T8" fmla="*/ 761 w 21600"/>
              <a:gd name="T9" fmla="*/ 22454 h 21600"/>
              <a:gd name="T10" fmla="*/ 21069 w 21600"/>
              <a:gd name="T11" fmla="*/ 28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7273"/>
                </a:moveTo>
                <a:lnTo>
                  <a:pt x="5824" y="7273"/>
                </a:lnTo>
                <a:lnTo>
                  <a:pt x="11164" y="0"/>
                </a:lnTo>
                <a:lnTo>
                  <a:pt x="11164" y="21159"/>
                </a:lnTo>
                <a:lnTo>
                  <a:pt x="5824" y="13885"/>
                </a:lnTo>
                <a:lnTo>
                  <a:pt x="0" y="13885"/>
                </a:lnTo>
                <a:lnTo>
                  <a:pt x="0" y="7273"/>
                </a:lnTo>
                <a:close/>
              </a:path>
              <a:path w="21600" h="21600">
                <a:moveTo>
                  <a:pt x="13024" y="7273"/>
                </a:moveTo>
                <a:lnTo>
                  <a:pt x="13591" y="6722"/>
                </a:lnTo>
                <a:lnTo>
                  <a:pt x="13833" y="7548"/>
                </a:lnTo>
                <a:lnTo>
                  <a:pt x="14076" y="8485"/>
                </a:lnTo>
                <a:lnTo>
                  <a:pt x="14157" y="9367"/>
                </a:lnTo>
                <a:lnTo>
                  <a:pt x="14197" y="10524"/>
                </a:lnTo>
                <a:lnTo>
                  <a:pt x="14197" y="11406"/>
                </a:lnTo>
                <a:lnTo>
                  <a:pt x="14116" y="12012"/>
                </a:lnTo>
                <a:lnTo>
                  <a:pt x="13995" y="12728"/>
                </a:lnTo>
                <a:lnTo>
                  <a:pt x="13833" y="13444"/>
                </a:lnTo>
                <a:lnTo>
                  <a:pt x="13712" y="14106"/>
                </a:lnTo>
                <a:lnTo>
                  <a:pt x="13591" y="14546"/>
                </a:lnTo>
                <a:lnTo>
                  <a:pt x="13065" y="13885"/>
                </a:lnTo>
                <a:lnTo>
                  <a:pt x="13307" y="12893"/>
                </a:lnTo>
                <a:lnTo>
                  <a:pt x="13469" y="11791"/>
                </a:lnTo>
                <a:lnTo>
                  <a:pt x="13550" y="10910"/>
                </a:lnTo>
                <a:lnTo>
                  <a:pt x="13591" y="10138"/>
                </a:lnTo>
                <a:lnTo>
                  <a:pt x="13469" y="9367"/>
                </a:lnTo>
                <a:lnTo>
                  <a:pt x="13388" y="8595"/>
                </a:lnTo>
                <a:lnTo>
                  <a:pt x="13267" y="7934"/>
                </a:lnTo>
                <a:lnTo>
                  <a:pt x="13024" y="7273"/>
                </a:lnTo>
                <a:close/>
              </a:path>
              <a:path w="21600" h="21600">
                <a:moveTo>
                  <a:pt x="16382" y="3967"/>
                </a:moveTo>
                <a:lnTo>
                  <a:pt x="16786" y="5179"/>
                </a:lnTo>
                <a:lnTo>
                  <a:pt x="17150" y="6612"/>
                </a:lnTo>
                <a:lnTo>
                  <a:pt x="17474" y="8651"/>
                </a:lnTo>
                <a:lnTo>
                  <a:pt x="17595" y="9753"/>
                </a:lnTo>
                <a:lnTo>
                  <a:pt x="17635" y="12012"/>
                </a:lnTo>
                <a:lnTo>
                  <a:pt x="17393" y="13665"/>
                </a:lnTo>
                <a:lnTo>
                  <a:pt x="17150" y="15208"/>
                </a:lnTo>
                <a:lnTo>
                  <a:pt x="16786" y="16310"/>
                </a:lnTo>
                <a:lnTo>
                  <a:pt x="16341" y="17687"/>
                </a:lnTo>
                <a:lnTo>
                  <a:pt x="15815" y="17081"/>
                </a:lnTo>
                <a:lnTo>
                  <a:pt x="16503" y="14602"/>
                </a:lnTo>
                <a:lnTo>
                  <a:pt x="16786" y="13169"/>
                </a:lnTo>
                <a:lnTo>
                  <a:pt x="16867" y="12012"/>
                </a:lnTo>
                <a:lnTo>
                  <a:pt x="16867" y="9642"/>
                </a:lnTo>
                <a:lnTo>
                  <a:pt x="16705" y="7989"/>
                </a:lnTo>
                <a:lnTo>
                  <a:pt x="16422" y="6612"/>
                </a:lnTo>
                <a:lnTo>
                  <a:pt x="16220" y="5675"/>
                </a:lnTo>
                <a:lnTo>
                  <a:pt x="15856" y="4518"/>
                </a:lnTo>
                <a:lnTo>
                  <a:pt x="16382" y="3967"/>
                </a:lnTo>
                <a:close/>
              </a:path>
              <a:path w="21600" h="21600">
                <a:moveTo>
                  <a:pt x="18889" y="1377"/>
                </a:moveTo>
                <a:lnTo>
                  <a:pt x="19415" y="826"/>
                </a:lnTo>
                <a:lnTo>
                  <a:pt x="20194" y="2576"/>
                </a:lnTo>
                <a:lnTo>
                  <a:pt x="20831" y="4683"/>
                </a:lnTo>
                <a:lnTo>
                  <a:pt x="21357" y="7204"/>
                </a:lnTo>
                <a:lnTo>
                  <a:pt x="21650" y="9450"/>
                </a:lnTo>
                <a:lnTo>
                  <a:pt x="21600" y="12301"/>
                </a:lnTo>
                <a:lnTo>
                  <a:pt x="21215" y="15938"/>
                </a:lnTo>
                <a:lnTo>
                  <a:pt x="20629" y="18348"/>
                </a:lnTo>
                <a:lnTo>
                  <a:pt x="19415" y="21655"/>
                </a:lnTo>
                <a:lnTo>
                  <a:pt x="18889" y="21159"/>
                </a:lnTo>
                <a:lnTo>
                  <a:pt x="19901" y="18404"/>
                </a:lnTo>
                <a:lnTo>
                  <a:pt x="20467" y="15593"/>
                </a:lnTo>
                <a:lnTo>
                  <a:pt x="20791" y="12342"/>
                </a:lnTo>
                <a:lnTo>
                  <a:pt x="20871" y="9532"/>
                </a:lnTo>
                <a:lnTo>
                  <a:pt x="20629" y="7411"/>
                </a:lnTo>
                <a:lnTo>
                  <a:pt x="20062" y="4628"/>
                </a:lnTo>
                <a:lnTo>
                  <a:pt x="19415" y="2810"/>
                </a:lnTo>
                <a:lnTo>
                  <a:pt x="18889" y="1377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2" name="Picture 2" descr="G:\2011-2015 учебные года\2 класс\на экскурсии\Фото076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65" y="260648"/>
            <a:ext cx="7632848" cy="572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89558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5949280"/>
            <a:ext cx="6512511" cy="1143000"/>
          </a:xfrm>
        </p:spPr>
        <p:txBody>
          <a:bodyPr/>
          <a:lstStyle/>
          <a:p>
            <a:pPr algn="ctr"/>
            <a:r>
              <a:rPr lang="ru-RU" dirty="0" smtClean="0"/>
              <a:t>2 КЛАСС</a:t>
            </a:r>
            <a:endParaRPr lang="ru-RU" dirty="0"/>
          </a:p>
        </p:txBody>
      </p:sp>
      <p:pic>
        <p:nvPicPr>
          <p:cNvPr id="4098" name="Picture 2" descr="G:\2011-2015 учебные года\2 класс\лыжники\Фото074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7704856" cy="577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8827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87624" y="5517232"/>
            <a:ext cx="6512511" cy="1143000"/>
          </a:xfrm>
        </p:spPr>
        <p:txBody>
          <a:bodyPr/>
          <a:lstStyle/>
          <a:p>
            <a:pPr algn="ctr"/>
            <a:r>
              <a:rPr lang="ru-RU" sz="4800" dirty="0" smtClean="0">
                <a:solidFill>
                  <a:srgbClr val="C00000"/>
                </a:solidFill>
              </a:rPr>
              <a:t>2 КЛАСС</a:t>
            </a:r>
            <a:endParaRPr lang="ru-RU" sz="4800" dirty="0">
              <a:solidFill>
                <a:srgbClr val="C00000"/>
              </a:solidFill>
            </a:endParaRPr>
          </a:p>
        </p:txBody>
      </p:sp>
      <p:pic>
        <p:nvPicPr>
          <p:cNvPr id="8" name="Picture 2" descr="D:\набор 2011-2015\фото 2 класс\день матери 24.11.12\DSCN433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15616" y="260648"/>
            <a:ext cx="7056784" cy="5290685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59632" y="5949280"/>
            <a:ext cx="6512511" cy="1143000"/>
          </a:xfrm>
        </p:spPr>
        <p:txBody>
          <a:bodyPr/>
          <a:lstStyle/>
          <a:p>
            <a:pPr algn="ctr"/>
            <a:r>
              <a:rPr lang="ru-RU" dirty="0" smtClean="0"/>
              <a:t>2 класс</a:t>
            </a:r>
            <a:endParaRPr lang="ru-RU" dirty="0"/>
          </a:p>
        </p:txBody>
      </p:sp>
      <p:pic>
        <p:nvPicPr>
          <p:cNvPr id="5122" name="Picture 2" descr="C:\Users\1\Desktop\ф\новый год 2 кл\DSCN477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0647"/>
            <a:ext cx="7560840" cy="567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86438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1873508"/>
            <a:ext cx="8064896" cy="3046988"/>
          </a:xfrm>
          <a:prstGeom prst="rect">
            <a:avLst/>
          </a:prstGeom>
          <a:noFill/>
        </p:spPr>
        <p:txBody>
          <a:bodyPr wrap="square">
            <a:prstTxWarp prst="textCanUp">
              <a:avLst>
                <a:gd name="adj" fmla="val 90716"/>
              </a:avLst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«Колесо истории</a:t>
            </a:r>
            <a:r>
              <a:rPr lang="ru-RU" sz="16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»</a:t>
            </a:r>
            <a:endParaRPr lang="ru-RU" sz="166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Sound">
            <a:hlinkClick r:id="rId3" action="ppaction://hlinkfile"/>
          </p:cNvPr>
          <p:cNvSpPr>
            <a:spLocks noEditPoints="1" noChangeArrowheads="1"/>
          </p:cNvSpPr>
          <p:nvPr/>
        </p:nvSpPr>
        <p:spPr bwMode="auto">
          <a:xfrm>
            <a:off x="8172400" y="6165304"/>
            <a:ext cx="472827" cy="400819"/>
          </a:xfrm>
          <a:custGeom>
            <a:avLst/>
            <a:gdLst>
              <a:gd name="T0" fmla="*/ 11164 w 21600"/>
              <a:gd name="T1" fmla="*/ 21159 h 21600"/>
              <a:gd name="T2" fmla="*/ 11164 w 21600"/>
              <a:gd name="T3" fmla="*/ 0 h 21600"/>
              <a:gd name="T4" fmla="*/ 0 w 21600"/>
              <a:gd name="T5" fmla="*/ 10800 h 21600"/>
              <a:gd name="T6" fmla="*/ 21600 w 21600"/>
              <a:gd name="T7" fmla="*/ 10800 h 21600"/>
              <a:gd name="T8" fmla="*/ 761 w 21600"/>
              <a:gd name="T9" fmla="*/ 22454 h 21600"/>
              <a:gd name="T10" fmla="*/ 21069 w 21600"/>
              <a:gd name="T11" fmla="*/ 28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7273"/>
                </a:moveTo>
                <a:lnTo>
                  <a:pt x="5824" y="7273"/>
                </a:lnTo>
                <a:lnTo>
                  <a:pt x="11164" y="0"/>
                </a:lnTo>
                <a:lnTo>
                  <a:pt x="11164" y="21159"/>
                </a:lnTo>
                <a:lnTo>
                  <a:pt x="5824" y="13885"/>
                </a:lnTo>
                <a:lnTo>
                  <a:pt x="0" y="13885"/>
                </a:lnTo>
                <a:lnTo>
                  <a:pt x="0" y="7273"/>
                </a:lnTo>
                <a:close/>
              </a:path>
              <a:path w="21600" h="21600">
                <a:moveTo>
                  <a:pt x="13024" y="7273"/>
                </a:moveTo>
                <a:lnTo>
                  <a:pt x="13591" y="6722"/>
                </a:lnTo>
                <a:lnTo>
                  <a:pt x="13833" y="7548"/>
                </a:lnTo>
                <a:lnTo>
                  <a:pt x="14076" y="8485"/>
                </a:lnTo>
                <a:lnTo>
                  <a:pt x="14157" y="9367"/>
                </a:lnTo>
                <a:lnTo>
                  <a:pt x="14197" y="10524"/>
                </a:lnTo>
                <a:lnTo>
                  <a:pt x="14197" y="11406"/>
                </a:lnTo>
                <a:lnTo>
                  <a:pt x="14116" y="12012"/>
                </a:lnTo>
                <a:lnTo>
                  <a:pt x="13995" y="12728"/>
                </a:lnTo>
                <a:lnTo>
                  <a:pt x="13833" y="13444"/>
                </a:lnTo>
                <a:lnTo>
                  <a:pt x="13712" y="14106"/>
                </a:lnTo>
                <a:lnTo>
                  <a:pt x="13591" y="14546"/>
                </a:lnTo>
                <a:lnTo>
                  <a:pt x="13065" y="13885"/>
                </a:lnTo>
                <a:lnTo>
                  <a:pt x="13307" y="12893"/>
                </a:lnTo>
                <a:lnTo>
                  <a:pt x="13469" y="11791"/>
                </a:lnTo>
                <a:lnTo>
                  <a:pt x="13550" y="10910"/>
                </a:lnTo>
                <a:lnTo>
                  <a:pt x="13591" y="10138"/>
                </a:lnTo>
                <a:lnTo>
                  <a:pt x="13469" y="9367"/>
                </a:lnTo>
                <a:lnTo>
                  <a:pt x="13388" y="8595"/>
                </a:lnTo>
                <a:lnTo>
                  <a:pt x="13267" y="7934"/>
                </a:lnTo>
                <a:lnTo>
                  <a:pt x="13024" y="7273"/>
                </a:lnTo>
                <a:close/>
              </a:path>
              <a:path w="21600" h="21600">
                <a:moveTo>
                  <a:pt x="16382" y="3967"/>
                </a:moveTo>
                <a:lnTo>
                  <a:pt x="16786" y="5179"/>
                </a:lnTo>
                <a:lnTo>
                  <a:pt x="17150" y="6612"/>
                </a:lnTo>
                <a:lnTo>
                  <a:pt x="17474" y="8651"/>
                </a:lnTo>
                <a:lnTo>
                  <a:pt x="17595" y="9753"/>
                </a:lnTo>
                <a:lnTo>
                  <a:pt x="17635" y="12012"/>
                </a:lnTo>
                <a:lnTo>
                  <a:pt x="17393" y="13665"/>
                </a:lnTo>
                <a:lnTo>
                  <a:pt x="17150" y="15208"/>
                </a:lnTo>
                <a:lnTo>
                  <a:pt x="16786" y="16310"/>
                </a:lnTo>
                <a:lnTo>
                  <a:pt x="16341" y="17687"/>
                </a:lnTo>
                <a:lnTo>
                  <a:pt x="15815" y="17081"/>
                </a:lnTo>
                <a:lnTo>
                  <a:pt x="16503" y="14602"/>
                </a:lnTo>
                <a:lnTo>
                  <a:pt x="16786" y="13169"/>
                </a:lnTo>
                <a:lnTo>
                  <a:pt x="16867" y="12012"/>
                </a:lnTo>
                <a:lnTo>
                  <a:pt x="16867" y="9642"/>
                </a:lnTo>
                <a:lnTo>
                  <a:pt x="16705" y="7989"/>
                </a:lnTo>
                <a:lnTo>
                  <a:pt x="16422" y="6612"/>
                </a:lnTo>
                <a:lnTo>
                  <a:pt x="16220" y="5675"/>
                </a:lnTo>
                <a:lnTo>
                  <a:pt x="15856" y="4518"/>
                </a:lnTo>
                <a:lnTo>
                  <a:pt x="16382" y="3967"/>
                </a:lnTo>
                <a:close/>
              </a:path>
              <a:path w="21600" h="21600">
                <a:moveTo>
                  <a:pt x="18889" y="1377"/>
                </a:moveTo>
                <a:lnTo>
                  <a:pt x="19415" y="826"/>
                </a:lnTo>
                <a:lnTo>
                  <a:pt x="20194" y="2576"/>
                </a:lnTo>
                <a:lnTo>
                  <a:pt x="20831" y="4683"/>
                </a:lnTo>
                <a:lnTo>
                  <a:pt x="21357" y="7204"/>
                </a:lnTo>
                <a:lnTo>
                  <a:pt x="21650" y="9450"/>
                </a:lnTo>
                <a:lnTo>
                  <a:pt x="21600" y="12301"/>
                </a:lnTo>
                <a:lnTo>
                  <a:pt x="21215" y="15938"/>
                </a:lnTo>
                <a:lnTo>
                  <a:pt x="20629" y="18348"/>
                </a:lnTo>
                <a:lnTo>
                  <a:pt x="19415" y="21655"/>
                </a:lnTo>
                <a:lnTo>
                  <a:pt x="18889" y="21159"/>
                </a:lnTo>
                <a:lnTo>
                  <a:pt x="19901" y="18404"/>
                </a:lnTo>
                <a:lnTo>
                  <a:pt x="20467" y="15593"/>
                </a:lnTo>
                <a:lnTo>
                  <a:pt x="20791" y="12342"/>
                </a:lnTo>
                <a:lnTo>
                  <a:pt x="20871" y="9532"/>
                </a:lnTo>
                <a:lnTo>
                  <a:pt x="20629" y="7411"/>
                </a:lnTo>
                <a:lnTo>
                  <a:pt x="20062" y="4628"/>
                </a:lnTo>
                <a:lnTo>
                  <a:pt x="19415" y="2810"/>
                </a:lnTo>
                <a:lnTo>
                  <a:pt x="18889" y="1377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89878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749601"/>
            <a:ext cx="6512511" cy="1143000"/>
          </a:xfrm>
        </p:spPr>
        <p:txBody>
          <a:bodyPr/>
          <a:lstStyle/>
          <a:p>
            <a:pPr algn="ctr"/>
            <a:r>
              <a:rPr lang="ru-RU" dirty="0" smtClean="0"/>
              <a:t>3 класс</a:t>
            </a:r>
            <a:endParaRPr lang="ru-RU" dirty="0"/>
          </a:p>
        </p:txBody>
      </p:sp>
      <p:pic>
        <p:nvPicPr>
          <p:cNvPr id="6146" name="Picture 2" descr="C:\Users\1\Desktop\ф\физ-ра 3 кл\DSCN704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7584841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und">
            <a:hlinkClick r:id="rId3" action="ppaction://hlinkfile"/>
          </p:cNvPr>
          <p:cNvSpPr>
            <a:spLocks noEditPoints="1" noChangeArrowheads="1"/>
          </p:cNvSpPr>
          <p:nvPr/>
        </p:nvSpPr>
        <p:spPr bwMode="auto">
          <a:xfrm>
            <a:off x="8172400" y="6165304"/>
            <a:ext cx="472827" cy="400819"/>
          </a:xfrm>
          <a:custGeom>
            <a:avLst/>
            <a:gdLst>
              <a:gd name="T0" fmla="*/ 11164 w 21600"/>
              <a:gd name="T1" fmla="*/ 21159 h 21600"/>
              <a:gd name="T2" fmla="*/ 11164 w 21600"/>
              <a:gd name="T3" fmla="*/ 0 h 21600"/>
              <a:gd name="T4" fmla="*/ 0 w 21600"/>
              <a:gd name="T5" fmla="*/ 10800 h 21600"/>
              <a:gd name="T6" fmla="*/ 21600 w 21600"/>
              <a:gd name="T7" fmla="*/ 10800 h 21600"/>
              <a:gd name="T8" fmla="*/ 761 w 21600"/>
              <a:gd name="T9" fmla="*/ 22454 h 21600"/>
              <a:gd name="T10" fmla="*/ 21069 w 21600"/>
              <a:gd name="T11" fmla="*/ 28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7273"/>
                </a:moveTo>
                <a:lnTo>
                  <a:pt x="5824" y="7273"/>
                </a:lnTo>
                <a:lnTo>
                  <a:pt x="11164" y="0"/>
                </a:lnTo>
                <a:lnTo>
                  <a:pt x="11164" y="21159"/>
                </a:lnTo>
                <a:lnTo>
                  <a:pt x="5824" y="13885"/>
                </a:lnTo>
                <a:lnTo>
                  <a:pt x="0" y="13885"/>
                </a:lnTo>
                <a:lnTo>
                  <a:pt x="0" y="7273"/>
                </a:lnTo>
                <a:close/>
              </a:path>
              <a:path w="21600" h="21600">
                <a:moveTo>
                  <a:pt x="13024" y="7273"/>
                </a:moveTo>
                <a:lnTo>
                  <a:pt x="13591" y="6722"/>
                </a:lnTo>
                <a:lnTo>
                  <a:pt x="13833" y="7548"/>
                </a:lnTo>
                <a:lnTo>
                  <a:pt x="14076" y="8485"/>
                </a:lnTo>
                <a:lnTo>
                  <a:pt x="14157" y="9367"/>
                </a:lnTo>
                <a:lnTo>
                  <a:pt x="14197" y="10524"/>
                </a:lnTo>
                <a:lnTo>
                  <a:pt x="14197" y="11406"/>
                </a:lnTo>
                <a:lnTo>
                  <a:pt x="14116" y="12012"/>
                </a:lnTo>
                <a:lnTo>
                  <a:pt x="13995" y="12728"/>
                </a:lnTo>
                <a:lnTo>
                  <a:pt x="13833" y="13444"/>
                </a:lnTo>
                <a:lnTo>
                  <a:pt x="13712" y="14106"/>
                </a:lnTo>
                <a:lnTo>
                  <a:pt x="13591" y="14546"/>
                </a:lnTo>
                <a:lnTo>
                  <a:pt x="13065" y="13885"/>
                </a:lnTo>
                <a:lnTo>
                  <a:pt x="13307" y="12893"/>
                </a:lnTo>
                <a:lnTo>
                  <a:pt x="13469" y="11791"/>
                </a:lnTo>
                <a:lnTo>
                  <a:pt x="13550" y="10910"/>
                </a:lnTo>
                <a:lnTo>
                  <a:pt x="13591" y="10138"/>
                </a:lnTo>
                <a:lnTo>
                  <a:pt x="13469" y="9367"/>
                </a:lnTo>
                <a:lnTo>
                  <a:pt x="13388" y="8595"/>
                </a:lnTo>
                <a:lnTo>
                  <a:pt x="13267" y="7934"/>
                </a:lnTo>
                <a:lnTo>
                  <a:pt x="13024" y="7273"/>
                </a:lnTo>
                <a:close/>
              </a:path>
              <a:path w="21600" h="21600">
                <a:moveTo>
                  <a:pt x="16382" y="3967"/>
                </a:moveTo>
                <a:lnTo>
                  <a:pt x="16786" y="5179"/>
                </a:lnTo>
                <a:lnTo>
                  <a:pt x="17150" y="6612"/>
                </a:lnTo>
                <a:lnTo>
                  <a:pt x="17474" y="8651"/>
                </a:lnTo>
                <a:lnTo>
                  <a:pt x="17595" y="9753"/>
                </a:lnTo>
                <a:lnTo>
                  <a:pt x="17635" y="12012"/>
                </a:lnTo>
                <a:lnTo>
                  <a:pt x="17393" y="13665"/>
                </a:lnTo>
                <a:lnTo>
                  <a:pt x="17150" y="15208"/>
                </a:lnTo>
                <a:lnTo>
                  <a:pt x="16786" y="16310"/>
                </a:lnTo>
                <a:lnTo>
                  <a:pt x="16341" y="17687"/>
                </a:lnTo>
                <a:lnTo>
                  <a:pt x="15815" y="17081"/>
                </a:lnTo>
                <a:lnTo>
                  <a:pt x="16503" y="14602"/>
                </a:lnTo>
                <a:lnTo>
                  <a:pt x="16786" y="13169"/>
                </a:lnTo>
                <a:lnTo>
                  <a:pt x="16867" y="12012"/>
                </a:lnTo>
                <a:lnTo>
                  <a:pt x="16867" y="9642"/>
                </a:lnTo>
                <a:lnTo>
                  <a:pt x="16705" y="7989"/>
                </a:lnTo>
                <a:lnTo>
                  <a:pt x="16422" y="6612"/>
                </a:lnTo>
                <a:lnTo>
                  <a:pt x="16220" y="5675"/>
                </a:lnTo>
                <a:lnTo>
                  <a:pt x="15856" y="4518"/>
                </a:lnTo>
                <a:lnTo>
                  <a:pt x="16382" y="3967"/>
                </a:lnTo>
                <a:close/>
              </a:path>
              <a:path w="21600" h="21600">
                <a:moveTo>
                  <a:pt x="18889" y="1377"/>
                </a:moveTo>
                <a:lnTo>
                  <a:pt x="19415" y="826"/>
                </a:lnTo>
                <a:lnTo>
                  <a:pt x="20194" y="2576"/>
                </a:lnTo>
                <a:lnTo>
                  <a:pt x="20831" y="4683"/>
                </a:lnTo>
                <a:lnTo>
                  <a:pt x="21357" y="7204"/>
                </a:lnTo>
                <a:lnTo>
                  <a:pt x="21650" y="9450"/>
                </a:lnTo>
                <a:lnTo>
                  <a:pt x="21600" y="12301"/>
                </a:lnTo>
                <a:lnTo>
                  <a:pt x="21215" y="15938"/>
                </a:lnTo>
                <a:lnTo>
                  <a:pt x="20629" y="18348"/>
                </a:lnTo>
                <a:lnTo>
                  <a:pt x="19415" y="21655"/>
                </a:lnTo>
                <a:lnTo>
                  <a:pt x="18889" y="21159"/>
                </a:lnTo>
                <a:lnTo>
                  <a:pt x="19901" y="18404"/>
                </a:lnTo>
                <a:lnTo>
                  <a:pt x="20467" y="15593"/>
                </a:lnTo>
                <a:lnTo>
                  <a:pt x="20791" y="12342"/>
                </a:lnTo>
                <a:lnTo>
                  <a:pt x="20871" y="9532"/>
                </a:lnTo>
                <a:lnTo>
                  <a:pt x="20629" y="7411"/>
                </a:lnTo>
                <a:lnTo>
                  <a:pt x="20062" y="4628"/>
                </a:lnTo>
                <a:lnTo>
                  <a:pt x="19415" y="2810"/>
                </a:lnTo>
                <a:lnTo>
                  <a:pt x="18889" y="1377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05635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5728415"/>
            <a:ext cx="5360383" cy="1143000"/>
          </a:xfrm>
        </p:spPr>
        <p:txBody>
          <a:bodyPr/>
          <a:lstStyle/>
          <a:p>
            <a:pPr algn="ctr"/>
            <a:r>
              <a:rPr lang="ru-RU" dirty="0" smtClean="0"/>
              <a:t>3 КЛАСС</a:t>
            </a:r>
            <a:endParaRPr lang="ru-RU" dirty="0"/>
          </a:p>
        </p:txBody>
      </p:sp>
      <p:pic>
        <p:nvPicPr>
          <p:cNvPr id="3074" name="Picture 2" descr="D:\набор 2011-2015\субботник 3 класс апрель\Фото144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6632"/>
            <a:ext cx="7416824" cy="556261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5949280"/>
            <a:ext cx="6512511" cy="1143000"/>
          </a:xfrm>
        </p:spPr>
        <p:txBody>
          <a:bodyPr/>
          <a:lstStyle/>
          <a:p>
            <a:pPr algn="ctr"/>
            <a:r>
              <a:rPr lang="ru-RU" dirty="0" smtClean="0"/>
              <a:t>3 класс</a:t>
            </a:r>
            <a:endParaRPr lang="ru-RU" dirty="0"/>
          </a:p>
        </p:txBody>
      </p:sp>
      <p:pic>
        <p:nvPicPr>
          <p:cNvPr id="7170" name="Picture 2" descr="C:\Users\1\Desktop\ф\физ-ра 3 кл\DSCN7056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0648"/>
            <a:ext cx="7584842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7106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5949280"/>
            <a:ext cx="6512511" cy="1143000"/>
          </a:xfrm>
        </p:spPr>
        <p:txBody>
          <a:bodyPr/>
          <a:lstStyle/>
          <a:p>
            <a:pPr algn="ctr"/>
            <a:r>
              <a:rPr lang="ru-RU" dirty="0" smtClean="0"/>
              <a:t>3 класс</a:t>
            </a:r>
            <a:endParaRPr lang="ru-RU" dirty="0"/>
          </a:p>
        </p:txBody>
      </p:sp>
      <p:pic>
        <p:nvPicPr>
          <p:cNvPr id="8194" name="Picture 2" descr="C:\Users\1\Desktop\ф\физ-ра 3 кл\DSCN705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39"/>
            <a:ext cx="7704856" cy="577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92702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0564"/>
            <a:ext cx="9149999" cy="6868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6" name="WordArt 3"/>
          <p:cNvSpPr>
            <a:spLocks noChangeArrowheads="1" noChangeShapeType="1" noTextEdit="1"/>
          </p:cNvSpPr>
          <p:nvPr/>
        </p:nvSpPr>
        <p:spPr bwMode="auto">
          <a:xfrm>
            <a:off x="36347" y="1250156"/>
            <a:ext cx="9144000" cy="419506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676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00B0F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Прогноз погоды</a:t>
            </a:r>
          </a:p>
        </p:txBody>
      </p:sp>
      <p:sp>
        <p:nvSpPr>
          <p:cNvPr id="3" name="Sound">
            <a:hlinkClick r:id="rId3" action="ppaction://hlinkfile"/>
          </p:cNvPr>
          <p:cNvSpPr>
            <a:spLocks noEditPoints="1" noChangeArrowheads="1"/>
          </p:cNvSpPr>
          <p:nvPr/>
        </p:nvSpPr>
        <p:spPr bwMode="auto">
          <a:xfrm>
            <a:off x="8172400" y="6165304"/>
            <a:ext cx="472827" cy="400819"/>
          </a:xfrm>
          <a:custGeom>
            <a:avLst/>
            <a:gdLst>
              <a:gd name="T0" fmla="*/ 11164 w 21600"/>
              <a:gd name="T1" fmla="*/ 21159 h 21600"/>
              <a:gd name="T2" fmla="*/ 11164 w 21600"/>
              <a:gd name="T3" fmla="*/ 0 h 21600"/>
              <a:gd name="T4" fmla="*/ 0 w 21600"/>
              <a:gd name="T5" fmla="*/ 10800 h 21600"/>
              <a:gd name="T6" fmla="*/ 21600 w 21600"/>
              <a:gd name="T7" fmla="*/ 10800 h 21600"/>
              <a:gd name="T8" fmla="*/ 761 w 21600"/>
              <a:gd name="T9" fmla="*/ 22454 h 21600"/>
              <a:gd name="T10" fmla="*/ 21069 w 21600"/>
              <a:gd name="T11" fmla="*/ 28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7273"/>
                </a:moveTo>
                <a:lnTo>
                  <a:pt x="5824" y="7273"/>
                </a:lnTo>
                <a:lnTo>
                  <a:pt x="11164" y="0"/>
                </a:lnTo>
                <a:lnTo>
                  <a:pt x="11164" y="21159"/>
                </a:lnTo>
                <a:lnTo>
                  <a:pt x="5824" y="13885"/>
                </a:lnTo>
                <a:lnTo>
                  <a:pt x="0" y="13885"/>
                </a:lnTo>
                <a:lnTo>
                  <a:pt x="0" y="7273"/>
                </a:lnTo>
                <a:close/>
              </a:path>
              <a:path w="21600" h="21600">
                <a:moveTo>
                  <a:pt x="13024" y="7273"/>
                </a:moveTo>
                <a:lnTo>
                  <a:pt x="13591" y="6722"/>
                </a:lnTo>
                <a:lnTo>
                  <a:pt x="13833" y="7548"/>
                </a:lnTo>
                <a:lnTo>
                  <a:pt x="14076" y="8485"/>
                </a:lnTo>
                <a:lnTo>
                  <a:pt x="14157" y="9367"/>
                </a:lnTo>
                <a:lnTo>
                  <a:pt x="14197" y="10524"/>
                </a:lnTo>
                <a:lnTo>
                  <a:pt x="14197" y="11406"/>
                </a:lnTo>
                <a:lnTo>
                  <a:pt x="14116" y="12012"/>
                </a:lnTo>
                <a:lnTo>
                  <a:pt x="13995" y="12728"/>
                </a:lnTo>
                <a:lnTo>
                  <a:pt x="13833" y="13444"/>
                </a:lnTo>
                <a:lnTo>
                  <a:pt x="13712" y="14106"/>
                </a:lnTo>
                <a:lnTo>
                  <a:pt x="13591" y="14546"/>
                </a:lnTo>
                <a:lnTo>
                  <a:pt x="13065" y="13885"/>
                </a:lnTo>
                <a:lnTo>
                  <a:pt x="13307" y="12893"/>
                </a:lnTo>
                <a:lnTo>
                  <a:pt x="13469" y="11791"/>
                </a:lnTo>
                <a:lnTo>
                  <a:pt x="13550" y="10910"/>
                </a:lnTo>
                <a:lnTo>
                  <a:pt x="13591" y="10138"/>
                </a:lnTo>
                <a:lnTo>
                  <a:pt x="13469" y="9367"/>
                </a:lnTo>
                <a:lnTo>
                  <a:pt x="13388" y="8595"/>
                </a:lnTo>
                <a:lnTo>
                  <a:pt x="13267" y="7934"/>
                </a:lnTo>
                <a:lnTo>
                  <a:pt x="13024" y="7273"/>
                </a:lnTo>
                <a:close/>
              </a:path>
              <a:path w="21600" h="21600">
                <a:moveTo>
                  <a:pt x="16382" y="3967"/>
                </a:moveTo>
                <a:lnTo>
                  <a:pt x="16786" y="5179"/>
                </a:lnTo>
                <a:lnTo>
                  <a:pt x="17150" y="6612"/>
                </a:lnTo>
                <a:lnTo>
                  <a:pt x="17474" y="8651"/>
                </a:lnTo>
                <a:lnTo>
                  <a:pt x="17595" y="9753"/>
                </a:lnTo>
                <a:lnTo>
                  <a:pt x="17635" y="12012"/>
                </a:lnTo>
                <a:lnTo>
                  <a:pt x="17393" y="13665"/>
                </a:lnTo>
                <a:lnTo>
                  <a:pt x="17150" y="15208"/>
                </a:lnTo>
                <a:lnTo>
                  <a:pt x="16786" y="16310"/>
                </a:lnTo>
                <a:lnTo>
                  <a:pt x="16341" y="17687"/>
                </a:lnTo>
                <a:lnTo>
                  <a:pt x="15815" y="17081"/>
                </a:lnTo>
                <a:lnTo>
                  <a:pt x="16503" y="14602"/>
                </a:lnTo>
                <a:lnTo>
                  <a:pt x="16786" y="13169"/>
                </a:lnTo>
                <a:lnTo>
                  <a:pt x="16867" y="12012"/>
                </a:lnTo>
                <a:lnTo>
                  <a:pt x="16867" y="9642"/>
                </a:lnTo>
                <a:lnTo>
                  <a:pt x="16705" y="7989"/>
                </a:lnTo>
                <a:lnTo>
                  <a:pt x="16422" y="6612"/>
                </a:lnTo>
                <a:lnTo>
                  <a:pt x="16220" y="5675"/>
                </a:lnTo>
                <a:lnTo>
                  <a:pt x="15856" y="4518"/>
                </a:lnTo>
                <a:lnTo>
                  <a:pt x="16382" y="3967"/>
                </a:lnTo>
                <a:close/>
              </a:path>
              <a:path w="21600" h="21600">
                <a:moveTo>
                  <a:pt x="18889" y="1377"/>
                </a:moveTo>
                <a:lnTo>
                  <a:pt x="19415" y="826"/>
                </a:lnTo>
                <a:lnTo>
                  <a:pt x="20194" y="2576"/>
                </a:lnTo>
                <a:lnTo>
                  <a:pt x="20831" y="4683"/>
                </a:lnTo>
                <a:lnTo>
                  <a:pt x="21357" y="7204"/>
                </a:lnTo>
                <a:lnTo>
                  <a:pt x="21650" y="9450"/>
                </a:lnTo>
                <a:lnTo>
                  <a:pt x="21600" y="12301"/>
                </a:lnTo>
                <a:lnTo>
                  <a:pt x="21215" y="15938"/>
                </a:lnTo>
                <a:lnTo>
                  <a:pt x="20629" y="18348"/>
                </a:lnTo>
                <a:lnTo>
                  <a:pt x="19415" y="21655"/>
                </a:lnTo>
                <a:lnTo>
                  <a:pt x="18889" y="21159"/>
                </a:lnTo>
                <a:lnTo>
                  <a:pt x="19901" y="18404"/>
                </a:lnTo>
                <a:lnTo>
                  <a:pt x="20467" y="15593"/>
                </a:lnTo>
                <a:lnTo>
                  <a:pt x="20791" y="12342"/>
                </a:lnTo>
                <a:lnTo>
                  <a:pt x="20871" y="9532"/>
                </a:lnTo>
                <a:lnTo>
                  <a:pt x="20629" y="7411"/>
                </a:lnTo>
                <a:lnTo>
                  <a:pt x="20062" y="4628"/>
                </a:lnTo>
                <a:lnTo>
                  <a:pt x="19415" y="2810"/>
                </a:lnTo>
                <a:lnTo>
                  <a:pt x="18889" y="1377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60653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1873508"/>
            <a:ext cx="8064896" cy="3046988"/>
          </a:xfrm>
          <a:prstGeom prst="rect">
            <a:avLst/>
          </a:prstGeom>
          <a:noFill/>
        </p:spPr>
        <p:txBody>
          <a:bodyPr wrap="square">
            <a:prstTxWarp prst="textCanUp">
              <a:avLst>
                <a:gd name="adj" fmla="val 90716"/>
              </a:avLst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«Колесо истории</a:t>
            </a:r>
            <a:r>
              <a:rPr lang="ru-RU" sz="16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»</a:t>
            </a:r>
            <a:endParaRPr lang="ru-RU" sz="166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Sound">
            <a:hlinkClick r:id="rId3" action="ppaction://hlinkfile"/>
          </p:cNvPr>
          <p:cNvSpPr>
            <a:spLocks noEditPoints="1" noChangeArrowheads="1"/>
          </p:cNvSpPr>
          <p:nvPr/>
        </p:nvSpPr>
        <p:spPr bwMode="auto">
          <a:xfrm>
            <a:off x="8131621" y="5949280"/>
            <a:ext cx="472827" cy="400819"/>
          </a:xfrm>
          <a:custGeom>
            <a:avLst/>
            <a:gdLst>
              <a:gd name="T0" fmla="*/ 11164 w 21600"/>
              <a:gd name="T1" fmla="*/ 21159 h 21600"/>
              <a:gd name="T2" fmla="*/ 11164 w 21600"/>
              <a:gd name="T3" fmla="*/ 0 h 21600"/>
              <a:gd name="T4" fmla="*/ 0 w 21600"/>
              <a:gd name="T5" fmla="*/ 10800 h 21600"/>
              <a:gd name="T6" fmla="*/ 21600 w 21600"/>
              <a:gd name="T7" fmla="*/ 10800 h 21600"/>
              <a:gd name="T8" fmla="*/ 761 w 21600"/>
              <a:gd name="T9" fmla="*/ 22454 h 21600"/>
              <a:gd name="T10" fmla="*/ 21069 w 21600"/>
              <a:gd name="T11" fmla="*/ 28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7273"/>
                </a:moveTo>
                <a:lnTo>
                  <a:pt x="5824" y="7273"/>
                </a:lnTo>
                <a:lnTo>
                  <a:pt x="11164" y="0"/>
                </a:lnTo>
                <a:lnTo>
                  <a:pt x="11164" y="21159"/>
                </a:lnTo>
                <a:lnTo>
                  <a:pt x="5824" y="13885"/>
                </a:lnTo>
                <a:lnTo>
                  <a:pt x="0" y="13885"/>
                </a:lnTo>
                <a:lnTo>
                  <a:pt x="0" y="7273"/>
                </a:lnTo>
                <a:close/>
              </a:path>
              <a:path w="21600" h="21600">
                <a:moveTo>
                  <a:pt x="13024" y="7273"/>
                </a:moveTo>
                <a:lnTo>
                  <a:pt x="13591" y="6722"/>
                </a:lnTo>
                <a:lnTo>
                  <a:pt x="13833" y="7548"/>
                </a:lnTo>
                <a:lnTo>
                  <a:pt x="14076" y="8485"/>
                </a:lnTo>
                <a:lnTo>
                  <a:pt x="14157" y="9367"/>
                </a:lnTo>
                <a:lnTo>
                  <a:pt x="14197" y="10524"/>
                </a:lnTo>
                <a:lnTo>
                  <a:pt x="14197" y="11406"/>
                </a:lnTo>
                <a:lnTo>
                  <a:pt x="14116" y="12012"/>
                </a:lnTo>
                <a:lnTo>
                  <a:pt x="13995" y="12728"/>
                </a:lnTo>
                <a:lnTo>
                  <a:pt x="13833" y="13444"/>
                </a:lnTo>
                <a:lnTo>
                  <a:pt x="13712" y="14106"/>
                </a:lnTo>
                <a:lnTo>
                  <a:pt x="13591" y="14546"/>
                </a:lnTo>
                <a:lnTo>
                  <a:pt x="13065" y="13885"/>
                </a:lnTo>
                <a:lnTo>
                  <a:pt x="13307" y="12893"/>
                </a:lnTo>
                <a:lnTo>
                  <a:pt x="13469" y="11791"/>
                </a:lnTo>
                <a:lnTo>
                  <a:pt x="13550" y="10910"/>
                </a:lnTo>
                <a:lnTo>
                  <a:pt x="13591" y="10138"/>
                </a:lnTo>
                <a:lnTo>
                  <a:pt x="13469" y="9367"/>
                </a:lnTo>
                <a:lnTo>
                  <a:pt x="13388" y="8595"/>
                </a:lnTo>
                <a:lnTo>
                  <a:pt x="13267" y="7934"/>
                </a:lnTo>
                <a:lnTo>
                  <a:pt x="13024" y="7273"/>
                </a:lnTo>
                <a:close/>
              </a:path>
              <a:path w="21600" h="21600">
                <a:moveTo>
                  <a:pt x="16382" y="3967"/>
                </a:moveTo>
                <a:lnTo>
                  <a:pt x="16786" y="5179"/>
                </a:lnTo>
                <a:lnTo>
                  <a:pt x="17150" y="6612"/>
                </a:lnTo>
                <a:lnTo>
                  <a:pt x="17474" y="8651"/>
                </a:lnTo>
                <a:lnTo>
                  <a:pt x="17595" y="9753"/>
                </a:lnTo>
                <a:lnTo>
                  <a:pt x="17635" y="12012"/>
                </a:lnTo>
                <a:lnTo>
                  <a:pt x="17393" y="13665"/>
                </a:lnTo>
                <a:lnTo>
                  <a:pt x="17150" y="15208"/>
                </a:lnTo>
                <a:lnTo>
                  <a:pt x="16786" y="16310"/>
                </a:lnTo>
                <a:lnTo>
                  <a:pt x="16341" y="17687"/>
                </a:lnTo>
                <a:lnTo>
                  <a:pt x="15815" y="17081"/>
                </a:lnTo>
                <a:lnTo>
                  <a:pt x="16503" y="14602"/>
                </a:lnTo>
                <a:lnTo>
                  <a:pt x="16786" y="13169"/>
                </a:lnTo>
                <a:lnTo>
                  <a:pt x="16867" y="12012"/>
                </a:lnTo>
                <a:lnTo>
                  <a:pt x="16867" y="9642"/>
                </a:lnTo>
                <a:lnTo>
                  <a:pt x="16705" y="7989"/>
                </a:lnTo>
                <a:lnTo>
                  <a:pt x="16422" y="6612"/>
                </a:lnTo>
                <a:lnTo>
                  <a:pt x="16220" y="5675"/>
                </a:lnTo>
                <a:lnTo>
                  <a:pt x="15856" y="4518"/>
                </a:lnTo>
                <a:lnTo>
                  <a:pt x="16382" y="3967"/>
                </a:lnTo>
                <a:close/>
              </a:path>
              <a:path w="21600" h="21600">
                <a:moveTo>
                  <a:pt x="18889" y="1377"/>
                </a:moveTo>
                <a:lnTo>
                  <a:pt x="19415" y="826"/>
                </a:lnTo>
                <a:lnTo>
                  <a:pt x="20194" y="2576"/>
                </a:lnTo>
                <a:lnTo>
                  <a:pt x="20831" y="4683"/>
                </a:lnTo>
                <a:lnTo>
                  <a:pt x="21357" y="7204"/>
                </a:lnTo>
                <a:lnTo>
                  <a:pt x="21650" y="9450"/>
                </a:lnTo>
                <a:lnTo>
                  <a:pt x="21600" y="12301"/>
                </a:lnTo>
                <a:lnTo>
                  <a:pt x="21215" y="15938"/>
                </a:lnTo>
                <a:lnTo>
                  <a:pt x="20629" y="18348"/>
                </a:lnTo>
                <a:lnTo>
                  <a:pt x="19415" y="21655"/>
                </a:lnTo>
                <a:lnTo>
                  <a:pt x="18889" y="21159"/>
                </a:lnTo>
                <a:lnTo>
                  <a:pt x="19901" y="18404"/>
                </a:lnTo>
                <a:lnTo>
                  <a:pt x="20467" y="15593"/>
                </a:lnTo>
                <a:lnTo>
                  <a:pt x="20791" y="12342"/>
                </a:lnTo>
                <a:lnTo>
                  <a:pt x="20871" y="9532"/>
                </a:lnTo>
                <a:lnTo>
                  <a:pt x="20629" y="7411"/>
                </a:lnTo>
                <a:lnTo>
                  <a:pt x="20062" y="4628"/>
                </a:lnTo>
                <a:lnTo>
                  <a:pt x="19415" y="2810"/>
                </a:lnTo>
                <a:lnTo>
                  <a:pt x="18889" y="1377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89878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5949280"/>
            <a:ext cx="6512511" cy="1143000"/>
          </a:xfrm>
        </p:spPr>
        <p:txBody>
          <a:bodyPr/>
          <a:lstStyle/>
          <a:p>
            <a:pPr algn="ctr"/>
            <a:r>
              <a:rPr lang="ru-RU" dirty="0" smtClean="0"/>
              <a:t>4 класс</a:t>
            </a:r>
            <a:endParaRPr lang="ru-RU" dirty="0"/>
          </a:p>
        </p:txBody>
      </p:sp>
      <p:pic>
        <p:nvPicPr>
          <p:cNvPr id="1026" name="Picture 2" descr="C:\Users\1\Desktop\DSC0251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8208911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75719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5740634"/>
            <a:ext cx="6512511" cy="1143000"/>
          </a:xfrm>
        </p:spPr>
        <p:txBody>
          <a:bodyPr/>
          <a:lstStyle/>
          <a:p>
            <a:pPr algn="ctr"/>
            <a:r>
              <a:rPr lang="ru-RU" dirty="0" smtClean="0"/>
              <a:t>4 КЛАСС</a:t>
            </a:r>
            <a:endParaRPr lang="ru-RU" dirty="0"/>
          </a:p>
        </p:txBody>
      </p:sp>
      <p:pic>
        <p:nvPicPr>
          <p:cNvPr id="4098" name="Picture 2" descr="D:\набор 2011-2015\4 класс\фото\SAM_173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7486338" cy="547260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5949280"/>
            <a:ext cx="6512511" cy="1143000"/>
          </a:xfrm>
        </p:spPr>
        <p:txBody>
          <a:bodyPr/>
          <a:lstStyle/>
          <a:p>
            <a:pPr algn="ctr"/>
            <a:r>
              <a:rPr lang="ru-RU" dirty="0" smtClean="0"/>
              <a:t>4 КЛАСС</a:t>
            </a:r>
            <a:endParaRPr lang="ru-RU" dirty="0"/>
          </a:p>
        </p:txBody>
      </p:sp>
      <p:pic>
        <p:nvPicPr>
          <p:cNvPr id="6146" name="Picture 2" descr="G:\2011-2015 учебные года\4 класс\работа над проектом\SAM_165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0648"/>
            <a:ext cx="7628663" cy="572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89513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5726468"/>
            <a:ext cx="6512511" cy="1143000"/>
          </a:xfrm>
        </p:spPr>
        <p:txBody>
          <a:bodyPr/>
          <a:lstStyle/>
          <a:p>
            <a:pPr algn="ctr"/>
            <a:r>
              <a:rPr lang="ru-RU" dirty="0" smtClean="0"/>
              <a:t>4 класс</a:t>
            </a:r>
            <a:endParaRPr lang="ru-RU" dirty="0"/>
          </a:p>
        </p:txBody>
      </p:sp>
      <p:pic>
        <p:nvPicPr>
          <p:cNvPr id="4098" name="Picture 2" descr="C:\Users\1\Desktop\ф\май 2015г\DSC0535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7837656" cy="521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70413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336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Neposedy---Eralash-Veselye-istorii-i-ostreyshie-frazochki-ezhednevno-ot-mozga-gruppy(mp3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244408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55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336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Neposedy---Eralash-Veselye-istorii-i-ostreyshie-frazochki-ezhednevno-ot-mozga-gruppy(mp3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244408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55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80963" y="612775"/>
            <a:ext cx="8963025" cy="59102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63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Папа и мама ругали Вову за плохое   поведение. Вова виновато молчал, а потом дал обещание исправиться.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0" y="1550988"/>
            <a:ext cx="2095500" cy="11112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3033713" y="1517650"/>
            <a:ext cx="2095500" cy="12700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138113" y="2490788"/>
            <a:ext cx="2095500" cy="11112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187325" y="3449638"/>
            <a:ext cx="4222750" cy="25400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4770438" y="3440113"/>
            <a:ext cx="2095500" cy="11112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4840288" y="5381625"/>
            <a:ext cx="4002087" cy="36513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3377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\Desktop\лена\1410726416_1393656919_igrai-garmon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94" y="0"/>
            <a:ext cx="9143964" cy="704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ound">
            <a:hlinkClick r:id="rId3" action="ppaction://hlinkfile"/>
          </p:cNvPr>
          <p:cNvSpPr>
            <a:spLocks noEditPoints="1" noChangeArrowheads="1"/>
          </p:cNvSpPr>
          <p:nvPr/>
        </p:nvSpPr>
        <p:spPr bwMode="auto">
          <a:xfrm>
            <a:off x="8645226" y="5891235"/>
            <a:ext cx="472827" cy="400819"/>
          </a:xfrm>
          <a:custGeom>
            <a:avLst/>
            <a:gdLst>
              <a:gd name="T0" fmla="*/ 11164 w 21600"/>
              <a:gd name="T1" fmla="*/ 21159 h 21600"/>
              <a:gd name="T2" fmla="*/ 11164 w 21600"/>
              <a:gd name="T3" fmla="*/ 0 h 21600"/>
              <a:gd name="T4" fmla="*/ 0 w 21600"/>
              <a:gd name="T5" fmla="*/ 10800 h 21600"/>
              <a:gd name="T6" fmla="*/ 21600 w 21600"/>
              <a:gd name="T7" fmla="*/ 10800 h 21600"/>
              <a:gd name="T8" fmla="*/ 761 w 21600"/>
              <a:gd name="T9" fmla="*/ 22454 h 21600"/>
              <a:gd name="T10" fmla="*/ 21069 w 21600"/>
              <a:gd name="T11" fmla="*/ 28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7273"/>
                </a:moveTo>
                <a:lnTo>
                  <a:pt x="5824" y="7273"/>
                </a:lnTo>
                <a:lnTo>
                  <a:pt x="11164" y="0"/>
                </a:lnTo>
                <a:lnTo>
                  <a:pt x="11164" y="21159"/>
                </a:lnTo>
                <a:lnTo>
                  <a:pt x="5824" y="13885"/>
                </a:lnTo>
                <a:lnTo>
                  <a:pt x="0" y="13885"/>
                </a:lnTo>
                <a:lnTo>
                  <a:pt x="0" y="7273"/>
                </a:lnTo>
                <a:close/>
              </a:path>
              <a:path w="21600" h="21600">
                <a:moveTo>
                  <a:pt x="13024" y="7273"/>
                </a:moveTo>
                <a:lnTo>
                  <a:pt x="13591" y="6722"/>
                </a:lnTo>
                <a:lnTo>
                  <a:pt x="13833" y="7548"/>
                </a:lnTo>
                <a:lnTo>
                  <a:pt x="14076" y="8485"/>
                </a:lnTo>
                <a:lnTo>
                  <a:pt x="14157" y="9367"/>
                </a:lnTo>
                <a:lnTo>
                  <a:pt x="14197" y="10524"/>
                </a:lnTo>
                <a:lnTo>
                  <a:pt x="14197" y="11406"/>
                </a:lnTo>
                <a:lnTo>
                  <a:pt x="14116" y="12012"/>
                </a:lnTo>
                <a:lnTo>
                  <a:pt x="13995" y="12728"/>
                </a:lnTo>
                <a:lnTo>
                  <a:pt x="13833" y="13444"/>
                </a:lnTo>
                <a:lnTo>
                  <a:pt x="13712" y="14106"/>
                </a:lnTo>
                <a:lnTo>
                  <a:pt x="13591" y="14546"/>
                </a:lnTo>
                <a:lnTo>
                  <a:pt x="13065" y="13885"/>
                </a:lnTo>
                <a:lnTo>
                  <a:pt x="13307" y="12893"/>
                </a:lnTo>
                <a:lnTo>
                  <a:pt x="13469" y="11791"/>
                </a:lnTo>
                <a:lnTo>
                  <a:pt x="13550" y="10910"/>
                </a:lnTo>
                <a:lnTo>
                  <a:pt x="13591" y="10138"/>
                </a:lnTo>
                <a:lnTo>
                  <a:pt x="13469" y="9367"/>
                </a:lnTo>
                <a:lnTo>
                  <a:pt x="13388" y="8595"/>
                </a:lnTo>
                <a:lnTo>
                  <a:pt x="13267" y="7934"/>
                </a:lnTo>
                <a:lnTo>
                  <a:pt x="13024" y="7273"/>
                </a:lnTo>
                <a:close/>
              </a:path>
              <a:path w="21600" h="21600">
                <a:moveTo>
                  <a:pt x="16382" y="3967"/>
                </a:moveTo>
                <a:lnTo>
                  <a:pt x="16786" y="5179"/>
                </a:lnTo>
                <a:lnTo>
                  <a:pt x="17150" y="6612"/>
                </a:lnTo>
                <a:lnTo>
                  <a:pt x="17474" y="8651"/>
                </a:lnTo>
                <a:lnTo>
                  <a:pt x="17595" y="9753"/>
                </a:lnTo>
                <a:lnTo>
                  <a:pt x="17635" y="12012"/>
                </a:lnTo>
                <a:lnTo>
                  <a:pt x="17393" y="13665"/>
                </a:lnTo>
                <a:lnTo>
                  <a:pt x="17150" y="15208"/>
                </a:lnTo>
                <a:lnTo>
                  <a:pt x="16786" y="16310"/>
                </a:lnTo>
                <a:lnTo>
                  <a:pt x="16341" y="17687"/>
                </a:lnTo>
                <a:lnTo>
                  <a:pt x="15815" y="17081"/>
                </a:lnTo>
                <a:lnTo>
                  <a:pt x="16503" y="14602"/>
                </a:lnTo>
                <a:lnTo>
                  <a:pt x="16786" y="13169"/>
                </a:lnTo>
                <a:lnTo>
                  <a:pt x="16867" y="12012"/>
                </a:lnTo>
                <a:lnTo>
                  <a:pt x="16867" y="9642"/>
                </a:lnTo>
                <a:lnTo>
                  <a:pt x="16705" y="7989"/>
                </a:lnTo>
                <a:lnTo>
                  <a:pt x="16422" y="6612"/>
                </a:lnTo>
                <a:lnTo>
                  <a:pt x="16220" y="5675"/>
                </a:lnTo>
                <a:lnTo>
                  <a:pt x="15856" y="4518"/>
                </a:lnTo>
                <a:lnTo>
                  <a:pt x="16382" y="3967"/>
                </a:lnTo>
                <a:close/>
              </a:path>
              <a:path w="21600" h="21600">
                <a:moveTo>
                  <a:pt x="18889" y="1377"/>
                </a:moveTo>
                <a:lnTo>
                  <a:pt x="19415" y="826"/>
                </a:lnTo>
                <a:lnTo>
                  <a:pt x="20194" y="2576"/>
                </a:lnTo>
                <a:lnTo>
                  <a:pt x="20831" y="4683"/>
                </a:lnTo>
                <a:lnTo>
                  <a:pt x="21357" y="7204"/>
                </a:lnTo>
                <a:lnTo>
                  <a:pt x="21650" y="9450"/>
                </a:lnTo>
                <a:lnTo>
                  <a:pt x="21600" y="12301"/>
                </a:lnTo>
                <a:lnTo>
                  <a:pt x="21215" y="15938"/>
                </a:lnTo>
                <a:lnTo>
                  <a:pt x="20629" y="18348"/>
                </a:lnTo>
                <a:lnTo>
                  <a:pt x="19415" y="21655"/>
                </a:lnTo>
                <a:lnTo>
                  <a:pt x="18889" y="21159"/>
                </a:lnTo>
                <a:lnTo>
                  <a:pt x="19901" y="18404"/>
                </a:lnTo>
                <a:lnTo>
                  <a:pt x="20467" y="15593"/>
                </a:lnTo>
                <a:lnTo>
                  <a:pt x="20791" y="12342"/>
                </a:lnTo>
                <a:lnTo>
                  <a:pt x="20871" y="9532"/>
                </a:lnTo>
                <a:lnTo>
                  <a:pt x="20629" y="7411"/>
                </a:lnTo>
                <a:lnTo>
                  <a:pt x="20062" y="4628"/>
                </a:lnTo>
                <a:lnTo>
                  <a:pt x="19415" y="2810"/>
                </a:lnTo>
                <a:lnTo>
                  <a:pt x="18889" y="1377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лена\Смехопанорама_(заставка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" y="0"/>
            <a:ext cx="91384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ound">
            <a:hlinkClick r:id="rId3" action="ppaction://hlinkfile"/>
          </p:cNvPr>
          <p:cNvSpPr>
            <a:spLocks noEditPoints="1" noChangeArrowheads="1"/>
          </p:cNvSpPr>
          <p:nvPr/>
        </p:nvSpPr>
        <p:spPr bwMode="auto">
          <a:xfrm>
            <a:off x="8396957" y="6212104"/>
            <a:ext cx="472827" cy="400819"/>
          </a:xfrm>
          <a:custGeom>
            <a:avLst/>
            <a:gdLst>
              <a:gd name="T0" fmla="*/ 11164 w 21600"/>
              <a:gd name="T1" fmla="*/ 21159 h 21600"/>
              <a:gd name="T2" fmla="*/ 11164 w 21600"/>
              <a:gd name="T3" fmla="*/ 0 h 21600"/>
              <a:gd name="T4" fmla="*/ 0 w 21600"/>
              <a:gd name="T5" fmla="*/ 10800 h 21600"/>
              <a:gd name="T6" fmla="*/ 21600 w 21600"/>
              <a:gd name="T7" fmla="*/ 10800 h 21600"/>
              <a:gd name="T8" fmla="*/ 761 w 21600"/>
              <a:gd name="T9" fmla="*/ 22454 h 21600"/>
              <a:gd name="T10" fmla="*/ 21069 w 21600"/>
              <a:gd name="T11" fmla="*/ 28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7273"/>
                </a:moveTo>
                <a:lnTo>
                  <a:pt x="5824" y="7273"/>
                </a:lnTo>
                <a:lnTo>
                  <a:pt x="11164" y="0"/>
                </a:lnTo>
                <a:lnTo>
                  <a:pt x="11164" y="21159"/>
                </a:lnTo>
                <a:lnTo>
                  <a:pt x="5824" y="13885"/>
                </a:lnTo>
                <a:lnTo>
                  <a:pt x="0" y="13885"/>
                </a:lnTo>
                <a:lnTo>
                  <a:pt x="0" y="7273"/>
                </a:lnTo>
                <a:close/>
              </a:path>
              <a:path w="21600" h="21600">
                <a:moveTo>
                  <a:pt x="13024" y="7273"/>
                </a:moveTo>
                <a:lnTo>
                  <a:pt x="13591" y="6722"/>
                </a:lnTo>
                <a:lnTo>
                  <a:pt x="13833" y="7548"/>
                </a:lnTo>
                <a:lnTo>
                  <a:pt x="14076" y="8485"/>
                </a:lnTo>
                <a:lnTo>
                  <a:pt x="14157" y="9367"/>
                </a:lnTo>
                <a:lnTo>
                  <a:pt x="14197" y="10524"/>
                </a:lnTo>
                <a:lnTo>
                  <a:pt x="14197" y="11406"/>
                </a:lnTo>
                <a:lnTo>
                  <a:pt x="14116" y="12012"/>
                </a:lnTo>
                <a:lnTo>
                  <a:pt x="13995" y="12728"/>
                </a:lnTo>
                <a:lnTo>
                  <a:pt x="13833" y="13444"/>
                </a:lnTo>
                <a:lnTo>
                  <a:pt x="13712" y="14106"/>
                </a:lnTo>
                <a:lnTo>
                  <a:pt x="13591" y="14546"/>
                </a:lnTo>
                <a:lnTo>
                  <a:pt x="13065" y="13885"/>
                </a:lnTo>
                <a:lnTo>
                  <a:pt x="13307" y="12893"/>
                </a:lnTo>
                <a:lnTo>
                  <a:pt x="13469" y="11791"/>
                </a:lnTo>
                <a:lnTo>
                  <a:pt x="13550" y="10910"/>
                </a:lnTo>
                <a:lnTo>
                  <a:pt x="13591" y="10138"/>
                </a:lnTo>
                <a:lnTo>
                  <a:pt x="13469" y="9367"/>
                </a:lnTo>
                <a:lnTo>
                  <a:pt x="13388" y="8595"/>
                </a:lnTo>
                <a:lnTo>
                  <a:pt x="13267" y="7934"/>
                </a:lnTo>
                <a:lnTo>
                  <a:pt x="13024" y="7273"/>
                </a:lnTo>
                <a:close/>
              </a:path>
              <a:path w="21600" h="21600">
                <a:moveTo>
                  <a:pt x="16382" y="3967"/>
                </a:moveTo>
                <a:lnTo>
                  <a:pt x="16786" y="5179"/>
                </a:lnTo>
                <a:lnTo>
                  <a:pt x="17150" y="6612"/>
                </a:lnTo>
                <a:lnTo>
                  <a:pt x="17474" y="8651"/>
                </a:lnTo>
                <a:lnTo>
                  <a:pt x="17595" y="9753"/>
                </a:lnTo>
                <a:lnTo>
                  <a:pt x="17635" y="12012"/>
                </a:lnTo>
                <a:lnTo>
                  <a:pt x="17393" y="13665"/>
                </a:lnTo>
                <a:lnTo>
                  <a:pt x="17150" y="15208"/>
                </a:lnTo>
                <a:lnTo>
                  <a:pt x="16786" y="16310"/>
                </a:lnTo>
                <a:lnTo>
                  <a:pt x="16341" y="17687"/>
                </a:lnTo>
                <a:lnTo>
                  <a:pt x="15815" y="17081"/>
                </a:lnTo>
                <a:lnTo>
                  <a:pt x="16503" y="14602"/>
                </a:lnTo>
                <a:lnTo>
                  <a:pt x="16786" y="13169"/>
                </a:lnTo>
                <a:lnTo>
                  <a:pt x="16867" y="12012"/>
                </a:lnTo>
                <a:lnTo>
                  <a:pt x="16867" y="9642"/>
                </a:lnTo>
                <a:lnTo>
                  <a:pt x="16705" y="7989"/>
                </a:lnTo>
                <a:lnTo>
                  <a:pt x="16422" y="6612"/>
                </a:lnTo>
                <a:lnTo>
                  <a:pt x="16220" y="5675"/>
                </a:lnTo>
                <a:lnTo>
                  <a:pt x="15856" y="4518"/>
                </a:lnTo>
                <a:lnTo>
                  <a:pt x="16382" y="3967"/>
                </a:lnTo>
                <a:close/>
              </a:path>
              <a:path w="21600" h="21600">
                <a:moveTo>
                  <a:pt x="18889" y="1377"/>
                </a:moveTo>
                <a:lnTo>
                  <a:pt x="19415" y="826"/>
                </a:lnTo>
                <a:lnTo>
                  <a:pt x="20194" y="2576"/>
                </a:lnTo>
                <a:lnTo>
                  <a:pt x="20831" y="4683"/>
                </a:lnTo>
                <a:lnTo>
                  <a:pt x="21357" y="7204"/>
                </a:lnTo>
                <a:lnTo>
                  <a:pt x="21650" y="9450"/>
                </a:lnTo>
                <a:lnTo>
                  <a:pt x="21600" y="12301"/>
                </a:lnTo>
                <a:lnTo>
                  <a:pt x="21215" y="15938"/>
                </a:lnTo>
                <a:lnTo>
                  <a:pt x="20629" y="18348"/>
                </a:lnTo>
                <a:lnTo>
                  <a:pt x="19415" y="21655"/>
                </a:lnTo>
                <a:lnTo>
                  <a:pt x="18889" y="21159"/>
                </a:lnTo>
                <a:lnTo>
                  <a:pt x="19901" y="18404"/>
                </a:lnTo>
                <a:lnTo>
                  <a:pt x="20467" y="15593"/>
                </a:lnTo>
                <a:lnTo>
                  <a:pt x="20791" y="12342"/>
                </a:lnTo>
                <a:lnTo>
                  <a:pt x="20871" y="9532"/>
                </a:lnTo>
                <a:lnTo>
                  <a:pt x="20629" y="7411"/>
                </a:lnTo>
                <a:lnTo>
                  <a:pt x="20062" y="4628"/>
                </a:lnTo>
                <a:lnTo>
                  <a:pt x="19415" y="2810"/>
                </a:lnTo>
                <a:lnTo>
                  <a:pt x="18889" y="1377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01333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66"/>
            <a:ext cx="9143999" cy="684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152400" y="1277144"/>
            <a:ext cx="9144000" cy="435768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676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53882" dir="2700000" algn="ctr" rotWithShape="0">
                    <a:srgbClr val="00B0F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Время</a:t>
            </a:r>
          </a:p>
        </p:txBody>
      </p:sp>
      <p:sp>
        <p:nvSpPr>
          <p:cNvPr id="6" name="Sound">
            <a:hlinkClick r:id="rId3" action="ppaction://hlinkfile"/>
          </p:cNvPr>
          <p:cNvSpPr>
            <a:spLocks noEditPoints="1" noChangeArrowheads="1"/>
          </p:cNvSpPr>
          <p:nvPr/>
        </p:nvSpPr>
        <p:spPr bwMode="auto">
          <a:xfrm>
            <a:off x="8100392" y="6187616"/>
            <a:ext cx="472827" cy="400819"/>
          </a:xfrm>
          <a:custGeom>
            <a:avLst/>
            <a:gdLst>
              <a:gd name="T0" fmla="*/ 11164 w 21600"/>
              <a:gd name="T1" fmla="*/ 21159 h 21600"/>
              <a:gd name="T2" fmla="*/ 11164 w 21600"/>
              <a:gd name="T3" fmla="*/ 0 h 21600"/>
              <a:gd name="T4" fmla="*/ 0 w 21600"/>
              <a:gd name="T5" fmla="*/ 10800 h 21600"/>
              <a:gd name="T6" fmla="*/ 21600 w 21600"/>
              <a:gd name="T7" fmla="*/ 10800 h 21600"/>
              <a:gd name="T8" fmla="*/ 761 w 21600"/>
              <a:gd name="T9" fmla="*/ 22454 h 21600"/>
              <a:gd name="T10" fmla="*/ 21069 w 21600"/>
              <a:gd name="T11" fmla="*/ 28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7273"/>
                </a:moveTo>
                <a:lnTo>
                  <a:pt x="5824" y="7273"/>
                </a:lnTo>
                <a:lnTo>
                  <a:pt x="11164" y="0"/>
                </a:lnTo>
                <a:lnTo>
                  <a:pt x="11164" y="21159"/>
                </a:lnTo>
                <a:lnTo>
                  <a:pt x="5824" y="13885"/>
                </a:lnTo>
                <a:lnTo>
                  <a:pt x="0" y="13885"/>
                </a:lnTo>
                <a:lnTo>
                  <a:pt x="0" y="7273"/>
                </a:lnTo>
                <a:close/>
              </a:path>
              <a:path w="21600" h="21600">
                <a:moveTo>
                  <a:pt x="13024" y="7273"/>
                </a:moveTo>
                <a:lnTo>
                  <a:pt x="13591" y="6722"/>
                </a:lnTo>
                <a:lnTo>
                  <a:pt x="13833" y="7548"/>
                </a:lnTo>
                <a:lnTo>
                  <a:pt x="14076" y="8485"/>
                </a:lnTo>
                <a:lnTo>
                  <a:pt x="14157" y="9367"/>
                </a:lnTo>
                <a:lnTo>
                  <a:pt x="14197" y="10524"/>
                </a:lnTo>
                <a:lnTo>
                  <a:pt x="14197" y="11406"/>
                </a:lnTo>
                <a:lnTo>
                  <a:pt x="14116" y="12012"/>
                </a:lnTo>
                <a:lnTo>
                  <a:pt x="13995" y="12728"/>
                </a:lnTo>
                <a:lnTo>
                  <a:pt x="13833" y="13444"/>
                </a:lnTo>
                <a:lnTo>
                  <a:pt x="13712" y="14106"/>
                </a:lnTo>
                <a:lnTo>
                  <a:pt x="13591" y="14546"/>
                </a:lnTo>
                <a:lnTo>
                  <a:pt x="13065" y="13885"/>
                </a:lnTo>
                <a:lnTo>
                  <a:pt x="13307" y="12893"/>
                </a:lnTo>
                <a:lnTo>
                  <a:pt x="13469" y="11791"/>
                </a:lnTo>
                <a:lnTo>
                  <a:pt x="13550" y="10910"/>
                </a:lnTo>
                <a:lnTo>
                  <a:pt x="13591" y="10138"/>
                </a:lnTo>
                <a:lnTo>
                  <a:pt x="13469" y="9367"/>
                </a:lnTo>
                <a:lnTo>
                  <a:pt x="13388" y="8595"/>
                </a:lnTo>
                <a:lnTo>
                  <a:pt x="13267" y="7934"/>
                </a:lnTo>
                <a:lnTo>
                  <a:pt x="13024" y="7273"/>
                </a:lnTo>
                <a:close/>
              </a:path>
              <a:path w="21600" h="21600">
                <a:moveTo>
                  <a:pt x="16382" y="3967"/>
                </a:moveTo>
                <a:lnTo>
                  <a:pt x="16786" y="5179"/>
                </a:lnTo>
                <a:lnTo>
                  <a:pt x="17150" y="6612"/>
                </a:lnTo>
                <a:lnTo>
                  <a:pt x="17474" y="8651"/>
                </a:lnTo>
                <a:lnTo>
                  <a:pt x="17595" y="9753"/>
                </a:lnTo>
                <a:lnTo>
                  <a:pt x="17635" y="12012"/>
                </a:lnTo>
                <a:lnTo>
                  <a:pt x="17393" y="13665"/>
                </a:lnTo>
                <a:lnTo>
                  <a:pt x="17150" y="15208"/>
                </a:lnTo>
                <a:lnTo>
                  <a:pt x="16786" y="16310"/>
                </a:lnTo>
                <a:lnTo>
                  <a:pt x="16341" y="17687"/>
                </a:lnTo>
                <a:lnTo>
                  <a:pt x="15815" y="17081"/>
                </a:lnTo>
                <a:lnTo>
                  <a:pt x="16503" y="14602"/>
                </a:lnTo>
                <a:lnTo>
                  <a:pt x="16786" y="13169"/>
                </a:lnTo>
                <a:lnTo>
                  <a:pt x="16867" y="12012"/>
                </a:lnTo>
                <a:lnTo>
                  <a:pt x="16867" y="9642"/>
                </a:lnTo>
                <a:lnTo>
                  <a:pt x="16705" y="7989"/>
                </a:lnTo>
                <a:lnTo>
                  <a:pt x="16422" y="6612"/>
                </a:lnTo>
                <a:lnTo>
                  <a:pt x="16220" y="5675"/>
                </a:lnTo>
                <a:lnTo>
                  <a:pt x="15856" y="4518"/>
                </a:lnTo>
                <a:lnTo>
                  <a:pt x="16382" y="3967"/>
                </a:lnTo>
                <a:close/>
              </a:path>
              <a:path w="21600" h="21600">
                <a:moveTo>
                  <a:pt x="18889" y="1377"/>
                </a:moveTo>
                <a:lnTo>
                  <a:pt x="19415" y="826"/>
                </a:lnTo>
                <a:lnTo>
                  <a:pt x="20194" y="2576"/>
                </a:lnTo>
                <a:lnTo>
                  <a:pt x="20831" y="4683"/>
                </a:lnTo>
                <a:lnTo>
                  <a:pt x="21357" y="7204"/>
                </a:lnTo>
                <a:lnTo>
                  <a:pt x="21650" y="9450"/>
                </a:lnTo>
                <a:lnTo>
                  <a:pt x="21600" y="12301"/>
                </a:lnTo>
                <a:lnTo>
                  <a:pt x="21215" y="15938"/>
                </a:lnTo>
                <a:lnTo>
                  <a:pt x="20629" y="18348"/>
                </a:lnTo>
                <a:lnTo>
                  <a:pt x="19415" y="21655"/>
                </a:lnTo>
                <a:lnTo>
                  <a:pt x="18889" y="21159"/>
                </a:lnTo>
                <a:lnTo>
                  <a:pt x="19901" y="18404"/>
                </a:lnTo>
                <a:lnTo>
                  <a:pt x="20467" y="15593"/>
                </a:lnTo>
                <a:lnTo>
                  <a:pt x="20791" y="12342"/>
                </a:lnTo>
                <a:lnTo>
                  <a:pt x="20871" y="9532"/>
                </a:lnTo>
                <a:lnTo>
                  <a:pt x="20629" y="7411"/>
                </a:lnTo>
                <a:lnTo>
                  <a:pt x="20062" y="4628"/>
                </a:lnTo>
                <a:lnTo>
                  <a:pt x="19415" y="2810"/>
                </a:lnTo>
                <a:lnTo>
                  <a:pt x="18889" y="1377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83139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 descr="гнаго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WordArt 3"/>
          <p:cNvSpPr>
            <a:spLocks noChangeArrowheads="1" noChangeShapeType="1" noTextEdit="1"/>
          </p:cNvSpPr>
          <p:nvPr/>
        </p:nvSpPr>
        <p:spPr bwMode="auto">
          <a:xfrm>
            <a:off x="0" y="620688"/>
            <a:ext cx="8786813" cy="44291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448"/>
              </a:avLst>
            </a:prstTxWarp>
          </a:bodyPr>
          <a:lstStyle/>
          <a:p>
            <a:pPr algn="ctr"/>
            <a:r>
              <a:rPr lang="ru-RU" sz="3600" b="1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FF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53882" dir="2700000" algn="ctr" rotWithShape="0">
                    <a:srgbClr val="00B0F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Музыкальная пауза:</a:t>
            </a:r>
          </a:p>
        </p:txBody>
      </p:sp>
      <p:pic>
        <p:nvPicPr>
          <p:cNvPr id="25603" name="Picture 14" descr="http://luzan.ucoz.ru/animes/notki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5517232"/>
            <a:ext cx="3925862" cy="1042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ound">
            <a:hlinkClick r:id="rId4" action="ppaction://hlinkfile"/>
          </p:cNvPr>
          <p:cNvSpPr>
            <a:spLocks noEditPoints="1" noChangeArrowheads="1"/>
          </p:cNvSpPr>
          <p:nvPr/>
        </p:nvSpPr>
        <p:spPr bwMode="auto">
          <a:xfrm>
            <a:off x="8172400" y="6165304"/>
            <a:ext cx="472827" cy="400819"/>
          </a:xfrm>
          <a:custGeom>
            <a:avLst/>
            <a:gdLst>
              <a:gd name="T0" fmla="*/ 11164 w 21600"/>
              <a:gd name="T1" fmla="*/ 21159 h 21600"/>
              <a:gd name="T2" fmla="*/ 11164 w 21600"/>
              <a:gd name="T3" fmla="*/ 0 h 21600"/>
              <a:gd name="T4" fmla="*/ 0 w 21600"/>
              <a:gd name="T5" fmla="*/ 10800 h 21600"/>
              <a:gd name="T6" fmla="*/ 21600 w 21600"/>
              <a:gd name="T7" fmla="*/ 10800 h 21600"/>
              <a:gd name="T8" fmla="*/ 761 w 21600"/>
              <a:gd name="T9" fmla="*/ 22454 h 21600"/>
              <a:gd name="T10" fmla="*/ 21069 w 21600"/>
              <a:gd name="T11" fmla="*/ 28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7273"/>
                </a:moveTo>
                <a:lnTo>
                  <a:pt x="5824" y="7273"/>
                </a:lnTo>
                <a:lnTo>
                  <a:pt x="11164" y="0"/>
                </a:lnTo>
                <a:lnTo>
                  <a:pt x="11164" y="21159"/>
                </a:lnTo>
                <a:lnTo>
                  <a:pt x="5824" y="13885"/>
                </a:lnTo>
                <a:lnTo>
                  <a:pt x="0" y="13885"/>
                </a:lnTo>
                <a:lnTo>
                  <a:pt x="0" y="7273"/>
                </a:lnTo>
                <a:close/>
              </a:path>
              <a:path w="21600" h="21600">
                <a:moveTo>
                  <a:pt x="13024" y="7273"/>
                </a:moveTo>
                <a:lnTo>
                  <a:pt x="13591" y="6722"/>
                </a:lnTo>
                <a:lnTo>
                  <a:pt x="13833" y="7548"/>
                </a:lnTo>
                <a:lnTo>
                  <a:pt x="14076" y="8485"/>
                </a:lnTo>
                <a:lnTo>
                  <a:pt x="14157" y="9367"/>
                </a:lnTo>
                <a:lnTo>
                  <a:pt x="14197" y="10524"/>
                </a:lnTo>
                <a:lnTo>
                  <a:pt x="14197" y="11406"/>
                </a:lnTo>
                <a:lnTo>
                  <a:pt x="14116" y="12012"/>
                </a:lnTo>
                <a:lnTo>
                  <a:pt x="13995" y="12728"/>
                </a:lnTo>
                <a:lnTo>
                  <a:pt x="13833" y="13444"/>
                </a:lnTo>
                <a:lnTo>
                  <a:pt x="13712" y="14106"/>
                </a:lnTo>
                <a:lnTo>
                  <a:pt x="13591" y="14546"/>
                </a:lnTo>
                <a:lnTo>
                  <a:pt x="13065" y="13885"/>
                </a:lnTo>
                <a:lnTo>
                  <a:pt x="13307" y="12893"/>
                </a:lnTo>
                <a:lnTo>
                  <a:pt x="13469" y="11791"/>
                </a:lnTo>
                <a:lnTo>
                  <a:pt x="13550" y="10910"/>
                </a:lnTo>
                <a:lnTo>
                  <a:pt x="13591" y="10138"/>
                </a:lnTo>
                <a:lnTo>
                  <a:pt x="13469" y="9367"/>
                </a:lnTo>
                <a:lnTo>
                  <a:pt x="13388" y="8595"/>
                </a:lnTo>
                <a:lnTo>
                  <a:pt x="13267" y="7934"/>
                </a:lnTo>
                <a:lnTo>
                  <a:pt x="13024" y="7273"/>
                </a:lnTo>
                <a:close/>
              </a:path>
              <a:path w="21600" h="21600">
                <a:moveTo>
                  <a:pt x="16382" y="3967"/>
                </a:moveTo>
                <a:lnTo>
                  <a:pt x="16786" y="5179"/>
                </a:lnTo>
                <a:lnTo>
                  <a:pt x="17150" y="6612"/>
                </a:lnTo>
                <a:lnTo>
                  <a:pt x="17474" y="8651"/>
                </a:lnTo>
                <a:lnTo>
                  <a:pt x="17595" y="9753"/>
                </a:lnTo>
                <a:lnTo>
                  <a:pt x="17635" y="12012"/>
                </a:lnTo>
                <a:lnTo>
                  <a:pt x="17393" y="13665"/>
                </a:lnTo>
                <a:lnTo>
                  <a:pt x="17150" y="15208"/>
                </a:lnTo>
                <a:lnTo>
                  <a:pt x="16786" y="16310"/>
                </a:lnTo>
                <a:lnTo>
                  <a:pt x="16341" y="17687"/>
                </a:lnTo>
                <a:lnTo>
                  <a:pt x="15815" y="17081"/>
                </a:lnTo>
                <a:lnTo>
                  <a:pt x="16503" y="14602"/>
                </a:lnTo>
                <a:lnTo>
                  <a:pt x="16786" y="13169"/>
                </a:lnTo>
                <a:lnTo>
                  <a:pt x="16867" y="12012"/>
                </a:lnTo>
                <a:lnTo>
                  <a:pt x="16867" y="9642"/>
                </a:lnTo>
                <a:lnTo>
                  <a:pt x="16705" y="7989"/>
                </a:lnTo>
                <a:lnTo>
                  <a:pt x="16422" y="6612"/>
                </a:lnTo>
                <a:lnTo>
                  <a:pt x="16220" y="5675"/>
                </a:lnTo>
                <a:lnTo>
                  <a:pt x="15856" y="4518"/>
                </a:lnTo>
                <a:lnTo>
                  <a:pt x="16382" y="3967"/>
                </a:lnTo>
                <a:close/>
              </a:path>
              <a:path w="21600" h="21600">
                <a:moveTo>
                  <a:pt x="18889" y="1377"/>
                </a:moveTo>
                <a:lnTo>
                  <a:pt x="19415" y="826"/>
                </a:lnTo>
                <a:lnTo>
                  <a:pt x="20194" y="2576"/>
                </a:lnTo>
                <a:lnTo>
                  <a:pt x="20831" y="4683"/>
                </a:lnTo>
                <a:lnTo>
                  <a:pt x="21357" y="7204"/>
                </a:lnTo>
                <a:lnTo>
                  <a:pt x="21650" y="9450"/>
                </a:lnTo>
                <a:lnTo>
                  <a:pt x="21600" y="12301"/>
                </a:lnTo>
                <a:lnTo>
                  <a:pt x="21215" y="15938"/>
                </a:lnTo>
                <a:lnTo>
                  <a:pt x="20629" y="18348"/>
                </a:lnTo>
                <a:lnTo>
                  <a:pt x="19415" y="21655"/>
                </a:lnTo>
                <a:lnTo>
                  <a:pt x="18889" y="21159"/>
                </a:lnTo>
                <a:lnTo>
                  <a:pt x="19901" y="18404"/>
                </a:lnTo>
                <a:lnTo>
                  <a:pt x="20467" y="15593"/>
                </a:lnTo>
                <a:lnTo>
                  <a:pt x="20791" y="12342"/>
                </a:lnTo>
                <a:lnTo>
                  <a:pt x="20871" y="9532"/>
                </a:lnTo>
                <a:lnTo>
                  <a:pt x="20629" y="7411"/>
                </a:lnTo>
                <a:lnTo>
                  <a:pt x="20062" y="4628"/>
                </a:lnTo>
                <a:lnTo>
                  <a:pt x="19415" y="2810"/>
                </a:lnTo>
                <a:lnTo>
                  <a:pt x="18889" y="1377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336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Neposedy---Eralash-Veselye-istorii-i-ostreyshie-frazochki-ezhednevno-ot-mozga-gruppy(mp3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244408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55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6336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Neposedy---Eralash-Veselye-istorii-i-ostreyshie-frazochki-ezhednevno-ot-mozga-gruppy(mp3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244408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04734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4595813" y="922338"/>
            <a:ext cx="4351337" cy="48942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4800" b="1" i="1" dirty="0">
                <a:solidFill>
                  <a:srgbClr val="C1752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Огромное        спасибо говорим</a:t>
            </a:r>
          </a:p>
          <a:p>
            <a:pPr algn="r">
              <a:spcBef>
                <a:spcPct val="50000"/>
              </a:spcBef>
              <a:defRPr/>
            </a:pPr>
            <a:r>
              <a:rPr lang="ru-RU" sz="4800" b="1" i="1" dirty="0">
                <a:solidFill>
                  <a:srgbClr val="C1752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Сегодня мы родителям своим!</a:t>
            </a:r>
          </a:p>
        </p:txBody>
      </p:sp>
    </p:spTree>
    <p:extLst>
      <p:ext uri="{BB962C8B-B14F-4D97-AF65-F5344CB8AC3E}">
        <p14:creationId xmlns:p14="http://schemas.microsoft.com/office/powerpoint/2010/main" val="20203616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6" descr="Рисунок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WordArt 8"/>
          <p:cNvSpPr>
            <a:spLocks noChangeArrowheads="1" noChangeShapeType="1" noTextEdit="1"/>
          </p:cNvSpPr>
          <p:nvPr/>
        </p:nvSpPr>
        <p:spPr bwMode="auto">
          <a:xfrm>
            <a:off x="1619672" y="692696"/>
            <a:ext cx="6984776" cy="3933056"/>
          </a:xfrm>
          <a:prstGeom prst="rect">
            <a:avLst/>
          </a:prstGeom>
        </p:spPr>
        <p:txBody>
          <a:bodyPr wrap="none" fromWordArt="1">
            <a:prstTxWarp prst="textFadeLeft">
              <a:avLst>
                <a:gd name="adj" fmla="val 33333"/>
              </a:avLst>
            </a:prstTxWarp>
            <a:scene3d>
              <a:camera prst="legacyPerspectiveBottom"/>
              <a:lightRig rig="legacyHarsh3" dir="l"/>
            </a:scene3d>
            <a:sp3d extrusionH="887400" prstMaterial="legacyMatte">
              <a:extrusionClr>
                <a:srgbClr val="0070C0"/>
              </a:extrusionClr>
            </a:sp3d>
          </a:bodyPr>
          <a:lstStyle/>
          <a:p>
            <a:pPr algn="ctr"/>
            <a:r>
              <a:rPr lang="ru-RU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B0F0"/>
                    </a:gs>
                    <a:gs pos="100000">
                      <a:srgbClr val="00FF00"/>
                    </a:gs>
                  </a:gsLst>
                  <a:path path="rect">
                    <a:fillToRect r="100000" b="100000"/>
                  </a:path>
                </a:gradFill>
                <a:latin typeface="Impact"/>
              </a:rPr>
              <a:t>Здравствуй ,</a:t>
            </a:r>
          </a:p>
          <a:p>
            <a:pPr algn="ctr"/>
            <a:r>
              <a:rPr lang="ru-RU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B0F0"/>
                    </a:gs>
                    <a:gs pos="100000">
                      <a:srgbClr val="00FF00"/>
                    </a:gs>
                  </a:gsLst>
                  <a:path path="rect">
                    <a:fillToRect r="100000" b="100000"/>
                  </a:path>
                </a:gradFill>
                <a:latin typeface="Impact"/>
              </a:rPr>
              <a:t> 5 класс!</a:t>
            </a:r>
          </a:p>
        </p:txBody>
      </p:sp>
      <p:pic>
        <p:nvPicPr>
          <p:cNvPr id="37892" name="Picture 2" descr="C:\Users\Анюта\Desktop\колокольчики\2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473624"/>
            <a:ext cx="338437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ound">
            <a:hlinkClick r:id="rId4" action="ppaction://hlinkfile"/>
          </p:cNvPr>
          <p:cNvSpPr>
            <a:spLocks noEditPoints="1" noChangeArrowheads="1"/>
          </p:cNvSpPr>
          <p:nvPr/>
        </p:nvSpPr>
        <p:spPr bwMode="auto">
          <a:xfrm>
            <a:off x="8172400" y="6165304"/>
            <a:ext cx="472827" cy="400819"/>
          </a:xfrm>
          <a:custGeom>
            <a:avLst/>
            <a:gdLst>
              <a:gd name="T0" fmla="*/ 11164 w 21600"/>
              <a:gd name="T1" fmla="*/ 21159 h 21600"/>
              <a:gd name="T2" fmla="*/ 11164 w 21600"/>
              <a:gd name="T3" fmla="*/ 0 h 21600"/>
              <a:gd name="T4" fmla="*/ 0 w 21600"/>
              <a:gd name="T5" fmla="*/ 10800 h 21600"/>
              <a:gd name="T6" fmla="*/ 21600 w 21600"/>
              <a:gd name="T7" fmla="*/ 10800 h 21600"/>
              <a:gd name="T8" fmla="*/ 761 w 21600"/>
              <a:gd name="T9" fmla="*/ 22454 h 21600"/>
              <a:gd name="T10" fmla="*/ 21069 w 21600"/>
              <a:gd name="T11" fmla="*/ 28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7273"/>
                </a:moveTo>
                <a:lnTo>
                  <a:pt x="5824" y="7273"/>
                </a:lnTo>
                <a:lnTo>
                  <a:pt x="11164" y="0"/>
                </a:lnTo>
                <a:lnTo>
                  <a:pt x="11164" y="21159"/>
                </a:lnTo>
                <a:lnTo>
                  <a:pt x="5824" y="13885"/>
                </a:lnTo>
                <a:lnTo>
                  <a:pt x="0" y="13885"/>
                </a:lnTo>
                <a:lnTo>
                  <a:pt x="0" y="7273"/>
                </a:lnTo>
                <a:close/>
              </a:path>
              <a:path w="21600" h="21600">
                <a:moveTo>
                  <a:pt x="13024" y="7273"/>
                </a:moveTo>
                <a:lnTo>
                  <a:pt x="13591" y="6722"/>
                </a:lnTo>
                <a:lnTo>
                  <a:pt x="13833" y="7548"/>
                </a:lnTo>
                <a:lnTo>
                  <a:pt x="14076" y="8485"/>
                </a:lnTo>
                <a:lnTo>
                  <a:pt x="14157" y="9367"/>
                </a:lnTo>
                <a:lnTo>
                  <a:pt x="14197" y="10524"/>
                </a:lnTo>
                <a:lnTo>
                  <a:pt x="14197" y="11406"/>
                </a:lnTo>
                <a:lnTo>
                  <a:pt x="14116" y="12012"/>
                </a:lnTo>
                <a:lnTo>
                  <a:pt x="13995" y="12728"/>
                </a:lnTo>
                <a:lnTo>
                  <a:pt x="13833" y="13444"/>
                </a:lnTo>
                <a:lnTo>
                  <a:pt x="13712" y="14106"/>
                </a:lnTo>
                <a:lnTo>
                  <a:pt x="13591" y="14546"/>
                </a:lnTo>
                <a:lnTo>
                  <a:pt x="13065" y="13885"/>
                </a:lnTo>
                <a:lnTo>
                  <a:pt x="13307" y="12893"/>
                </a:lnTo>
                <a:lnTo>
                  <a:pt x="13469" y="11791"/>
                </a:lnTo>
                <a:lnTo>
                  <a:pt x="13550" y="10910"/>
                </a:lnTo>
                <a:lnTo>
                  <a:pt x="13591" y="10138"/>
                </a:lnTo>
                <a:lnTo>
                  <a:pt x="13469" y="9367"/>
                </a:lnTo>
                <a:lnTo>
                  <a:pt x="13388" y="8595"/>
                </a:lnTo>
                <a:lnTo>
                  <a:pt x="13267" y="7934"/>
                </a:lnTo>
                <a:lnTo>
                  <a:pt x="13024" y="7273"/>
                </a:lnTo>
                <a:close/>
              </a:path>
              <a:path w="21600" h="21600">
                <a:moveTo>
                  <a:pt x="16382" y="3967"/>
                </a:moveTo>
                <a:lnTo>
                  <a:pt x="16786" y="5179"/>
                </a:lnTo>
                <a:lnTo>
                  <a:pt x="17150" y="6612"/>
                </a:lnTo>
                <a:lnTo>
                  <a:pt x="17474" y="8651"/>
                </a:lnTo>
                <a:lnTo>
                  <a:pt x="17595" y="9753"/>
                </a:lnTo>
                <a:lnTo>
                  <a:pt x="17635" y="12012"/>
                </a:lnTo>
                <a:lnTo>
                  <a:pt x="17393" y="13665"/>
                </a:lnTo>
                <a:lnTo>
                  <a:pt x="17150" y="15208"/>
                </a:lnTo>
                <a:lnTo>
                  <a:pt x="16786" y="16310"/>
                </a:lnTo>
                <a:lnTo>
                  <a:pt x="16341" y="17687"/>
                </a:lnTo>
                <a:lnTo>
                  <a:pt x="15815" y="17081"/>
                </a:lnTo>
                <a:lnTo>
                  <a:pt x="16503" y="14602"/>
                </a:lnTo>
                <a:lnTo>
                  <a:pt x="16786" y="13169"/>
                </a:lnTo>
                <a:lnTo>
                  <a:pt x="16867" y="12012"/>
                </a:lnTo>
                <a:lnTo>
                  <a:pt x="16867" y="9642"/>
                </a:lnTo>
                <a:lnTo>
                  <a:pt x="16705" y="7989"/>
                </a:lnTo>
                <a:lnTo>
                  <a:pt x="16422" y="6612"/>
                </a:lnTo>
                <a:lnTo>
                  <a:pt x="16220" y="5675"/>
                </a:lnTo>
                <a:lnTo>
                  <a:pt x="15856" y="4518"/>
                </a:lnTo>
                <a:lnTo>
                  <a:pt x="16382" y="3967"/>
                </a:lnTo>
                <a:close/>
              </a:path>
              <a:path w="21600" h="21600">
                <a:moveTo>
                  <a:pt x="18889" y="1377"/>
                </a:moveTo>
                <a:lnTo>
                  <a:pt x="19415" y="826"/>
                </a:lnTo>
                <a:lnTo>
                  <a:pt x="20194" y="2576"/>
                </a:lnTo>
                <a:lnTo>
                  <a:pt x="20831" y="4683"/>
                </a:lnTo>
                <a:lnTo>
                  <a:pt x="21357" y="7204"/>
                </a:lnTo>
                <a:lnTo>
                  <a:pt x="21650" y="9450"/>
                </a:lnTo>
                <a:lnTo>
                  <a:pt x="21600" y="12301"/>
                </a:lnTo>
                <a:lnTo>
                  <a:pt x="21215" y="15938"/>
                </a:lnTo>
                <a:lnTo>
                  <a:pt x="20629" y="18348"/>
                </a:lnTo>
                <a:lnTo>
                  <a:pt x="19415" y="21655"/>
                </a:lnTo>
                <a:lnTo>
                  <a:pt x="18889" y="21159"/>
                </a:lnTo>
                <a:lnTo>
                  <a:pt x="19901" y="18404"/>
                </a:lnTo>
                <a:lnTo>
                  <a:pt x="20467" y="15593"/>
                </a:lnTo>
                <a:lnTo>
                  <a:pt x="20791" y="12342"/>
                </a:lnTo>
                <a:lnTo>
                  <a:pt x="20871" y="9532"/>
                </a:lnTo>
                <a:lnTo>
                  <a:pt x="20629" y="7411"/>
                </a:lnTo>
                <a:lnTo>
                  <a:pt x="20062" y="4628"/>
                </a:lnTo>
                <a:lnTo>
                  <a:pt x="19415" y="2810"/>
                </a:lnTo>
                <a:lnTo>
                  <a:pt x="18889" y="1377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1873508"/>
            <a:ext cx="8064896" cy="3046988"/>
          </a:xfrm>
          <a:prstGeom prst="rect">
            <a:avLst/>
          </a:prstGeom>
          <a:noFill/>
        </p:spPr>
        <p:txBody>
          <a:bodyPr wrap="square">
            <a:prstTxWarp prst="textCanUp">
              <a:avLst>
                <a:gd name="adj" fmla="val 90716"/>
              </a:avLst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«Колесо истории</a:t>
            </a:r>
            <a:r>
              <a:rPr lang="ru-RU" sz="16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»</a:t>
            </a:r>
            <a:endParaRPr lang="ru-RU" sz="166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Sound">
            <a:hlinkClick r:id="rId3" action="ppaction://hlinkfile"/>
          </p:cNvPr>
          <p:cNvSpPr>
            <a:spLocks noEditPoints="1" noChangeArrowheads="1"/>
          </p:cNvSpPr>
          <p:nvPr/>
        </p:nvSpPr>
        <p:spPr bwMode="auto">
          <a:xfrm>
            <a:off x="8172400" y="6165304"/>
            <a:ext cx="472827" cy="400819"/>
          </a:xfrm>
          <a:custGeom>
            <a:avLst/>
            <a:gdLst>
              <a:gd name="T0" fmla="*/ 11164 w 21600"/>
              <a:gd name="T1" fmla="*/ 21159 h 21600"/>
              <a:gd name="T2" fmla="*/ 11164 w 21600"/>
              <a:gd name="T3" fmla="*/ 0 h 21600"/>
              <a:gd name="T4" fmla="*/ 0 w 21600"/>
              <a:gd name="T5" fmla="*/ 10800 h 21600"/>
              <a:gd name="T6" fmla="*/ 21600 w 21600"/>
              <a:gd name="T7" fmla="*/ 10800 h 21600"/>
              <a:gd name="T8" fmla="*/ 761 w 21600"/>
              <a:gd name="T9" fmla="*/ 22454 h 21600"/>
              <a:gd name="T10" fmla="*/ 21069 w 21600"/>
              <a:gd name="T11" fmla="*/ 28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7273"/>
                </a:moveTo>
                <a:lnTo>
                  <a:pt x="5824" y="7273"/>
                </a:lnTo>
                <a:lnTo>
                  <a:pt x="11164" y="0"/>
                </a:lnTo>
                <a:lnTo>
                  <a:pt x="11164" y="21159"/>
                </a:lnTo>
                <a:lnTo>
                  <a:pt x="5824" y="13885"/>
                </a:lnTo>
                <a:lnTo>
                  <a:pt x="0" y="13885"/>
                </a:lnTo>
                <a:lnTo>
                  <a:pt x="0" y="7273"/>
                </a:lnTo>
                <a:close/>
              </a:path>
              <a:path w="21600" h="21600">
                <a:moveTo>
                  <a:pt x="13024" y="7273"/>
                </a:moveTo>
                <a:lnTo>
                  <a:pt x="13591" y="6722"/>
                </a:lnTo>
                <a:lnTo>
                  <a:pt x="13833" y="7548"/>
                </a:lnTo>
                <a:lnTo>
                  <a:pt x="14076" y="8485"/>
                </a:lnTo>
                <a:lnTo>
                  <a:pt x="14157" y="9367"/>
                </a:lnTo>
                <a:lnTo>
                  <a:pt x="14197" y="10524"/>
                </a:lnTo>
                <a:lnTo>
                  <a:pt x="14197" y="11406"/>
                </a:lnTo>
                <a:lnTo>
                  <a:pt x="14116" y="12012"/>
                </a:lnTo>
                <a:lnTo>
                  <a:pt x="13995" y="12728"/>
                </a:lnTo>
                <a:lnTo>
                  <a:pt x="13833" y="13444"/>
                </a:lnTo>
                <a:lnTo>
                  <a:pt x="13712" y="14106"/>
                </a:lnTo>
                <a:lnTo>
                  <a:pt x="13591" y="14546"/>
                </a:lnTo>
                <a:lnTo>
                  <a:pt x="13065" y="13885"/>
                </a:lnTo>
                <a:lnTo>
                  <a:pt x="13307" y="12893"/>
                </a:lnTo>
                <a:lnTo>
                  <a:pt x="13469" y="11791"/>
                </a:lnTo>
                <a:lnTo>
                  <a:pt x="13550" y="10910"/>
                </a:lnTo>
                <a:lnTo>
                  <a:pt x="13591" y="10138"/>
                </a:lnTo>
                <a:lnTo>
                  <a:pt x="13469" y="9367"/>
                </a:lnTo>
                <a:lnTo>
                  <a:pt x="13388" y="8595"/>
                </a:lnTo>
                <a:lnTo>
                  <a:pt x="13267" y="7934"/>
                </a:lnTo>
                <a:lnTo>
                  <a:pt x="13024" y="7273"/>
                </a:lnTo>
                <a:close/>
              </a:path>
              <a:path w="21600" h="21600">
                <a:moveTo>
                  <a:pt x="16382" y="3967"/>
                </a:moveTo>
                <a:lnTo>
                  <a:pt x="16786" y="5179"/>
                </a:lnTo>
                <a:lnTo>
                  <a:pt x="17150" y="6612"/>
                </a:lnTo>
                <a:lnTo>
                  <a:pt x="17474" y="8651"/>
                </a:lnTo>
                <a:lnTo>
                  <a:pt x="17595" y="9753"/>
                </a:lnTo>
                <a:lnTo>
                  <a:pt x="17635" y="12012"/>
                </a:lnTo>
                <a:lnTo>
                  <a:pt x="17393" y="13665"/>
                </a:lnTo>
                <a:lnTo>
                  <a:pt x="17150" y="15208"/>
                </a:lnTo>
                <a:lnTo>
                  <a:pt x="16786" y="16310"/>
                </a:lnTo>
                <a:lnTo>
                  <a:pt x="16341" y="17687"/>
                </a:lnTo>
                <a:lnTo>
                  <a:pt x="15815" y="17081"/>
                </a:lnTo>
                <a:lnTo>
                  <a:pt x="16503" y="14602"/>
                </a:lnTo>
                <a:lnTo>
                  <a:pt x="16786" y="13169"/>
                </a:lnTo>
                <a:lnTo>
                  <a:pt x="16867" y="12012"/>
                </a:lnTo>
                <a:lnTo>
                  <a:pt x="16867" y="9642"/>
                </a:lnTo>
                <a:lnTo>
                  <a:pt x="16705" y="7989"/>
                </a:lnTo>
                <a:lnTo>
                  <a:pt x="16422" y="6612"/>
                </a:lnTo>
                <a:lnTo>
                  <a:pt x="16220" y="5675"/>
                </a:lnTo>
                <a:lnTo>
                  <a:pt x="15856" y="4518"/>
                </a:lnTo>
                <a:lnTo>
                  <a:pt x="16382" y="3967"/>
                </a:lnTo>
                <a:close/>
              </a:path>
              <a:path w="21600" h="21600">
                <a:moveTo>
                  <a:pt x="18889" y="1377"/>
                </a:moveTo>
                <a:lnTo>
                  <a:pt x="19415" y="826"/>
                </a:lnTo>
                <a:lnTo>
                  <a:pt x="20194" y="2576"/>
                </a:lnTo>
                <a:lnTo>
                  <a:pt x="20831" y="4683"/>
                </a:lnTo>
                <a:lnTo>
                  <a:pt x="21357" y="7204"/>
                </a:lnTo>
                <a:lnTo>
                  <a:pt x="21650" y="9450"/>
                </a:lnTo>
                <a:lnTo>
                  <a:pt x="21600" y="12301"/>
                </a:lnTo>
                <a:lnTo>
                  <a:pt x="21215" y="15938"/>
                </a:lnTo>
                <a:lnTo>
                  <a:pt x="20629" y="18348"/>
                </a:lnTo>
                <a:lnTo>
                  <a:pt x="19415" y="21655"/>
                </a:lnTo>
                <a:lnTo>
                  <a:pt x="18889" y="21159"/>
                </a:lnTo>
                <a:lnTo>
                  <a:pt x="19901" y="18404"/>
                </a:lnTo>
                <a:lnTo>
                  <a:pt x="20467" y="15593"/>
                </a:lnTo>
                <a:lnTo>
                  <a:pt x="20791" y="12342"/>
                </a:lnTo>
                <a:lnTo>
                  <a:pt x="20871" y="9532"/>
                </a:lnTo>
                <a:lnTo>
                  <a:pt x="20629" y="7411"/>
                </a:lnTo>
                <a:lnTo>
                  <a:pt x="20062" y="4628"/>
                </a:lnTo>
                <a:lnTo>
                  <a:pt x="19415" y="2810"/>
                </a:lnTo>
                <a:lnTo>
                  <a:pt x="18889" y="1377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89878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набор 2011-2015\фото 1 класс\1 сентября\SNV81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567269" y="0"/>
            <a:ext cx="25767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 </a:t>
            </a:r>
          </a:p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КЛАСС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Sound">
            <a:hlinkClick r:id="rId3" action="ppaction://hlinkfile"/>
          </p:cNvPr>
          <p:cNvSpPr>
            <a:spLocks noEditPoints="1" noChangeArrowheads="1"/>
          </p:cNvSpPr>
          <p:nvPr/>
        </p:nvSpPr>
        <p:spPr bwMode="auto">
          <a:xfrm>
            <a:off x="8172400" y="6165304"/>
            <a:ext cx="472827" cy="400819"/>
          </a:xfrm>
          <a:custGeom>
            <a:avLst/>
            <a:gdLst>
              <a:gd name="T0" fmla="*/ 11164 w 21600"/>
              <a:gd name="T1" fmla="*/ 21159 h 21600"/>
              <a:gd name="T2" fmla="*/ 11164 w 21600"/>
              <a:gd name="T3" fmla="*/ 0 h 21600"/>
              <a:gd name="T4" fmla="*/ 0 w 21600"/>
              <a:gd name="T5" fmla="*/ 10800 h 21600"/>
              <a:gd name="T6" fmla="*/ 21600 w 21600"/>
              <a:gd name="T7" fmla="*/ 10800 h 21600"/>
              <a:gd name="T8" fmla="*/ 761 w 21600"/>
              <a:gd name="T9" fmla="*/ 22454 h 21600"/>
              <a:gd name="T10" fmla="*/ 21069 w 21600"/>
              <a:gd name="T11" fmla="*/ 28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7273"/>
                </a:moveTo>
                <a:lnTo>
                  <a:pt x="5824" y="7273"/>
                </a:lnTo>
                <a:lnTo>
                  <a:pt x="11164" y="0"/>
                </a:lnTo>
                <a:lnTo>
                  <a:pt x="11164" y="21159"/>
                </a:lnTo>
                <a:lnTo>
                  <a:pt x="5824" y="13885"/>
                </a:lnTo>
                <a:lnTo>
                  <a:pt x="0" y="13885"/>
                </a:lnTo>
                <a:lnTo>
                  <a:pt x="0" y="7273"/>
                </a:lnTo>
                <a:close/>
              </a:path>
              <a:path w="21600" h="21600">
                <a:moveTo>
                  <a:pt x="13024" y="7273"/>
                </a:moveTo>
                <a:lnTo>
                  <a:pt x="13591" y="6722"/>
                </a:lnTo>
                <a:lnTo>
                  <a:pt x="13833" y="7548"/>
                </a:lnTo>
                <a:lnTo>
                  <a:pt x="14076" y="8485"/>
                </a:lnTo>
                <a:lnTo>
                  <a:pt x="14157" y="9367"/>
                </a:lnTo>
                <a:lnTo>
                  <a:pt x="14197" y="10524"/>
                </a:lnTo>
                <a:lnTo>
                  <a:pt x="14197" y="11406"/>
                </a:lnTo>
                <a:lnTo>
                  <a:pt x="14116" y="12012"/>
                </a:lnTo>
                <a:lnTo>
                  <a:pt x="13995" y="12728"/>
                </a:lnTo>
                <a:lnTo>
                  <a:pt x="13833" y="13444"/>
                </a:lnTo>
                <a:lnTo>
                  <a:pt x="13712" y="14106"/>
                </a:lnTo>
                <a:lnTo>
                  <a:pt x="13591" y="14546"/>
                </a:lnTo>
                <a:lnTo>
                  <a:pt x="13065" y="13885"/>
                </a:lnTo>
                <a:lnTo>
                  <a:pt x="13307" y="12893"/>
                </a:lnTo>
                <a:lnTo>
                  <a:pt x="13469" y="11791"/>
                </a:lnTo>
                <a:lnTo>
                  <a:pt x="13550" y="10910"/>
                </a:lnTo>
                <a:lnTo>
                  <a:pt x="13591" y="10138"/>
                </a:lnTo>
                <a:lnTo>
                  <a:pt x="13469" y="9367"/>
                </a:lnTo>
                <a:lnTo>
                  <a:pt x="13388" y="8595"/>
                </a:lnTo>
                <a:lnTo>
                  <a:pt x="13267" y="7934"/>
                </a:lnTo>
                <a:lnTo>
                  <a:pt x="13024" y="7273"/>
                </a:lnTo>
                <a:close/>
              </a:path>
              <a:path w="21600" h="21600">
                <a:moveTo>
                  <a:pt x="16382" y="3967"/>
                </a:moveTo>
                <a:lnTo>
                  <a:pt x="16786" y="5179"/>
                </a:lnTo>
                <a:lnTo>
                  <a:pt x="17150" y="6612"/>
                </a:lnTo>
                <a:lnTo>
                  <a:pt x="17474" y="8651"/>
                </a:lnTo>
                <a:lnTo>
                  <a:pt x="17595" y="9753"/>
                </a:lnTo>
                <a:lnTo>
                  <a:pt x="17635" y="12012"/>
                </a:lnTo>
                <a:lnTo>
                  <a:pt x="17393" y="13665"/>
                </a:lnTo>
                <a:lnTo>
                  <a:pt x="17150" y="15208"/>
                </a:lnTo>
                <a:lnTo>
                  <a:pt x="16786" y="16310"/>
                </a:lnTo>
                <a:lnTo>
                  <a:pt x="16341" y="17687"/>
                </a:lnTo>
                <a:lnTo>
                  <a:pt x="15815" y="17081"/>
                </a:lnTo>
                <a:lnTo>
                  <a:pt x="16503" y="14602"/>
                </a:lnTo>
                <a:lnTo>
                  <a:pt x="16786" y="13169"/>
                </a:lnTo>
                <a:lnTo>
                  <a:pt x="16867" y="12012"/>
                </a:lnTo>
                <a:lnTo>
                  <a:pt x="16867" y="9642"/>
                </a:lnTo>
                <a:lnTo>
                  <a:pt x="16705" y="7989"/>
                </a:lnTo>
                <a:lnTo>
                  <a:pt x="16422" y="6612"/>
                </a:lnTo>
                <a:lnTo>
                  <a:pt x="16220" y="5675"/>
                </a:lnTo>
                <a:lnTo>
                  <a:pt x="15856" y="4518"/>
                </a:lnTo>
                <a:lnTo>
                  <a:pt x="16382" y="3967"/>
                </a:lnTo>
                <a:close/>
              </a:path>
              <a:path w="21600" h="21600">
                <a:moveTo>
                  <a:pt x="18889" y="1377"/>
                </a:moveTo>
                <a:lnTo>
                  <a:pt x="19415" y="826"/>
                </a:lnTo>
                <a:lnTo>
                  <a:pt x="20194" y="2576"/>
                </a:lnTo>
                <a:lnTo>
                  <a:pt x="20831" y="4683"/>
                </a:lnTo>
                <a:lnTo>
                  <a:pt x="21357" y="7204"/>
                </a:lnTo>
                <a:lnTo>
                  <a:pt x="21650" y="9450"/>
                </a:lnTo>
                <a:lnTo>
                  <a:pt x="21600" y="12301"/>
                </a:lnTo>
                <a:lnTo>
                  <a:pt x="21215" y="15938"/>
                </a:lnTo>
                <a:lnTo>
                  <a:pt x="20629" y="18348"/>
                </a:lnTo>
                <a:lnTo>
                  <a:pt x="19415" y="21655"/>
                </a:lnTo>
                <a:lnTo>
                  <a:pt x="18889" y="21159"/>
                </a:lnTo>
                <a:lnTo>
                  <a:pt x="19901" y="18404"/>
                </a:lnTo>
                <a:lnTo>
                  <a:pt x="20467" y="15593"/>
                </a:lnTo>
                <a:lnTo>
                  <a:pt x="20791" y="12342"/>
                </a:lnTo>
                <a:lnTo>
                  <a:pt x="20871" y="9532"/>
                </a:lnTo>
                <a:lnTo>
                  <a:pt x="20629" y="7411"/>
                </a:lnTo>
                <a:lnTo>
                  <a:pt x="20062" y="4628"/>
                </a:lnTo>
                <a:lnTo>
                  <a:pt x="19415" y="2810"/>
                </a:lnTo>
                <a:lnTo>
                  <a:pt x="18889" y="1377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8842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5877272"/>
            <a:ext cx="6512511" cy="1143000"/>
          </a:xfrm>
        </p:spPr>
        <p:txBody>
          <a:bodyPr/>
          <a:lstStyle/>
          <a:p>
            <a:pPr algn="ctr"/>
            <a:r>
              <a:rPr lang="ru-RU" dirty="0" smtClean="0"/>
              <a:t>1 класс</a:t>
            </a:r>
            <a:endParaRPr lang="ru-RU" dirty="0"/>
          </a:p>
        </p:txBody>
      </p:sp>
      <p:pic>
        <p:nvPicPr>
          <p:cNvPr id="2050" name="Picture 2" descr="C:\Users\1\Desktop\ф\последний звонок 1 кл\DSCN228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260648"/>
            <a:ext cx="7488831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497406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5877272"/>
            <a:ext cx="6512511" cy="1143000"/>
          </a:xfrm>
        </p:spPr>
        <p:txBody>
          <a:bodyPr/>
          <a:lstStyle/>
          <a:p>
            <a:pPr algn="ctr"/>
            <a:r>
              <a:rPr lang="ru-RU" dirty="0" smtClean="0"/>
              <a:t>1 КЛАСС</a:t>
            </a:r>
            <a:endParaRPr lang="ru-RU" dirty="0"/>
          </a:p>
        </p:txBody>
      </p:sp>
      <p:pic>
        <p:nvPicPr>
          <p:cNvPr id="1026" name="Picture 2" descr="G:\2011-2015 учебные года\1 класс\азбука\DSCN149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7992888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2522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6021288"/>
            <a:ext cx="6512511" cy="1143000"/>
          </a:xfrm>
        </p:spPr>
        <p:txBody>
          <a:bodyPr/>
          <a:lstStyle/>
          <a:p>
            <a:pPr algn="ctr"/>
            <a:r>
              <a:rPr lang="ru-RU" dirty="0" smtClean="0"/>
              <a:t>1 КЛАСС</a:t>
            </a:r>
            <a:endParaRPr lang="ru-RU" dirty="0"/>
          </a:p>
        </p:txBody>
      </p:sp>
      <p:pic>
        <p:nvPicPr>
          <p:cNvPr id="2050" name="Picture 2" descr="G:\2011-2015 учебные года\1 класс\красота осени\SNV80222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0648"/>
            <a:ext cx="7484647" cy="561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50713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949280"/>
            <a:ext cx="6512511" cy="1143000"/>
          </a:xfrm>
        </p:spPr>
        <p:txBody>
          <a:bodyPr/>
          <a:lstStyle/>
          <a:p>
            <a:pPr algn="ctr"/>
            <a:r>
              <a:rPr lang="ru-RU" dirty="0" smtClean="0"/>
              <a:t>1 КЛАСС</a:t>
            </a:r>
            <a:endParaRPr lang="ru-RU" dirty="0"/>
          </a:p>
        </p:txBody>
      </p:sp>
      <p:pic>
        <p:nvPicPr>
          <p:cNvPr id="3075" name="Picture 3" descr="G:\2011-2015 учебные года\1 класс\поход 2012 г. май\DSCN233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6672"/>
            <a:ext cx="7297819" cy="547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58341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9_Трек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>
    <a:extraClrScheme>
      <a:clrScheme name="Трек 1">
        <a:dk1>
          <a:srgbClr val="000000"/>
        </a:dk1>
        <a:lt1>
          <a:srgbClr val="FFFFFF"/>
        </a:lt1>
        <a:dk2>
          <a:srgbClr val="4E3B30"/>
        </a:dk2>
        <a:lt2>
          <a:srgbClr val="FBEEC9"/>
        </a:lt2>
        <a:accent1>
          <a:srgbClr val="F0A22E"/>
        </a:accent1>
        <a:accent2>
          <a:srgbClr val="A5644E"/>
        </a:accent2>
        <a:accent3>
          <a:srgbClr val="FFFFFF"/>
        </a:accent3>
        <a:accent4>
          <a:srgbClr val="000000"/>
        </a:accent4>
        <a:accent5>
          <a:srgbClr val="F6CEAD"/>
        </a:accent5>
        <a:accent6>
          <a:srgbClr val="955A46"/>
        </a:accent6>
        <a:hlink>
          <a:srgbClr val="AD1F1F"/>
        </a:hlink>
        <a:folHlink>
          <a:srgbClr val="FFC4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рек 2">
        <a:dk1>
          <a:srgbClr val="000000"/>
        </a:dk1>
        <a:lt1>
          <a:srgbClr val="FFFFFF"/>
        </a:lt1>
        <a:dk2>
          <a:srgbClr val="4E3B30"/>
        </a:dk2>
        <a:lt2>
          <a:srgbClr val="FFCA61"/>
        </a:lt2>
        <a:accent1>
          <a:srgbClr val="F0A22E"/>
        </a:accent1>
        <a:accent2>
          <a:srgbClr val="A5644E"/>
        </a:accent2>
        <a:accent3>
          <a:srgbClr val="FFFFFF"/>
        </a:accent3>
        <a:accent4>
          <a:srgbClr val="000000"/>
        </a:accent4>
        <a:accent5>
          <a:srgbClr val="F6CEAD"/>
        </a:accent5>
        <a:accent6>
          <a:srgbClr val="955A46"/>
        </a:accent6>
        <a:hlink>
          <a:srgbClr val="AD1F1F"/>
        </a:hlink>
        <a:folHlink>
          <a:srgbClr val="FFC42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1634</TotalTime>
  <Words>95</Words>
  <Application>Microsoft Office PowerPoint</Application>
  <PresentationFormat>Экран (4:3)</PresentationFormat>
  <Paragraphs>34</Paragraphs>
  <Slides>34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34</vt:i4>
      </vt:variant>
    </vt:vector>
  </HeadingPairs>
  <TitlesOfParts>
    <vt:vector size="36" baseType="lpstr">
      <vt:lpstr>Воздушный поток</vt:lpstr>
      <vt:lpstr>9_Трек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 класс</vt:lpstr>
      <vt:lpstr>1 КЛАСС</vt:lpstr>
      <vt:lpstr>1 КЛАСС</vt:lpstr>
      <vt:lpstr>1 КЛАСС</vt:lpstr>
      <vt:lpstr>Презентация PowerPoint</vt:lpstr>
      <vt:lpstr>2 КЛАСС</vt:lpstr>
      <vt:lpstr>2 КЛАСС</vt:lpstr>
      <vt:lpstr>2 КЛАСС</vt:lpstr>
      <vt:lpstr>2 класс</vt:lpstr>
      <vt:lpstr>Презентация PowerPoint</vt:lpstr>
      <vt:lpstr>3 класс</vt:lpstr>
      <vt:lpstr>3 КЛАСС</vt:lpstr>
      <vt:lpstr>3 класс</vt:lpstr>
      <vt:lpstr>3 класс</vt:lpstr>
      <vt:lpstr>Презентация PowerPoint</vt:lpstr>
      <vt:lpstr>4 класс</vt:lpstr>
      <vt:lpstr>4 КЛАСС</vt:lpstr>
      <vt:lpstr>4 КЛАСС</vt:lpstr>
      <vt:lpstr>4 класс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Анюта</dc:creator>
  <cp:lastModifiedBy>1</cp:lastModifiedBy>
  <cp:revision>154</cp:revision>
  <dcterms:modified xsi:type="dcterms:W3CDTF">2015-05-29T12:08:00Z</dcterms:modified>
</cp:coreProperties>
</file>