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Layouts/slideLayout46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124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ableStyles.xml" ContentType="application/vnd.openxmlformats-officedocument.presentationml.tableStyles+xml"/>
  <Override PartName="/ppt/slideLayouts/slideLayout102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0.xml" ContentType="application/vnd.openxmlformats-officedocument.them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76.xml" ContentType="application/vnd.openxmlformats-officedocument.presentationml.slideLayout+xml"/>
  <Default Extension="png" ContentType="image/png"/>
  <Override PartName="/ppt/slideLayouts/slideLayout11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Masters/slideMaster9.xml" ContentType="application/vnd.openxmlformats-officedocument.presentationml.slideMaster+xml"/>
  <Override PartName="/ppt/slideLayouts/slideLayout10.xml" ContentType="application/vnd.openxmlformats-officedocument.presentationml.slideLayout+xml"/>
  <Default Extension="gif" ContentType="image/gif"/>
  <Override PartName="/ppt/slideLayouts/slideLayout99.xml" ContentType="application/vnd.openxmlformats-officedocument.presentationml.slideLayout+xml"/>
  <Override PartName="/ppt/slideMasters/slideMaster5.xml" ContentType="application/vnd.openxmlformats-officedocument.presentationml.slideMaster+xml"/>
  <Override PartName="/ppt/slideLayouts/slideLayout59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7.xml" ContentType="application/vnd.openxmlformats-officedocument.theme+xml"/>
  <Override PartName="/ppt/theme/theme11.xml" ContentType="application/vnd.openxmlformats-officedocument.them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33.xml" ContentType="application/vnd.openxmlformats-officedocument.presentationml.slideLayout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Masters/slideMaster6.xml" ContentType="application/vnd.openxmlformats-officedocument.presentationml.slideMaster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theme/theme12.xml" ContentType="application/vnd.openxmlformats-officedocument.them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09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theme/theme9.xml" ContentType="application/vnd.openxmlformats-officedocument.theme+xml"/>
  <Override PartName="/ppt/slides/slide8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s/slide32.xml" ContentType="application/vnd.openxmlformats-officedocument.presentationml.slide+xml"/>
  <Override PartName="/ppt/slideLayouts/slideLayout42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2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0" r:id="rId2"/>
    <p:sldMasterId id="2147483684" r:id="rId3"/>
    <p:sldMasterId id="2147483698" r:id="rId4"/>
    <p:sldMasterId id="2147483712" r:id="rId5"/>
    <p:sldMasterId id="2147483726" r:id="rId6"/>
    <p:sldMasterId id="2147483740" r:id="rId7"/>
    <p:sldMasterId id="2147483752" r:id="rId8"/>
    <p:sldMasterId id="2147483764" r:id="rId9"/>
    <p:sldMasterId id="2147483776" r:id="rId10"/>
    <p:sldMasterId id="2147483790" r:id="rId11"/>
  </p:sldMasterIdLst>
  <p:notesMasterIdLst>
    <p:notesMasterId r:id="rId57"/>
  </p:notesMasterIdLst>
  <p:sldIdLst>
    <p:sldId id="258" r:id="rId12"/>
    <p:sldId id="334" r:id="rId13"/>
    <p:sldId id="288" r:id="rId14"/>
    <p:sldId id="259" r:id="rId15"/>
    <p:sldId id="260" r:id="rId16"/>
    <p:sldId id="261" r:id="rId17"/>
    <p:sldId id="262" r:id="rId18"/>
    <p:sldId id="263" r:id="rId19"/>
    <p:sldId id="341" r:id="rId20"/>
    <p:sldId id="342" r:id="rId21"/>
    <p:sldId id="264" r:id="rId22"/>
    <p:sldId id="265" r:id="rId23"/>
    <p:sldId id="267" r:id="rId24"/>
    <p:sldId id="269" r:id="rId25"/>
    <p:sldId id="270" r:id="rId26"/>
    <p:sldId id="271" r:id="rId27"/>
    <p:sldId id="272" r:id="rId28"/>
    <p:sldId id="273" r:id="rId29"/>
    <p:sldId id="275" r:id="rId30"/>
    <p:sldId id="344" r:id="rId31"/>
    <p:sldId id="340" r:id="rId32"/>
    <p:sldId id="348" r:id="rId33"/>
    <p:sldId id="343" r:id="rId34"/>
    <p:sldId id="290" r:id="rId35"/>
    <p:sldId id="335" r:id="rId36"/>
    <p:sldId id="339" r:id="rId37"/>
    <p:sldId id="337" r:id="rId38"/>
    <p:sldId id="338" r:id="rId39"/>
    <p:sldId id="336" r:id="rId40"/>
    <p:sldId id="346" r:id="rId41"/>
    <p:sldId id="278" r:id="rId42"/>
    <p:sldId id="289" r:id="rId43"/>
    <p:sldId id="291" r:id="rId44"/>
    <p:sldId id="292" r:id="rId45"/>
    <p:sldId id="293" r:id="rId46"/>
    <p:sldId id="294" r:id="rId47"/>
    <p:sldId id="295" r:id="rId48"/>
    <p:sldId id="296" r:id="rId49"/>
    <p:sldId id="347" r:id="rId50"/>
    <p:sldId id="297" r:id="rId51"/>
    <p:sldId id="304" r:id="rId52"/>
    <p:sldId id="306" r:id="rId53"/>
    <p:sldId id="307" r:id="rId54"/>
    <p:sldId id="301" r:id="rId55"/>
    <p:sldId id="349" r:id="rId56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059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116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174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231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5289" algn="l" defTabSz="914116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2346" algn="l" defTabSz="914116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199404" algn="l" defTabSz="914116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6462" algn="l" defTabSz="914116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00CC"/>
    <a:srgbClr val="003300"/>
    <a:srgbClr val="800000"/>
    <a:srgbClr val="3820EC"/>
    <a:srgbClr val="660033"/>
    <a:srgbClr val="000099"/>
    <a:srgbClr val="33CC33"/>
    <a:srgbClr val="FF006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30" autoAdjust="0"/>
    <p:restoredTop sz="94660"/>
  </p:normalViewPr>
  <p:slideViewPr>
    <p:cSldViewPr>
      <p:cViewPr>
        <p:scale>
          <a:sx n="60" d="100"/>
          <a:sy n="60" d="100"/>
        </p:scale>
        <p:origin x="-1368" y="-10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slide" Target="slides/slide31.xml"/><Relationship Id="rId47" Type="http://schemas.openxmlformats.org/officeDocument/2006/relationships/slide" Target="slides/slide36.xml"/><Relationship Id="rId50" Type="http://schemas.openxmlformats.org/officeDocument/2006/relationships/slide" Target="slides/slide39.xml"/><Relationship Id="rId55" Type="http://schemas.openxmlformats.org/officeDocument/2006/relationships/slide" Target="slides/slide44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41" Type="http://schemas.openxmlformats.org/officeDocument/2006/relationships/slide" Target="slides/slide30.xml"/><Relationship Id="rId54" Type="http://schemas.openxmlformats.org/officeDocument/2006/relationships/slide" Target="slides/slide4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53" Type="http://schemas.openxmlformats.org/officeDocument/2006/relationships/slide" Target="slides/slide42.xml"/><Relationship Id="rId58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slide" Target="slides/slide38.xml"/><Relationship Id="rId57" Type="http://schemas.openxmlformats.org/officeDocument/2006/relationships/notesMaster" Target="notesMasters/notesMaster1.xml"/><Relationship Id="rId61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slide" Target="slides/slide41.xml"/><Relationship Id="rId60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slide" Target="slides/slide37.xml"/><Relationship Id="rId56" Type="http://schemas.openxmlformats.org/officeDocument/2006/relationships/slide" Target="slides/slide45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0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slide" Target="slides/slide35.xml"/><Relationship Id="rId5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42E631F6-1265-43AD-8081-D3C1F1EA20B9}" type="datetimeFigureOut">
              <a:rPr lang="ru-RU"/>
              <a:pPr>
                <a:defRPr/>
              </a:pPr>
              <a:t>21.11.2015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BF3430FF-1377-4551-8775-1350EEBCA98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5317431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059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116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174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231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289" algn="l" defTabSz="91411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346" algn="l" defTabSz="91411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404" algn="l" defTabSz="91411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462" algn="l" defTabSz="91411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048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78B0C75-5C58-4BEF-9C89-F4DD1DA00481}" type="slidenum">
              <a:rPr lang="ru-RU" smtClean="0">
                <a:cs typeface="Arial" charset="0"/>
              </a:rPr>
              <a:pPr/>
              <a:t>5</a:t>
            </a:fld>
            <a:endParaRPr lang="ru-RU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3430FF-1377-4551-8775-1350EEBCA986}" type="slidenum">
              <a:rPr lang="ru-RU" smtClean="0"/>
              <a:pPr>
                <a:defRPr/>
              </a:pPr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850859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fld id="{46498479-1E02-4B09-9D96-03652E5E89A1}" type="slidenum">
              <a:rPr lang="ru-RU" smtClean="0">
                <a:solidFill>
                  <a:prstClr val="white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>
                <a:buFont typeface="Times New Roman" pitchFamily="18" charset="0"/>
                <a:buNone/>
              </a:pPr>
              <a:t>9</a:t>
            </a:fld>
            <a:endParaRPr lang="ru-RU" smtClean="0">
              <a:solidFill>
                <a:prstClr val="white"/>
              </a:solidFill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5363" name="Text Box 1"/>
          <p:cNvSpPr txBox="1">
            <a:spLocks noChangeArrowheads="1"/>
          </p:cNvSpPr>
          <p:nvPr/>
        </p:nvSpPr>
        <p:spPr bwMode="auto">
          <a:xfrm>
            <a:off x="1003786" y="695134"/>
            <a:ext cx="4848989" cy="342815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80165" tIns="40083" rIns="80165" bIns="40083" anchor="ctr"/>
          <a:lstStyle/>
          <a:p>
            <a:pPr defTabSz="393828" hangingPunct="0">
              <a:lnSpc>
                <a:spcPct val="93000"/>
              </a:lnSpc>
              <a:buClr>
                <a:srgbClr val="000000"/>
              </a:buClr>
              <a:buSzPct val="100000"/>
            </a:pPr>
            <a:endParaRPr lang="ru-RU">
              <a:solidFill>
                <a:prstClr val="white"/>
              </a:solidFill>
              <a:ea typeface="MS Gothic"/>
            </a:endParaRPr>
          </a:p>
        </p:txBody>
      </p:sp>
      <p:sp>
        <p:nvSpPr>
          <p:cNvPr id="15364" name="Rectangle 2"/>
          <p:cNvSpPr>
            <a:spLocks noGrp="1" noChangeArrowheads="1"/>
          </p:cNvSpPr>
          <p:nvPr>
            <p:ph type="body"/>
          </p:nvPr>
        </p:nvSpPr>
        <p:spPr>
          <a:xfrm>
            <a:off x="685512" y="4343231"/>
            <a:ext cx="5485536" cy="4113782"/>
          </a:xfrm>
          <a:noFill/>
          <a:ln/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Образ слайда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3554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dirty="0" smtClean="0">
              <a:latin typeface="Times New Roman" pitchFamily="18" charset="0"/>
            </a:endParaRPr>
          </a:p>
        </p:txBody>
      </p:sp>
      <p:sp>
        <p:nvSpPr>
          <p:cNvPr id="23555" name="Номер слайда 3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fld id="{558FEC7E-9781-42A8-B282-EE015D2A2E8B}" type="slidenum">
              <a:rPr lang="ru-RU" smtClean="0">
                <a:solidFill>
                  <a:prstClr val="white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>
                <a:buFont typeface="Times New Roman" pitchFamily="18" charset="0"/>
                <a:buNone/>
              </a:pPr>
              <a:t>10</a:t>
            </a:fld>
            <a:endParaRPr lang="ru-RU" smtClean="0">
              <a:solidFill>
                <a:prstClr val="white"/>
              </a:solidFill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fld id="{2EC7AECC-51C7-41DA-A903-7902059A7C06}" type="slidenum">
              <a:rPr lang="ru-RU" smtClean="0">
                <a:solidFill>
                  <a:prstClr val="white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>
                <a:buFont typeface="Times New Roman" pitchFamily="18" charset="0"/>
                <a:buNone/>
              </a:pPr>
              <a:t>21</a:t>
            </a:fld>
            <a:endParaRPr lang="ru-RU" smtClean="0">
              <a:solidFill>
                <a:prstClr val="white"/>
              </a:solidFill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9459" name="Text Box 1"/>
          <p:cNvSpPr txBox="1">
            <a:spLocks noChangeArrowheads="1"/>
          </p:cNvSpPr>
          <p:nvPr/>
        </p:nvSpPr>
        <p:spPr bwMode="auto">
          <a:xfrm>
            <a:off x="1003786" y="695134"/>
            <a:ext cx="4848989" cy="342815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80165" tIns="40083" rIns="80165" bIns="40083" anchor="ctr"/>
          <a:lstStyle/>
          <a:p>
            <a:pPr defTabSz="393828" hangingPunct="0">
              <a:lnSpc>
                <a:spcPct val="93000"/>
              </a:lnSpc>
              <a:buClr>
                <a:srgbClr val="000000"/>
              </a:buClr>
              <a:buSzPct val="100000"/>
            </a:pPr>
            <a:endParaRPr lang="ru-RU">
              <a:solidFill>
                <a:prstClr val="white"/>
              </a:solidFill>
              <a:ea typeface="MS Gothic"/>
            </a:endParaRPr>
          </a:p>
        </p:txBody>
      </p:sp>
      <p:sp>
        <p:nvSpPr>
          <p:cNvPr id="19460" name="Rectangle 2"/>
          <p:cNvSpPr>
            <a:spLocks noGrp="1" noChangeArrowheads="1"/>
          </p:cNvSpPr>
          <p:nvPr>
            <p:ph type="body"/>
          </p:nvPr>
        </p:nvSpPr>
        <p:spPr>
          <a:xfrm>
            <a:off x="685512" y="4343231"/>
            <a:ext cx="5485536" cy="4113782"/>
          </a:xfrm>
          <a:noFill/>
          <a:ln/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G:\Presentations\Shablons\FirstSeptember\FirstSeptemberMai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2844" y="3929070"/>
            <a:ext cx="5715040" cy="114300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85723" y="5643578"/>
            <a:ext cx="4643470" cy="78104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2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4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 lIns="91410" tIns="45706" rIns="91410" bIns="45706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39CBCB5C-1797-4398-A8BC-5896BE189FC9}" type="datetimeFigureOut">
              <a:rPr lang="ru-RU"/>
              <a:pPr>
                <a:defRPr/>
              </a:pPr>
              <a:t>21.11.2015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3"/>
            <a:ext cx="2895600" cy="365125"/>
          </a:xfrm>
          <a:prstGeom prst="rect">
            <a:avLst/>
          </a:prstGeom>
        </p:spPr>
        <p:txBody>
          <a:bodyPr lIns="91410" tIns="45706" rIns="91410" bIns="45706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3"/>
            <a:ext cx="2133600" cy="365125"/>
          </a:xfrm>
          <a:prstGeom prst="rect">
            <a:avLst/>
          </a:prstGeom>
        </p:spPr>
        <p:txBody>
          <a:bodyPr lIns="91410" tIns="45706" rIns="91410" bIns="45706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1E409154-5002-44F5-BFAF-FAD0402DF3B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440" y="2129984"/>
            <a:ext cx="7773120" cy="147039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2321" y="3885528"/>
            <a:ext cx="6400800" cy="1752664"/>
          </a:xfrm>
        </p:spPr>
        <p:txBody>
          <a:bodyPr/>
          <a:lstStyle>
            <a:lvl1pPr marL="0" indent="0" algn="ctr">
              <a:buNone/>
              <a:defRPr/>
            </a:lvl1pPr>
            <a:lvl2pPr marL="414726" indent="0" algn="ctr">
              <a:buNone/>
              <a:defRPr/>
            </a:lvl2pPr>
            <a:lvl3pPr marL="829452" indent="0" algn="ctr">
              <a:buNone/>
              <a:defRPr/>
            </a:lvl3pPr>
            <a:lvl4pPr marL="1244178" indent="0" algn="ctr">
              <a:buNone/>
              <a:defRPr/>
            </a:lvl4pPr>
            <a:lvl5pPr marL="1658904" indent="0" algn="ctr">
              <a:buNone/>
              <a:defRPr/>
            </a:lvl5pPr>
            <a:lvl6pPr marL="2073631" indent="0" algn="ctr">
              <a:buNone/>
              <a:defRPr/>
            </a:lvl6pPr>
            <a:lvl7pPr marL="2488357" indent="0" algn="ctr">
              <a:buNone/>
              <a:defRPr/>
            </a:lvl7pPr>
            <a:lvl8pPr marL="2903083" indent="0" algn="ctr">
              <a:buNone/>
              <a:defRPr/>
            </a:lvl8pPr>
            <a:lvl9pPr marL="3317809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0B1DD1-ECBB-4CB9-BE28-5C025AD99BA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5447229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3C73AC-62EA-4FCC-886A-61BC637B0A5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1291256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880" y="4406863"/>
            <a:ext cx="7771680" cy="1362383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880" y="2906225"/>
            <a:ext cx="7771680" cy="1500638"/>
          </a:xfrm>
        </p:spPr>
        <p:txBody>
          <a:bodyPr anchor="b"/>
          <a:lstStyle>
            <a:lvl1pPr marL="0" indent="0">
              <a:buNone/>
              <a:defRPr sz="1800"/>
            </a:lvl1pPr>
            <a:lvl2pPr marL="414726" indent="0">
              <a:buNone/>
              <a:defRPr sz="1600"/>
            </a:lvl2pPr>
            <a:lvl3pPr marL="829452" indent="0">
              <a:buNone/>
              <a:defRPr sz="1500"/>
            </a:lvl3pPr>
            <a:lvl4pPr marL="1244178" indent="0">
              <a:buNone/>
              <a:defRPr sz="1300"/>
            </a:lvl4pPr>
            <a:lvl5pPr marL="1658904" indent="0">
              <a:buNone/>
              <a:defRPr sz="1300"/>
            </a:lvl5pPr>
            <a:lvl6pPr marL="2073631" indent="0">
              <a:buNone/>
              <a:defRPr sz="1300"/>
            </a:lvl6pPr>
            <a:lvl7pPr marL="2488357" indent="0">
              <a:buNone/>
              <a:defRPr sz="1300"/>
            </a:lvl7pPr>
            <a:lvl8pPr marL="2903083" indent="0">
              <a:buNone/>
              <a:defRPr sz="1300"/>
            </a:lvl8pPr>
            <a:lvl9pPr marL="3317809" indent="0">
              <a:buNone/>
              <a:defRPr sz="13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728CF0-BD0C-41FD-9F0E-523D97A0BD7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8912615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6480" y="1604329"/>
            <a:ext cx="4043520" cy="4523515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38240" y="1604329"/>
            <a:ext cx="4043520" cy="4523515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894AA4-293C-4BBD-8CDA-DBD32A7EB5B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2322504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921" y="275070"/>
            <a:ext cx="8229600" cy="1142039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920" y="1535201"/>
            <a:ext cx="4039200" cy="639427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4726" indent="0">
              <a:buNone/>
              <a:defRPr sz="1800" b="1"/>
            </a:lvl2pPr>
            <a:lvl3pPr marL="829452" indent="0">
              <a:buNone/>
              <a:defRPr sz="1600" b="1"/>
            </a:lvl3pPr>
            <a:lvl4pPr marL="1244178" indent="0">
              <a:buNone/>
              <a:defRPr sz="1500" b="1"/>
            </a:lvl4pPr>
            <a:lvl5pPr marL="1658904" indent="0">
              <a:buNone/>
              <a:defRPr sz="1500" b="1"/>
            </a:lvl5pPr>
            <a:lvl6pPr marL="2073631" indent="0">
              <a:buNone/>
              <a:defRPr sz="1500" b="1"/>
            </a:lvl6pPr>
            <a:lvl7pPr marL="2488357" indent="0">
              <a:buNone/>
              <a:defRPr sz="1500" b="1"/>
            </a:lvl7pPr>
            <a:lvl8pPr marL="2903083" indent="0">
              <a:buNone/>
              <a:defRPr sz="1500" b="1"/>
            </a:lvl8pPr>
            <a:lvl9pPr marL="3317809" indent="0">
              <a:buNone/>
              <a:defRPr sz="15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920" y="2174628"/>
            <a:ext cx="4039200" cy="3951775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441" y="1535201"/>
            <a:ext cx="4042080" cy="639427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4726" indent="0">
              <a:buNone/>
              <a:defRPr sz="1800" b="1"/>
            </a:lvl2pPr>
            <a:lvl3pPr marL="829452" indent="0">
              <a:buNone/>
              <a:defRPr sz="1600" b="1"/>
            </a:lvl3pPr>
            <a:lvl4pPr marL="1244178" indent="0">
              <a:buNone/>
              <a:defRPr sz="1500" b="1"/>
            </a:lvl4pPr>
            <a:lvl5pPr marL="1658904" indent="0">
              <a:buNone/>
              <a:defRPr sz="1500" b="1"/>
            </a:lvl5pPr>
            <a:lvl6pPr marL="2073631" indent="0">
              <a:buNone/>
              <a:defRPr sz="1500" b="1"/>
            </a:lvl6pPr>
            <a:lvl7pPr marL="2488357" indent="0">
              <a:buNone/>
              <a:defRPr sz="1500" b="1"/>
            </a:lvl7pPr>
            <a:lvl8pPr marL="2903083" indent="0">
              <a:buNone/>
              <a:defRPr sz="1500" b="1"/>
            </a:lvl8pPr>
            <a:lvl9pPr marL="3317809" indent="0">
              <a:buNone/>
              <a:defRPr sz="15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441" y="2174628"/>
            <a:ext cx="4042080" cy="3951775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3A0B74-EE90-4CB0-9DD6-E9008A01B56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3822295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E456B5-5361-4BE6-80F2-6A732DB1375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0696633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798D73-8BBF-41B6-9D53-3AB3060A302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8068922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920" y="273629"/>
            <a:ext cx="3008160" cy="1160762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521" y="273629"/>
            <a:ext cx="5112000" cy="5852774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2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920" y="1434391"/>
            <a:ext cx="3008160" cy="4692013"/>
          </a:xfrm>
        </p:spPr>
        <p:txBody>
          <a:bodyPr/>
          <a:lstStyle>
            <a:lvl1pPr marL="0" indent="0">
              <a:buNone/>
              <a:defRPr sz="1300"/>
            </a:lvl1pPr>
            <a:lvl2pPr marL="414726" indent="0">
              <a:buNone/>
              <a:defRPr sz="1100"/>
            </a:lvl2pPr>
            <a:lvl3pPr marL="829452" indent="0">
              <a:buNone/>
              <a:defRPr sz="900"/>
            </a:lvl3pPr>
            <a:lvl4pPr marL="1244178" indent="0">
              <a:buNone/>
              <a:defRPr sz="800"/>
            </a:lvl4pPr>
            <a:lvl5pPr marL="1658904" indent="0">
              <a:buNone/>
              <a:defRPr sz="800"/>
            </a:lvl5pPr>
            <a:lvl6pPr marL="2073631" indent="0">
              <a:buNone/>
              <a:defRPr sz="800"/>
            </a:lvl6pPr>
            <a:lvl7pPr marL="2488357" indent="0">
              <a:buNone/>
              <a:defRPr sz="800"/>
            </a:lvl7pPr>
            <a:lvl8pPr marL="2903083" indent="0">
              <a:buNone/>
              <a:defRPr sz="800"/>
            </a:lvl8pPr>
            <a:lvl9pPr marL="3317809" indent="0">
              <a:buNone/>
              <a:defRPr sz="8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81DB73-5592-4080-9AFD-2861B49944D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846750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801" y="4800025"/>
            <a:ext cx="5486400" cy="567420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801" y="612065"/>
            <a:ext cx="5486400" cy="4115952"/>
          </a:xfrm>
        </p:spPr>
        <p:txBody>
          <a:bodyPr/>
          <a:lstStyle>
            <a:lvl1pPr marL="0" indent="0">
              <a:buNone/>
              <a:defRPr sz="2900"/>
            </a:lvl1pPr>
            <a:lvl2pPr marL="414726" indent="0">
              <a:buNone/>
              <a:defRPr sz="2500"/>
            </a:lvl2pPr>
            <a:lvl3pPr marL="829452" indent="0">
              <a:buNone/>
              <a:defRPr sz="2200"/>
            </a:lvl3pPr>
            <a:lvl4pPr marL="1244178" indent="0">
              <a:buNone/>
              <a:defRPr sz="1800"/>
            </a:lvl4pPr>
            <a:lvl5pPr marL="1658904" indent="0">
              <a:buNone/>
              <a:defRPr sz="1800"/>
            </a:lvl5pPr>
            <a:lvl6pPr marL="2073631" indent="0">
              <a:buNone/>
              <a:defRPr sz="1800"/>
            </a:lvl6pPr>
            <a:lvl7pPr marL="2488357" indent="0">
              <a:buNone/>
              <a:defRPr sz="1800"/>
            </a:lvl7pPr>
            <a:lvl8pPr marL="2903083" indent="0">
              <a:buNone/>
              <a:defRPr sz="1800"/>
            </a:lvl8pPr>
            <a:lvl9pPr marL="3317809" indent="0">
              <a:buNone/>
              <a:defRPr sz="18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801" y="5367444"/>
            <a:ext cx="5486400" cy="805044"/>
          </a:xfrm>
        </p:spPr>
        <p:txBody>
          <a:bodyPr/>
          <a:lstStyle>
            <a:lvl1pPr marL="0" indent="0">
              <a:buNone/>
              <a:defRPr sz="1300"/>
            </a:lvl1pPr>
            <a:lvl2pPr marL="414726" indent="0">
              <a:buNone/>
              <a:defRPr sz="1100"/>
            </a:lvl2pPr>
            <a:lvl3pPr marL="829452" indent="0">
              <a:buNone/>
              <a:defRPr sz="900"/>
            </a:lvl3pPr>
            <a:lvl4pPr marL="1244178" indent="0">
              <a:buNone/>
              <a:defRPr sz="800"/>
            </a:lvl4pPr>
            <a:lvl5pPr marL="1658904" indent="0">
              <a:buNone/>
              <a:defRPr sz="800"/>
            </a:lvl5pPr>
            <a:lvl6pPr marL="2073631" indent="0">
              <a:buNone/>
              <a:defRPr sz="800"/>
            </a:lvl6pPr>
            <a:lvl7pPr marL="2488357" indent="0">
              <a:buNone/>
              <a:defRPr sz="800"/>
            </a:lvl7pPr>
            <a:lvl8pPr marL="2903083" indent="0">
              <a:buNone/>
              <a:defRPr sz="800"/>
            </a:lvl8pPr>
            <a:lvl9pPr marL="3317809" indent="0">
              <a:buNone/>
              <a:defRPr sz="8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EA8B50-D19B-4A6C-8F3B-1719D0738B6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6625739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BCAFC3-FBBE-4092-A722-B5C2668C816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377855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1" y="274641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 lIns="91410" tIns="45706" rIns="91410" bIns="45706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63CEACEB-B323-45CE-9DE2-419FD8ED1733}" type="datetimeFigureOut">
              <a:rPr lang="ru-RU"/>
              <a:pPr>
                <a:defRPr/>
              </a:pPr>
              <a:t>21.11.2015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3"/>
            <a:ext cx="2895600" cy="365125"/>
          </a:xfrm>
          <a:prstGeom prst="rect">
            <a:avLst/>
          </a:prstGeom>
        </p:spPr>
        <p:txBody>
          <a:bodyPr lIns="91410" tIns="45706" rIns="91410" bIns="45706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3"/>
            <a:ext cx="2133600" cy="365125"/>
          </a:xfrm>
          <a:prstGeom prst="rect">
            <a:avLst/>
          </a:prstGeom>
        </p:spPr>
        <p:txBody>
          <a:bodyPr lIns="91410" tIns="45706" rIns="91410" bIns="45706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F5447D43-82E4-4F69-8E76-0E46517E28B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5440" y="273629"/>
            <a:ext cx="2056320" cy="585421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6480" y="273629"/>
            <a:ext cx="6030720" cy="585421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BA117A-BB42-4853-A42B-140920B58CA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00069828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48B34D-496A-4AEF-80B5-32498F4FA2D1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8243987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F88281-F646-4A9A-9A22-262E982BFD63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2513421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1C607F-A5EE-455A-A1AC-C7BD0FF58A02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7729262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CEFC07-D98F-4416-B068-54C22A122EFC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3043847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B8E10A-D124-416D-81F0-6264D5870B59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2725165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9DF250-9927-4EF8-99BF-1201D00A7C98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9149935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BBFD07-83B1-4BB2-883D-82C2D5DC417C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90038167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7757DA-2378-462F-9159-9E5F1BBE8AA6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19129294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9C648A-C7C3-460E-B7B2-DFC6B52B8184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988223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57200" y="3938591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8200" y="3938591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lIns="91410" tIns="45706" rIns="91410" bIns="45706"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lIns="91410" tIns="45706" rIns="91410" bIns="45706"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lIns="91410" tIns="45706" rIns="91410" bIns="45706"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245926CB-A7AA-4706-ACD1-2BBF9F7D2AD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2529E5-9700-44FB-AF2C-5116E2C590A3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48821449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FA6B1D-EE4F-40EA-AF62-D48EC5B62157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0068401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D4171E37-A6B8-423B-87F4-7EC42EEB7DFF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65978184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24F4ED76-BFBD-46D8-8E9F-60AA324AF599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58499418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58D018-E367-405B-B57C-3A33D8612158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48238774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3B861E-6657-4D92-832D-478CFC53CA32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37636148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8F6D00-76E3-4187-ACB6-4CE9B02F9E3F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94754355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77417E-9309-4798-8268-7EC8B7B72F40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28414052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C17100-DB3C-4044-8288-DD1A5332344E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34174809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B3D912-BFA2-428A-AADD-F01A8B1E814D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345055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2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059" indent="0" algn="ctr">
              <a:buNone/>
              <a:defRPr/>
            </a:lvl2pPr>
            <a:lvl3pPr marL="914116" indent="0" algn="ctr">
              <a:buNone/>
              <a:defRPr/>
            </a:lvl3pPr>
            <a:lvl4pPr marL="1371174" indent="0" algn="ctr">
              <a:buNone/>
              <a:defRPr/>
            </a:lvl4pPr>
            <a:lvl5pPr marL="1828231" indent="0" algn="ctr">
              <a:buNone/>
              <a:defRPr/>
            </a:lvl5pPr>
            <a:lvl6pPr marL="2285289" indent="0" algn="ctr">
              <a:buNone/>
              <a:defRPr/>
            </a:lvl6pPr>
            <a:lvl7pPr marL="2742346" indent="0" algn="ctr">
              <a:buNone/>
              <a:defRPr/>
            </a:lvl7pPr>
            <a:lvl8pPr marL="3199404" indent="0" algn="ctr">
              <a:buNone/>
              <a:defRPr/>
            </a:lvl8pPr>
            <a:lvl9pPr marL="3656462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8A2889-8D42-416C-A6D3-D4450A152007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08037926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035C5B-3074-44E8-B0CE-8BC59820EE09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96178617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AB7620-0982-44F1-B878-6EC548AD8EB6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47568049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8A3E35-F5EF-431E-A3DF-03FC25201885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94584444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CB3BC5-323D-4941-94C1-9CEC75DADEB7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47037318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077413-A911-4FA2-AA00-1EB20FB788C1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93650117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99664C0D-CBFE-43F5-B05F-C7B97FABAFA8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14841798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5FE646C6-D417-4770-B768-CFF8D29F3171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499627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9C57CE-714A-4CC2-BB32-45DF763C31F7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854813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59" indent="0">
              <a:buNone/>
              <a:defRPr sz="1800"/>
            </a:lvl2pPr>
            <a:lvl3pPr marL="914116" indent="0">
              <a:buNone/>
              <a:defRPr sz="1600"/>
            </a:lvl3pPr>
            <a:lvl4pPr marL="1371174" indent="0">
              <a:buNone/>
              <a:defRPr sz="1400"/>
            </a:lvl4pPr>
            <a:lvl5pPr marL="1828231" indent="0">
              <a:buNone/>
              <a:defRPr sz="1400"/>
            </a:lvl5pPr>
            <a:lvl6pPr marL="2285289" indent="0">
              <a:buNone/>
              <a:defRPr sz="1400"/>
            </a:lvl6pPr>
            <a:lvl7pPr marL="2742346" indent="0">
              <a:buNone/>
              <a:defRPr sz="1400"/>
            </a:lvl7pPr>
            <a:lvl8pPr marL="3199404" indent="0">
              <a:buNone/>
              <a:defRPr sz="1400"/>
            </a:lvl8pPr>
            <a:lvl9pPr marL="3656462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CC4661-8FB9-4514-9F7B-4E41F70DD956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682888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5E2027-3B12-4A72-B910-0AA798EA8800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664078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9" indent="0">
              <a:buNone/>
              <a:defRPr sz="2000" b="1"/>
            </a:lvl2pPr>
            <a:lvl3pPr marL="914116" indent="0">
              <a:buNone/>
              <a:defRPr sz="1800" b="1"/>
            </a:lvl3pPr>
            <a:lvl4pPr marL="1371174" indent="0">
              <a:buNone/>
              <a:defRPr sz="1600" b="1"/>
            </a:lvl4pPr>
            <a:lvl5pPr marL="1828231" indent="0">
              <a:buNone/>
              <a:defRPr sz="1600" b="1"/>
            </a:lvl5pPr>
            <a:lvl6pPr marL="2285289" indent="0">
              <a:buNone/>
              <a:defRPr sz="1600" b="1"/>
            </a:lvl6pPr>
            <a:lvl7pPr marL="2742346" indent="0">
              <a:buNone/>
              <a:defRPr sz="1600" b="1"/>
            </a:lvl7pPr>
            <a:lvl8pPr marL="3199404" indent="0">
              <a:buNone/>
              <a:defRPr sz="1600" b="1"/>
            </a:lvl8pPr>
            <a:lvl9pPr marL="3656462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9" indent="0">
              <a:buNone/>
              <a:defRPr sz="2000" b="1"/>
            </a:lvl2pPr>
            <a:lvl3pPr marL="914116" indent="0">
              <a:buNone/>
              <a:defRPr sz="1800" b="1"/>
            </a:lvl3pPr>
            <a:lvl4pPr marL="1371174" indent="0">
              <a:buNone/>
              <a:defRPr sz="1600" b="1"/>
            </a:lvl4pPr>
            <a:lvl5pPr marL="1828231" indent="0">
              <a:buNone/>
              <a:defRPr sz="1600" b="1"/>
            </a:lvl5pPr>
            <a:lvl6pPr marL="2285289" indent="0">
              <a:buNone/>
              <a:defRPr sz="1600" b="1"/>
            </a:lvl6pPr>
            <a:lvl7pPr marL="2742346" indent="0">
              <a:buNone/>
              <a:defRPr sz="1600" b="1"/>
            </a:lvl7pPr>
            <a:lvl8pPr marL="3199404" indent="0">
              <a:buNone/>
              <a:defRPr sz="1600" b="1"/>
            </a:lvl8pPr>
            <a:lvl9pPr marL="3656462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8D0F76-4C72-4D51-8E32-2943AA388C1C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611105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06766B-CE90-4C05-BA6A-C06A3EA619FA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583382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367B57-8F35-4D15-B058-8B584431070F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843115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3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59" indent="0">
              <a:buNone/>
              <a:defRPr sz="1200"/>
            </a:lvl2pPr>
            <a:lvl3pPr marL="914116" indent="0">
              <a:buNone/>
              <a:defRPr sz="1000"/>
            </a:lvl3pPr>
            <a:lvl4pPr marL="1371174" indent="0">
              <a:buNone/>
              <a:defRPr sz="900"/>
            </a:lvl4pPr>
            <a:lvl5pPr marL="1828231" indent="0">
              <a:buNone/>
              <a:defRPr sz="900"/>
            </a:lvl5pPr>
            <a:lvl6pPr marL="2285289" indent="0">
              <a:buNone/>
              <a:defRPr sz="900"/>
            </a:lvl6pPr>
            <a:lvl7pPr marL="2742346" indent="0">
              <a:buNone/>
              <a:defRPr sz="900"/>
            </a:lvl7pPr>
            <a:lvl8pPr marL="3199404" indent="0">
              <a:buNone/>
              <a:defRPr sz="900"/>
            </a:lvl8pPr>
            <a:lvl9pPr marL="3656462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4EAAD8-9890-4B55-AB38-33453128A39C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787601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59" indent="0">
              <a:buNone/>
              <a:defRPr sz="2800"/>
            </a:lvl2pPr>
            <a:lvl3pPr marL="914116" indent="0">
              <a:buNone/>
              <a:defRPr sz="2400"/>
            </a:lvl3pPr>
            <a:lvl4pPr marL="1371174" indent="0">
              <a:buNone/>
              <a:defRPr sz="2000"/>
            </a:lvl4pPr>
            <a:lvl5pPr marL="1828231" indent="0">
              <a:buNone/>
              <a:defRPr sz="2000"/>
            </a:lvl5pPr>
            <a:lvl6pPr marL="2285289" indent="0">
              <a:buNone/>
              <a:defRPr sz="2000"/>
            </a:lvl6pPr>
            <a:lvl7pPr marL="2742346" indent="0">
              <a:buNone/>
              <a:defRPr sz="2000"/>
            </a:lvl7pPr>
            <a:lvl8pPr marL="3199404" indent="0">
              <a:buNone/>
              <a:defRPr sz="2000"/>
            </a:lvl8pPr>
            <a:lvl9pPr marL="3656462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59" indent="0">
              <a:buNone/>
              <a:defRPr sz="1200"/>
            </a:lvl2pPr>
            <a:lvl3pPr marL="914116" indent="0">
              <a:buNone/>
              <a:defRPr sz="1000"/>
            </a:lvl3pPr>
            <a:lvl4pPr marL="1371174" indent="0">
              <a:buNone/>
              <a:defRPr sz="900"/>
            </a:lvl4pPr>
            <a:lvl5pPr marL="1828231" indent="0">
              <a:buNone/>
              <a:defRPr sz="900"/>
            </a:lvl5pPr>
            <a:lvl6pPr marL="2285289" indent="0">
              <a:buNone/>
              <a:defRPr sz="900"/>
            </a:lvl6pPr>
            <a:lvl7pPr marL="2742346" indent="0">
              <a:buNone/>
              <a:defRPr sz="900"/>
            </a:lvl7pPr>
            <a:lvl8pPr marL="3199404" indent="0">
              <a:buNone/>
              <a:defRPr sz="900"/>
            </a:lvl8pPr>
            <a:lvl9pPr marL="3656462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5C5795-BEDD-4AF6-9909-CEA6B4478203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211955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3471C1-73AA-4A86-B447-5689FD444E20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968159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1" y="274641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9078C3-767A-4042-903A-A3DD3B53A93C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305221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3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648200" y="3938591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32D1FDE0-AE49-43DB-B4A9-8B4FAB57F8DA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9274478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57200" y="3938591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8200" y="3938591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0A1C77D1-03C3-41DD-B014-630242AA7CDC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0885679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2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059" indent="0" algn="ctr">
              <a:buNone/>
              <a:defRPr/>
            </a:lvl2pPr>
            <a:lvl3pPr marL="914116" indent="0" algn="ctr">
              <a:buNone/>
              <a:defRPr/>
            </a:lvl3pPr>
            <a:lvl4pPr marL="1371174" indent="0" algn="ctr">
              <a:buNone/>
              <a:defRPr/>
            </a:lvl4pPr>
            <a:lvl5pPr marL="1828231" indent="0" algn="ctr">
              <a:buNone/>
              <a:defRPr/>
            </a:lvl5pPr>
            <a:lvl6pPr marL="2285289" indent="0" algn="ctr">
              <a:buNone/>
              <a:defRPr/>
            </a:lvl6pPr>
            <a:lvl7pPr marL="2742346" indent="0" algn="ctr">
              <a:buNone/>
              <a:defRPr/>
            </a:lvl7pPr>
            <a:lvl8pPr marL="3199404" indent="0" algn="ctr">
              <a:buNone/>
              <a:defRPr/>
            </a:lvl8pPr>
            <a:lvl9pPr marL="3656462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8A2889-8D42-416C-A6D3-D4450A152007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584952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9C57CE-714A-4CC2-BB32-45DF763C31F7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9964793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59" indent="0">
              <a:buNone/>
              <a:defRPr sz="1800"/>
            </a:lvl2pPr>
            <a:lvl3pPr marL="914116" indent="0">
              <a:buNone/>
              <a:defRPr sz="1600"/>
            </a:lvl3pPr>
            <a:lvl4pPr marL="1371174" indent="0">
              <a:buNone/>
              <a:defRPr sz="1400"/>
            </a:lvl4pPr>
            <a:lvl5pPr marL="1828231" indent="0">
              <a:buNone/>
              <a:defRPr sz="1400"/>
            </a:lvl5pPr>
            <a:lvl6pPr marL="2285289" indent="0">
              <a:buNone/>
              <a:defRPr sz="1400"/>
            </a:lvl6pPr>
            <a:lvl7pPr marL="2742346" indent="0">
              <a:buNone/>
              <a:defRPr sz="1400"/>
            </a:lvl7pPr>
            <a:lvl8pPr marL="3199404" indent="0">
              <a:buNone/>
              <a:defRPr sz="1400"/>
            </a:lvl8pPr>
            <a:lvl9pPr marL="3656462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CC4661-8FB9-4514-9F7B-4E41F70DD956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58311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5E2027-3B12-4A72-B910-0AA798EA8800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21664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5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11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7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2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4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0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46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 lIns="91410" tIns="45706" rIns="91410" bIns="45706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7A71CFD0-B698-4C1A-8B47-E4B15E74004B}" type="datetimeFigureOut">
              <a:rPr lang="ru-RU"/>
              <a:pPr>
                <a:defRPr/>
              </a:pPr>
              <a:t>21.11.2015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3"/>
            <a:ext cx="2895600" cy="365125"/>
          </a:xfrm>
          <a:prstGeom prst="rect">
            <a:avLst/>
          </a:prstGeom>
        </p:spPr>
        <p:txBody>
          <a:bodyPr lIns="91410" tIns="45706" rIns="91410" bIns="45706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3"/>
            <a:ext cx="2133600" cy="365125"/>
          </a:xfrm>
          <a:prstGeom prst="rect">
            <a:avLst/>
          </a:prstGeom>
        </p:spPr>
        <p:txBody>
          <a:bodyPr lIns="91410" tIns="45706" rIns="91410" bIns="45706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E9971697-2819-4DCE-99F2-2440173686C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9" indent="0">
              <a:buNone/>
              <a:defRPr sz="2000" b="1"/>
            </a:lvl2pPr>
            <a:lvl3pPr marL="914116" indent="0">
              <a:buNone/>
              <a:defRPr sz="1800" b="1"/>
            </a:lvl3pPr>
            <a:lvl4pPr marL="1371174" indent="0">
              <a:buNone/>
              <a:defRPr sz="1600" b="1"/>
            </a:lvl4pPr>
            <a:lvl5pPr marL="1828231" indent="0">
              <a:buNone/>
              <a:defRPr sz="1600" b="1"/>
            </a:lvl5pPr>
            <a:lvl6pPr marL="2285289" indent="0">
              <a:buNone/>
              <a:defRPr sz="1600" b="1"/>
            </a:lvl6pPr>
            <a:lvl7pPr marL="2742346" indent="0">
              <a:buNone/>
              <a:defRPr sz="1600" b="1"/>
            </a:lvl7pPr>
            <a:lvl8pPr marL="3199404" indent="0">
              <a:buNone/>
              <a:defRPr sz="1600" b="1"/>
            </a:lvl8pPr>
            <a:lvl9pPr marL="3656462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9" indent="0">
              <a:buNone/>
              <a:defRPr sz="2000" b="1"/>
            </a:lvl2pPr>
            <a:lvl3pPr marL="914116" indent="0">
              <a:buNone/>
              <a:defRPr sz="1800" b="1"/>
            </a:lvl3pPr>
            <a:lvl4pPr marL="1371174" indent="0">
              <a:buNone/>
              <a:defRPr sz="1600" b="1"/>
            </a:lvl4pPr>
            <a:lvl5pPr marL="1828231" indent="0">
              <a:buNone/>
              <a:defRPr sz="1600" b="1"/>
            </a:lvl5pPr>
            <a:lvl6pPr marL="2285289" indent="0">
              <a:buNone/>
              <a:defRPr sz="1600" b="1"/>
            </a:lvl6pPr>
            <a:lvl7pPr marL="2742346" indent="0">
              <a:buNone/>
              <a:defRPr sz="1600" b="1"/>
            </a:lvl7pPr>
            <a:lvl8pPr marL="3199404" indent="0">
              <a:buNone/>
              <a:defRPr sz="1600" b="1"/>
            </a:lvl8pPr>
            <a:lvl9pPr marL="3656462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8D0F76-4C72-4D51-8E32-2943AA388C1C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3175415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06766B-CE90-4C05-BA6A-C06A3EA619FA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4292891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367B57-8F35-4D15-B058-8B584431070F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732884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3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59" indent="0">
              <a:buNone/>
              <a:defRPr sz="1200"/>
            </a:lvl2pPr>
            <a:lvl3pPr marL="914116" indent="0">
              <a:buNone/>
              <a:defRPr sz="1000"/>
            </a:lvl3pPr>
            <a:lvl4pPr marL="1371174" indent="0">
              <a:buNone/>
              <a:defRPr sz="900"/>
            </a:lvl4pPr>
            <a:lvl5pPr marL="1828231" indent="0">
              <a:buNone/>
              <a:defRPr sz="900"/>
            </a:lvl5pPr>
            <a:lvl6pPr marL="2285289" indent="0">
              <a:buNone/>
              <a:defRPr sz="900"/>
            </a:lvl6pPr>
            <a:lvl7pPr marL="2742346" indent="0">
              <a:buNone/>
              <a:defRPr sz="900"/>
            </a:lvl7pPr>
            <a:lvl8pPr marL="3199404" indent="0">
              <a:buNone/>
              <a:defRPr sz="900"/>
            </a:lvl8pPr>
            <a:lvl9pPr marL="3656462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4EAAD8-9890-4B55-AB38-33453128A39C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1606420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59" indent="0">
              <a:buNone/>
              <a:defRPr sz="2800"/>
            </a:lvl2pPr>
            <a:lvl3pPr marL="914116" indent="0">
              <a:buNone/>
              <a:defRPr sz="2400"/>
            </a:lvl3pPr>
            <a:lvl4pPr marL="1371174" indent="0">
              <a:buNone/>
              <a:defRPr sz="2000"/>
            </a:lvl4pPr>
            <a:lvl5pPr marL="1828231" indent="0">
              <a:buNone/>
              <a:defRPr sz="2000"/>
            </a:lvl5pPr>
            <a:lvl6pPr marL="2285289" indent="0">
              <a:buNone/>
              <a:defRPr sz="2000"/>
            </a:lvl6pPr>
            <a:lvl7pPr marL="2742346" indent="0">
              <a:buNone/>
              <a:defRPr sz="2000"/>
            </a:lvl7pPr>
            <a:lvl8pPr marL="3199404" indent="0">
              <a:buNone/>
              <a:defRPr sz="2000"/>
            </a:lvl8pPr>
            <a:lvl9pPr marL="3656462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59" indent="0">
              <a:buNone/>
              <a:defRPr sz="1200"/>
            </a:lvl2pPr>
            <a:lvl3pPr marL="914116" indent="0">
              <a:buNone/>
              <a:defRPr sz="1000"/>
            </a:lvl3pPr>
            <a:lvl4pPr marL="1371174" indent="0">
              <a:buNone/>
              <a:defRPr sz="900"/>
            </a:lvl4pPr>
            <a:lvl5pPr marL="1828231" indent="0">
              <a:buNone/>
              <a:defRPr sz="900"/>
            </a:lvl5pPr>
            <a:lvl6pPr marL="2285289" indent="0">
              <a:buNone/>
              <a:defRPr sz="900"/>
            </a:lvl6pPr>
            <a:lvl7pPr marL="2742346" indent="0">
              <a:buNone/>
              <a:defRPr sz="900"/>
            </a:lvl7pPr>
            <a:lvl8pPr marL="3199404" indent="0">
              <a:buNone/>
              <a:defRPr sz="900"/>
            </a:lvl8pPr>
            <a:lvl9pPr marL="3656462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5C5795-BEDD-4AF6-9909-CEA6B4478203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622567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3471C1-73AA-4A86-B447-5689FD444E20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6900707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1" y="274641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9078C3-767A-4042-903A-A3DD3B53A93C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3810668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3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648200" y="3938591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32D1FDE0-AE49-43DB-B4A9-8B4FAB57F8DA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6763491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57200" y="3938591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8200" y="3938591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0A1C77D1-03C3-41DD-B014-630242AA7CDC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720895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2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059" indent="0" algn="ctr">
              <a:buNone/>
              <a:defRPr/>
            </a:lvl2pPr>
            <a:lvl3pPr marL="914116" indent="0" algn="ctr">
              <a:buNone/>
              <a:defRPr/>
            </a:lvl3pPr>
            <a:lvl4pPr marL="1371174" indent="0" algn="ctr">
              <a:buNone/>
              <a:defRPr/>
            </a:lvl4pPr>
            <a:lvl5pPr marL="1828231" indent="0" algn="ctr">
              <a:buNone/>
              <a:defRPr/>
            </a:lvl5pPr>
            <a:lvl6pPr marL="2285289" indent="0" algn="ctr">
              <a:buNone/>
              <a:defRPr/>
            </a:lvl6pPr>
            <a:lvl7pPr marL="2742346" indent="0" algn="ctr">
              <a:buNone/>
              <a:defRPr/>
            </a:lvl7pPr>
            <a:lvl8pPr marL="3199404" indent="0" algn="ctr">
              <a:buNone/>
              <a:defRPr/>
            </a:lvl8pPr>
            <a:lvl9pPr marL="3656462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8A2889-8D42-416C-A6D3-D4450A152007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130531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8804"/>
            <a:ext cx="4038600" cy="457203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8804"/>
            <a:ext cx="4038600" cy="457203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9C57CE-714A-4CC2-BB32-45DF763C31F7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7196788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59" indent="0">
              <a:buNone/>
              <a:defRPr sz="1800"/>
            </a:lvl2pPr>
            <a:lvl3pPr marL="914116" indent="0">
              <a:buNone/>
              <a:defRPr sz="1600"/>
            </a:lvl3pPr>
            <a:lvl4pPr marL="1371174" indent="0">
              <a:buNone/>
              <a:defRPr sz="1400"/>
            </a:lvl4pPr>
            <a:lvl5pPr marL="1828231" indent="0">
              <a:buNone/>
              <a:defRPr sz="1400"/>
            </a:lvl5pPr>
            <a:lvl6pPr marL="2285289" indent="0">
              <a:buNone/>
              <a:defRPr sz="1400"/>
            </a:lvl6pPr>
            <a:lvl7pPr marL="2742346" indent="0">
              <a:buNone/>
              <a:defRPr sz="1400"/>
            </a:lvl7pPr>
            <a:lvl8pPr marL="3199404" indent="0">
              <a:buNone/>
              <a:defRPr sz="1400"/>
            </a:lvl8pPr>
            <a:lvl9pPr marL="3656462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CC4661-8FB9-4514-9F7B-4E41F70DD956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0474413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5E2027-3B12-4A72-B910-0AA798EA8800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2142015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9" indent="0">
              <a:buNone/>
              <a:defRPr sz="2000" b="1"/>
            </a:lvl2pPr>
            <a:lvl3pPr marL="914116" indent="0">
              <a:buNone/>
              <a:defRPr sz="1800" b="1"/>
            </a:lvl3pPr>
            <a:lvl4pPr marL="1371174" indent="0">
              <a:buNone/>
              <a:defRPr sz="1600" b="1"/>
            </a:lvl4pPr>
            <a:lvl5pPr marL="1828231" indent="0">
              <a:buNone/>
              <a:defRPr sz="1600" b="1"/>
            </a:lvl5pPr>
            <a:lvl6pPr marL="2285289" indent="0">
              <a:buNone/>
              <a:defRPr sz="1600" b="1"/>
            </a:lvl6pPr>
            <a:lvl7pPr marL="2742346" indent="0">
              <a:buNone/>
              <a:defRPr sz="1600" b="1"/>
            </a:lvl7pPr>
            <a:lvl8pPr marL="3199404" indent="0">
              <a:buNone/>
              <a:defRPr sz="1600" b="1"/>
            </a:lvl8pPr>
            <a:lvl9pPr marL="3656462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9" indent="0">
              <a:buNone/>
              <a:defRPr sz="2000" b="1"/>
            </a:lvl2pPr>
            <a:lvl3pPr marL="914116" indent="0">
              <a:buNone/>
              <a:defRPr sz="1800" b="1"/>
            </a:lvl3pPr>
            <a:lvl4pPr marL="1371174" indent="0">
              <a:buNone/>
              <a:defRPr sz="1600" b="1"/>
            </a:lvl4pPr>
            <a:lvl5pPr marL="1828231" indent="0">
              <a:buNone/>
              <a:defRPr sz="1600" b="1"/>
            </a:lvl5pPr>
            <a:lvl6pPr marL="2285289" indent="0">
              <a:buNone/>
              <a:defRPr sz="1600" b="1"/>
            </a:lvl6pPr>
            <a:lvl7pPr marL="2742346" indent="0">
              <a:buNone/>
              <a:defRPr sz="1600" b="1"/>
            </a:lvl7pPr>
            <a:lvl8pPr marL="3199404" indent="0">
              <a:buNone/>
              <a:defRPr sz="1600" b="1"/>
            </a:lvl8pPr>
            <a:lvl9pPr marL="3656462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8D0F76-4C72-4D51-8E32-2943AA388C1C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4099152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06766B-CE90-4C05-BA6A-C06A3EA619FA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9405995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367B57-8F35-4D15-B058-8B584431070F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4137029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3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59" indent="0">
              <a:buNone/>
              <a:defRPr sz="1200"/>
            </a:lvl2pPr>
            <a:lvl3pPr marL="914116" indent="0">
              <a:buNone/>
              <a:defRPr sz="1000"/>
            </a:lvl3pPr>
            <a:lvl4pPr marL="1371174" indent="0">
              <a:buNone/>
              <a:defRPr sz="900"/>
            </a:lvl4pPr>
            <a:lvl5pPr marL="1828231" indent="0">
              <a:buNone/>
              <a:defRPr sz="900"/>
            </a:lvl5pPr>
            <a:lvl6pPr marL="2285289" indent="0">
              <a:buNone/>
              <a:defRPr sz="900"/>
            </a:lvl6pPr>
            <a:lvl7pPr marL="2742346" indent="0">
              <a:buNone/>
              <a:defRPr sz="900"/>
            </a:lvl7pPr>
            <a:lvl8pPr marL="3199404" indent="0">
              <a:buNone/>
              <a:defRPr sz="900"/>
            </a:lvl8pPr>
            <a:lvl9pPr marL="3656462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4EAAD8-9890-4B55-AB38-33453128A39C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2730516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59" indent="0">
              <a:buNone/>
              <a:defRPr sz="2800"/>
            </a:lvl2pPr>
            <a:lvl3pPr marL="914116" indent="0">
              <a:buNone/>
              <a:defRPr sz="2400"/>
            </a:lvl3pPr>
            <a:lvl4pPr marL="1371174" indent="0">
              <a:buNone/>
              <a:defRPr sz="2000"/>
            </a:lvl4pPr>
            <a:lvl5pPr marL="1828231" indent="0">
              <a:buNone/>
              <a:defRPr sz="2000"/>
            </a:lvl5pPr>
            <a:lvl6pPr marL="2285289" indent="0">
              <a:buNone/>
              <a:defRPr sz="2000"/>
            </a:lvl6pPr>
            <a:lvl7pPr marL="2742346" indent="0">
              <a:buNone/>
              <a:defRPr sz="2000"/>
            </a:lvl7pPr>
            <a:lvl8pPr marL="3199404" indent="0">
              <a:buNone/>
              <a:defRPr sz="2000"/>
            </a:lvl8pPr>
            <a:lvl9pPr marL="3656462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59" indent="0">
              <a:buNone/>
              <a:defRPr sz="1200"/>
            </a:lvl2pPr>
            <a:lvl3pPr marL="914116" indent="0">
              <a:buNone/>
              <a:defRPr sz="1000"/>
            </a:lvl3pPr>
            <a:lvl4pPr marL="1371174" indent="0">
              <a:buNone/>
              <a:defRPr sz="900"/>
            </a:lvl4pPr>
            <a:lvl5pPr marL="1828231" indent="0">
              <a:buNone/>
              <a:defRPr sz="900"/>
            </a:lvl5pPr>
            <a:lvl6pPr marL="2285289" indent="0">
              <a:buNone/>
              <a:defRPr sz="900"/>
            </a:lvl6pPr>
            <a:lvl7pPr marL="2742346" indent="0">
              <a:buNone/>
              <a:defRPr sz="900"/>
            </a:lvl7pPr>
            <a:lvl8pPr marL="3199404" indent="0">
              <a:buNone/>
              <a:defRPr sz="900"/>
            </a:lvl8pPr>
            <a:lvl9pPr marL="3656462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5C5795-BEDD-4AF6-9909-CEA6B4478203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865409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3471C1-73AA-4A86-B447-5689FD444E20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367774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1" y="274641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9078C3-767A-4042-903A-A3DD3B53A93C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031904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28596" y="1785928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9" indent="0">
              <a:buNone/>
              <a:defRPr sz="2000" b="1"/>
            </a:lvl2pPr>
            <a:lvl3pPr marL="914116" indent="0">
              <a:buNone/>
              <a:defRPr sz="1800" b="1"/>
            </a:lvl3pPr>
            <a:lvl4pPr marL="1371174" indent="0">
              <a:buNone/>
              <a:defRPr sz="1600" b="1"/>
            </a:lvl4pPr>
            <a:lvl5pPr marL="1828231" indent="0">
              <a:buNone/>
              <a:defRPr sz="1600" b="1"/>
            </a:lvl5pPr>
            <a:lvl6pPr marL="2285289" indent="0">
              <a:buNone/>
              <a:defRPr sz="1600" b="1"/>
            </a:lvl6pPr>
            <a:lvl7pPr marL="2742346" indent="0">
              <a:buNone/>
              <a:defRPr sz="1600" b="1"/>
            </a:lvl7pPr>
            <a:lvl8pPr marL="3199404" indent="0">
              <a:buNone/>
              <a:defRPr sz="1600" b="1"/>
            </a:lvl8pPr>
            <a:lvl9pPr marL="3656462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500308"/>
            <a:ext cx="4040188" cy="407196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3441" y="1785928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9" indent="0">
              <a:buNone/>
              <a:defRPr sz="2000" b="1"/>
            </a:lvl2pPr>
            <a:lvl3pPr marL="914116" indent="0">
              <a:buNone/>
              <a:defRPr sz="1800" b="1"/>
            </a:lvl3pPr>
            <a:lvl4pPr marL="1371174" indent="0">
              <a:buNone/>
              <a:defRPr sz="1600" b="1"/>
            </a:lvl4pPr>
            <a:lvl5pPr marL="1828231" indent="0">
              <a:buNone/>
              <a:defRPr sz="1600" b="1"/>
            </a:lvl5pPr>
            <a:lvl6pPr marL="2285289" indent="0">
              <a:buNone/>
              <a:defRPr sz="1600" b="1"/>
            </a:lvl6pPr>
            <a:lvl7pPr marL="2742346" indent="0">
              <a:buNone/>
              <a:defRPr sz="1600" b="1"/>
            </a:lvl7pPr>
            <a:lvl8pPr marL="3199404" indent="0">
              <a:buNone/>
              <a:defRPr sz="1600" b="1"/>
            </a:lvl8pPr>
            <a:lvl9pPr marL="3656462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00308"/>
            <a:ext cx="4041775" cy="407196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3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648200" y="3938591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32D1FDE0-AE49-43DB-B4A9-8B4FAB57F8DA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9863663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57200" y="3938591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8200" y="3938591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0A1C77D1-03C3-41DD-B014-630242AA7CDC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8482804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2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059" indent="0" algn="ctr">
              <a:buNone/>
              <a:defRPr/>
            </a:lvl2pPr>
            <a:lvl3pPr marL="914116" indent="0" algn="ctr">
              <a:buNone/>
              <a:defRPr/>
            </a:lvl3pPr>
            <a:lvl4pPr marL="1371174" indent="0" algn="ctr">
              <a:buNone/>
              <a:defRPr/>
            </a:lvl4pPr>
            <a:lvl5pPr marL="1828231" indent="0" algn="ctr">
              <a:buNone/>
              <a:defRPr/>
            </a:lvl5pPr>
            <a:lvl6pPr marL="2285289" indent="0" algn="ctr">
              <a:buNone/>
              <a:defRPr/>
            </a:lvl6pPr>
            <a:lvl7pPr marL="2742346" indent="0" algn="ctr">
              <a:buNone/>
              <a:defRPr/>
            </a:lvl7pPr>
            <a:lvl8pPr marL="3199404" indent="0" algn="ctr">
              <a:buNone/>
              <a:defRPr/>
            </a:lvl8pPr>
            <a:lvl9pPr marL="3656462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8A2889-8D42-416C-A6D3-D4450A152007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1539651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9C57CE-714A-4CC2-BB32-45DF763C31F7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4439498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59" indent="0">
              <a:buNone/>
              <a:defRPr sz="1800"/>
            </a:lvl2pPr>
            <a:lvl3pPr marL="914116" indent="0">
              <a:buNone/>
              <a:defRPr sz="1600"/>
            </a:lvl3pPr>
            <a:lvl4pPr marL="1371174" indent="0">
              <a:buNone/>
              <a:defRPr sz="1400"/>
            </a:lvl4pPr>
            <a:lvl5pPr marL="1828231" indent="0">
              <a:buNone/>
              <a:defRPr sz="1400"/>
            </a:lvl5pPr>
            <a:lvl6pPr marL="2285289" indent="0">
              <a:buNone/>
              <a:defRPr sz="1400"/>
            </a:lvl6pPr>
            <a:lvl7pPr marL="2742346" indent="0">
              <a:buNone/>
              <a:defRPr sz="1400"/>
            </a:lvl7pPr>
            <a:lvl8pPr marL="3199404" indent="0">
              <a:buNone/>
              <a:defRPr sz="1400"/>
            </a:lvl8pPr>
            <a:lvl9pPr marL="3656462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CC4661-8FB9-4514-9F7B-4E41F70DD956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3277708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5E2027-3B12-4A72-B910-0AA798EA8800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0666306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9" indent="0">
              <a:buNone/>
              <a:defRPr sz="2000" b="1"/>
            </a:lvl2pPr>
            <a:lvl3pPr marL="914116" indent="0">
              <a:buNone/>
              <a:defRPr sz="1800" b="1"/>
            </a:lvl3pPr>
            <a:lvl4pPr marL="1371174" indent="0">
              <a:buNone/>
              <a:defRPr sz="1600" b="1"/>
            </a:lvl4pPr>
            <a:lvl5pPr marL="1828231" indent="0">
              <a:buNone/>
              <a:defRPr sz="1600" b="1"/>
            </a:lvl5pPr>
            <a:lvl6pPr marL="2285289" indent="0">
              <a:buNone/>
              <a:defRPr sz="1600" b="1"/>
            </a:lvl6pPr>
            <a:lvl7pPr marL="2742346" indent="0">
              <a:buNone/>
              <a:defRPr sz="1600" b="1"/>
            </a:lvl7pPr>
            <a:lvl8pPr marL="3199404" indent="0">
              <a:buNone/>
              <a:defRPr sz="1600" b="1"/>
            </a:lvl8pPr>
            <a:lvl9pPr marL="3656462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9" indent="0">
              <a:buNone/>
              <a:defRPr sz="2000" b="1"/>
            </a:lvl2pPr>
            <a:lvl3pPr marL="914116" indent="0">
              <a:buNone/>
              <a:defRPr sz="1800" b="1"/>
            </a:lvl3pPr>
            <a:lvl4pPr marL="1371174" indent="0">
              <a:buNone/>
              <a:defRPr sz="1600" b="1"/>
            </a:lvl4pPr>
            <a:lvl5pPr marL="1828231" indent="0">
              <a:buNone/>
              <a:defRPr sz="1600" b="1"/>
            </a:lvl5pPr>
            <a:lvl6pPr marL="2285289" indent="0">
              <a:buNone/>
              <a:defRPr sz="1600" b="1"/>
            </a:lvl6pPr>
            <a:lvl7pPr marL="2742346" indent="0">
              <a:buNone/>
              <a:defRPr sz="1600" b="1"/>
            </a:lvl7pPr>
            <a:lvl8pPr marL="3199404" indent="0">
              <a:buNone/>
              <a:defRPr sz="1600" b="1"/>
            </a:lvl8pPr>
            <a:lvl9pPr marL="3656462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8D0F76-4C72-4D51-8E32-2943AA388C1C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6544274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06766B-CE90-4C05-BA6A-C06A3EA619FA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0221725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367B57-8F35-4D15-B058-8B584431070F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8669405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3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59" indent="0">
              <a:buNone/>
              <a:defRPr sz="1200"/>
            </a:lvl2pPr>
            <a:lvl3pPr marL="914116" indent="0">
              <a:buNone/>
              <a:defRPr sz="1000"/>
            </a:lvl3pPr>
            <a:lvl4pPr marL="1371174" indent="0">
              <a:buNone/>
              <a:defRPr sz="900"/>
            </a:lvl4pPr>
            <a:lvl5pPr marL="1828231" indent="0">
              <a:buNone/>
              <a:defRPr sz="900"/>
            </a:lvl5pPr>
            <a:lvl6pPr marL="2285289" indent="0">
              <a:buNone/>
              <a:defRPr sz="900"/>
            </a:lvl6pPr>
            <a:lvl7pPr marL="2742346" indent="0">
              <a:buNone/>
              <a:defRPr sz="900"/>
            </a:lvl7pPr>
            <a:lvl8pPr marL="3199404" indent="0">
              <a:buNone/>
              <a:defRPr sz="900"/>
            </a:lvl8pPr>
            <a:lvl9pPr marL="3656462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4EAAD8-9890-4B55-AB38-33453128A39C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527488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 lIns="91410" tIns="45706" rIns="91410" bIns="45706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A4BF3C6F-61B7-4459-8B86-BE384938E060}" type="datetimeFigureOut">
              <a:rPr lang="ru-RU"/>
              <a:pPr>
                <a:defRPr/>
              </a:pPr>
              <a:t>21.11.2015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356353"/>
            <a:ext cx="2895600" cy="365125"/>
          </a:xfrm>
          <a:prstGeom prst="rect">
            <a:avLst/>
          </a:prstGeom>
        </p:spPr>
        <p:txBody>
          <a:bodyPr lIns="91410" tIns="45706" rIns="91410" bIns="45706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6356353"/>
            <a:ext cx="2133600" cy="365125"/>
          </a:xfrm>
          <a:prstGeom prst="rect">
            <a:avLst/>
          </a:prstGeom>
        </p:spPr>
        <p:txBody>
          <a:bodyPr lIns="91410" tIns="45706" rIns="91410" bIns="45706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E5B894F5-6FF5-487D-BC46-E526E32F224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59" indent="0">
              <a:buNone/>
              <a:defRPr sz="2800"/>
            </a:lvl2pPr>
            <a:lvl3pPr marL="914116" indent="0">
              <a:buNone/>
              <a:defRPr sz="2400"/>
            </a:lvl3pPr>
            <a:lvl4pPr marL="1371174" indent="0">
              <a:buNone/>
              <a:defRPr sz="2000"/>
            </a:lvl4pPr>
            <a:lvl5pPr marL="1828231" indent="0">
              <a:buNone/>
              <a:defRPr sz="2000"/>
            </a:lvl5pPr>
            <a:lvl6pPr marL="2285289" indent="0">
              <a:buNone/>
              <a:defRPr sz="2000"/>
            </a:lvl6pPr>
            <a:lvl7pPr marL="2742346" indent="0">
              <a:buNone/>
              <a:defRPr sz="2000"/>
            </a:lvl7pPr>
            <a:lvl8pPr marL="3199404" indent="0">
              <a:buNone/>
              <a:defRPr sz="2000"/>
            </a:lvl8pPr>
            <a:lvl9pPr marL="3656462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59" indent="0">
              <a:buNone/>
              <a:defRPr sz="1200"/>
            </a:lvl2pPr>
            <a:lvl3pPr marL="914116" indent="0">
              <a:buNone/>
              <a:defRPr sz="1000"/>
            </a:lvl3pPr>
            <a:lvl4pPr marL="1371174" indent="0">
              <a:buNone/>
              <a:defRPr sz="900"/>
            </a:lvl4pPr>
            <a:lvl5pPr marL="1828231" indent="0">
              <a:buNone/>
              <a:defRPr sz="900"/>
            </a:lvl5pPr>
            <a:lvl6pPr marL="2285289" indent="0">
              <a:buNone/>
              <a:defRPr sz="900"/>
            </a:lvl6pPr>
            <a:lvl7pPr marL="2742346" indent="0">
              <a:buNone/>
              <a:defRPr sz="900"/>
            </a:lvl7pPr>
            <a:lvl8pPr marL="3199404" indent="0">
              <a:buNone/>
              <a:defRPr sz="900"/>
            </a:lvl8pPr>
            <a:lvl9pPr marL="3656462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5C5795-BEDD-4AF6-9909-CEA6B4478203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0299069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3471C1-73AA-4A86-B447-5689FD444E20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358248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1" y="274641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9078C3-767A-4042-903A-A3DD3B53A93C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6291011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3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648200" y="3938591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32D1FDE0-AE49-43DB-B4A9-8B4FAB57F8DA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3838578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57200" y="3938591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8200" y="3938591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0A1C77D1-03C3-41DD-B014-630242AA7CDC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5184561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2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059" indent="0" algn="ctr">
              <a:buNone/>
              <a:defRPr/>
            </a:lvl2pPr>
            <a:lvl3pPr marL="914116" indent="0" algn="ctr">
              <a:buNone/>
              <a:defRPr/>
            </a:lvl3pPr>
            <a:lvl4pPr marL="1371174" indent="0" algn="ctr">
              <a:buNone/>
              <a:defRPr/>
            </a:lvl4pPr>
            <a:lvl5pPr marL="1828231" indent="0" algn="ctr">
              <a:buNone/>
              <a:defRPr/>
            </a:lvl5pPr>
            <a:lvl6pPr marL="2285289" indent="0" algn="ctr">
              <a:buNone/>
              <a:defRPr/>
            </a:lvl6pPr>
            <a:lvl7pPr marL="2742346" indent="0" algn="ctr">
              <a:buNone/>
              <a:defRPr/>
            </a:lvl7pPr>
            <a:lvl8pPr marL="3199404" indent="0" algn="ctr">
              <a:buNone/>
              <a:defRPr/>
            </a:lvl8pPr>
            <a:lvl9pPr marL="3656462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8A2889-8D42-416C-A6D3-D4450A152007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0456904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9C57CE-714A-4CC2-BB32-45DF763C31F7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3156654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59" indent="0">
              <a:buNone/>
              <a:defRPr sz="1800"/>
            </a:lvl2pPr>
            <a:lvl3pPr marL="914116" indent="0">
              <a:buNone/>
              <a:defRPr sz="1600"/>
            </a:lvl3pPr>
            <a:lvl4pPr marL="1371174" indent="0">
              <a:buNone/>
              <a:defRPr sz="1400"/>
            </a:lvl4pPr>
            <a:lvl5pPr marL="1828231" indent="0">
              <a:buNone/>
              <a:defRPr sz="1400"/>
            </a:lvl5pPr>
            <a:lvl6pPr marL="2285289" indent="0">
              <a:buNone/>
              <a:defRPr sz="1400"/>
            </a:lvl6pPr>
            <a:lvl7pPr marL="2742346" indent="0">
              <a:buNone/>
              <a:defRPr sz="1400"/>
            </a:lvl7pPr>
            <a:lvl8pPr marL="3199404" indent="0">
              <a:buNone/>
              <a:defRPr sz="1400"/>
            </a:lvl8pPr>
            <a:lvl9pPr marL="3656462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CC4661-8FB9-4514-9F7B-4E41F70DD956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5061269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5E2027-3B12-4A72-B910-0AA798EA8800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8512583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9" indent="0">
              <a:buNone/>
              <a:defRPr sz="2000" b="1"/>
            </a:lvl2pPr>
            <a:lvl3pPr marL="914116" indent="0">
              <a:buNone/>
              <a:defRPr sz="1800" b="1"/>
            </a:lvl3pPr>
            <a:lvl4pPr marL="1371174" indent="0">
              <a:buNone/>
              <a:defRPr sz="1600" b="1"/>
            </a:lvl4pPr>
            <a:lvl5pPr marL="1828231" indent="0">
              <a:buNone/>
              <a:defRPr sz="1600" b="1"/>
            </a:lvl5pPr>
            <a:lvl6pPr marL="2285289" indent="0">
              <a:buNone/>
              <a:defRPr sz="1600" b="1"/>
            </a:lvl6pPr>
            <a:lvl7pPr marL="2742346" indent="0">
              <a:buNone/>
              <a:defRPr sz="1600" b="1"/>
            </a:lvl7pPr>
            <a:lvl8pPr marL="3199404" indent="0">
              <a:buNone/>
              <a:defRPr sz="1600" b="1"/>
            </a:lvl8pPr>
            <a:lvl9pPr marL="3656462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9" indent="0">
              <a:buNone/>
              <a:defRPr sz="2000" b="1"/>
            </a:lvl2pPr>
            <a:lvl3pPr marL="914116" indent="0">
              <a:buNone/>
              <a:defRPr sz="1800" b="1"/>
            </a:lvl3pPr>
            <a:lvl4pPr marL="1371174" indent="0">
              <a:buNone/>
              <a:defRPr sz="1600" b="1"/>
            </a:lvl4pPr>
            <a:lvl5pPr marL="1828231" indent="0">
              <a:buNone/>
              <a:defRPr sz="1600" b="1"/>
            </a:lvl5pPr>
            <a:lvl6pPr marL="2285289" indent="0">
              <a:buNone/>
              <a:defRPr sz="1600" b="1"/>
            </a:lvl6pPr>
            <a:lvl7pPr marL="2742346" indent="0">
              <a:buNone/>
              <a:defRPr sz="1600" b="1"/>
            </a:lvl7pPr>
            <a:lvl8pPr marL="3199404" indent="0">
              <a:buNone/>
              <a:defRPr sz="1600" b="1"/>
            </a:lvl8pPr>
            <a:lvl9pPr marL="3656462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8D0F76-4C72-4D51-8E32-2943AA388C1C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266787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 lIns="91410" tIns="45706" rIns="91410" bIns="45706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A82DA915-A0C0-411D-8761-FF3390EE2EDB}" type="datetimeFigureOut">
              <a:rPr lang="ru-RU"/>
              <a:pPr>
                <a:defRPr/>
              </a:pPr>
              <a:t>21.11.2015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124200" y="6356353"/>
            <a:ext cx="2895600" cy="365125"/>
          </a:xfrm>
          <a:prstGeom prst="rect">
            <a:avLst/>
          </a:prstGeom>
        </p:spPr>
        <p:txBody>
          <a:bodyPr lIns="91410" tIns="45706" rIns="91410" bIns="45706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553200" y="6356353"/>
            <a:ext cx="2133600" cy="365125"/>
          </a:xfrm>
          <a:prstGeom prst="rect">
            <a:avLst/>
          </a:prstGeom>
        </p:spPr>
        <p:txBody>
          <a:bodyPr lIns="91410" tIns="45706" rIns="91410" bIns="45706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3786F6DB-EDC7-4CAA-B238-FCE390FAA06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06766B-CE90-4C05-BA6A-C06A3EA619FA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937956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367B57-8F35-4D15-B058-8B584431070F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5486990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3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59" indent="0">
              <a:buNone/>
              <a:defRPr sz="1200"/>
            </a:lvl2pPr>
            <a:lvl3pPr marL="914116" indent="0">
              <a:buNone/>
              <a:defRPr sz="1000"/>
            </a:lvl3pPr>
            <a:lvl4pPr marL="1371174" indent="0">
              <a:buNone/>
              <a:defRPr sz="900"/>
            </a:lvl4pPr>
            <a:lvl5pPr marL="1828231" indent="0">
              <a:buNone/>
              <a:defRPr sz="900"/>
            </a:lvl5pPr>
            <a:lvl6pPr marL="2285289" indent="0">
              <a:buNone/>
              <a:defRPr sz="900"/>
            </a:lvl6pPr>
            <a:lvl7pPr marL="2742346" indent="0">
              <a:buNone/>
              <a:defRPr sz="900"/>
            </a:lvl7pPr>
            <a:lvl8pPr marL="3199404" indent="0">
              <a:buNone/>
              <a:defRPr sz="900"/>
            </a:lvl8pPr>
            <a:lvl9pPr marL="3656462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4EAAD8-9890-4B55-AB38-33453128A39C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037889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59" indent="0">
              <a:buNone/>
              <a:defRPr sz="2800"/>
            </a:lvl2pPr>
            <a:lvl3pPr marL="914116" indent="0">
              <a:buNone/>
              <a:defRPr sz="2400"/>
            </a:lvl3pPr>
            <a:lvl4pPr marL="1371174" indent="0">
              <a:buNone/>
              <a:defRPr sz="2000"/>
            </a:lvl4pPr>
            <a:lvl5pPr marL="1828231" indent="0">
              <a:buNone/>
              <a:defRPr sz="2000"/>
            </a:lvl5pPr>
            <a:lvl6pPr marL="2285289" indent="0">
              <a:buNone/>
              <a:defRPr sz="2000"/>
            </a:lvl6pPr>
            <a:lvl7pPr marL="2742346" indent="0">
              <a:buNone/>
              <a:defRPr sz="2000"/>
            </a:lvl7pPr>
            <a:lvl8pPr marL="3199404" indent="0">
              <a:buNone/>
              <a:defRPr sz="2000"/>
            </a:lvl8pPr>
            <a:lvl9pPr marL="3656462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59" indent="0">
              <a:buNone/>
              <a:defRPr sz="1200"/>
            </a:lvl2pPr>
            <a:lvl3pPr marL="914116" indent="0">
              <a:buNone/>
              <a:defRPr sz="1000"/>
            </a:lvl3pPr>
            <a:lvl4pPr marL="1371174" indent="0">
              <a:buNone/>
              <a:defRPr sz="900"/>
            </a:lvl4pPr>
            <a:lvl5pPr marL="1828231" indent="0">
              <a:buNone/>
              <a:defRPr sz="900"/>
            </a:lvl5pPr>
            <a:lvl6pPr marL="2285289" indent="0">
              <a:buNone/>
              <a:defRPr sz="900"/>
            </a:lvl6pPr>
            <a:lvl7pPr marL="2742346" indent="0">
              <a:buNone/>
              <a:defRPr sz="900"/>
            </a:lvl7pPr>
            <a:lvl8pPr marL="3199404" indent="0">
              <a:buNone/>
              <a:defRPr sz="900"/>
            </a:lvl8pPr>
            <a:lvl9pPr marL="3656462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5C5795-BEDD-4AF6-9909-CEA6B4478203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4761204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3471C1-73AA-4A86-B447-5689FD444E20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2294128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1" y="274641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9078C3-767A-4042-903A-A3DD3B53A93C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8046021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3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648200" y="3938591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32D1FDE0-AE49-43DB-B4A9-8B4FAB57F8DA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6926247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57200" y="3938591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8200" y="3938591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0A1C77D1-03C3-41DD-B014-630242AA7CDC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8262681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440" y="2129984"/>
            <a:ext cx="7773120" cy="147039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2321" y="3885528"/>
            <a:ext cx="6400800" cy="1752664"/>
          </a:xfrm>
        </p:spPr>
        <p:txBody>
          <a:bodyPr/>
          <a:lstStyle>
            <a:lvl1pPr marL="0" indent="0" algn="ctr">
              <a:buNone/>
              <a:defRPr/>
            </a:lvl1pPr>
            <a:lvl2pPr marL="414597" indent="0" algn="ctr">
              <a:buNone/>
              <a:defRPr/>
            </a:lvl2pPr>
            <a:lvl3pPr marL="829194" indent="0" algn="ctr">
              <a:buNone/>
              <a:defRPr/>
            </a:lvl3pPr>
            <a:lvl4pPr marL="1243791" indent="0" algn="ctr">
              <a:buNone/>
              <a:defRPr/>
            </a:lvl4pPr>
            <a:lvl5pPr marL="1658388" indent="0" algn="ctr">
              <a:buNone/>
              <a:defRPr/>
            </a:lvl5pPr>
            <a:lvl6pPr marL="2072986" indent="0" algn="ctr">
              <a:buNone/>
              <a:defRPr/>
            </a:lvl6pPr>
            <a:lvl7pPr marL="2487583" indent="0" algn="ctr">
              <a:buNone/>
              <a:defRPr/>
            </a:lvl7pPr>
            <a:lvl8pPr marL="2902180" indent="0" algn="ctr">
              <a:buNone/>
              <a:defRPr/>
            </a:lvl8pPr>
            <a:lvl9pPr marL="3316777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0B1DD1-ECBB-4CB9-BE28-5C025AD99BA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0562147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3C73AC-62EA-4FCC-886A-61BC637B0A5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513744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3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59" indent="0">
              <a:buNone/>
              <a:defRPr sz="1200"/>
            </a:lvl2pPr>
            <a:lvl3pPr marL="914116" indent="0">
              <a:buNone/>
              <a:defRPr sz="1000"/>
            </a:lvl3pPr>
            <a:lvl4pPr marL="1371174" indent="0">
              <a:buNone/>
              <a:defRPr sz="900"/>
            </a:lvl4pPr>
            <a:lvl5pPr marL="1828231" indent="0">
              <a:buNone/>
              <a:defRPr sz="900"/>
            </a:lvl5pPr>
            <a:lvl6pPr marL="2285289" indent="0">
              <a:buNone/>
              <a:defRPr sz="900"/>
            </a:lvl6pPr>
            <a:lvl7pPr marL="2742346" indent="0">
              <a:buNone/>
              <a:defRPr sz="900"/>
            </a:lvl7pPr>
            <a:lvl8pPr marL="3199404" indent="0">
              <a:buNone/>
              <a:defRPr sz="900"/>
            </a:lvl8pPr>
            <a:lvl9pPr marL="3656462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 lIns="91410" tIns="45706" rIns="91410" bIns="45706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252BB881-2873-4F25-BC6D-CA4B09E72BCB}" type="datetimeFigureOut">
              <a:rPr lang="ru-RU"/>
              <a:pPr>
                <a:defRPr/>
              </a:pPr>
              <a:t>21.11.2015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3"/>
            <a:ext cx="2895600" cy="365125"/>
          </a:xfrm>
          <a:prstGeom prst="rect">
            <a:avLst/>
          </a:prstGeom>
        </p:spPr>
        <p:txBody>
          <a:bodyPr lIns="91410" tIns="45706" rIns="91410" bIns="45706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3"/>
            <a:ext cx="2133600" cy="365125"/>
          </a:xfrm>
          <a:prstGeom prst="rect">
            <a:avLst/>
          </a:prstGeom>
        </p:spPr>
        <p:txBody>
          <a:bodyPr lIns="91410" tIns="45706" rIns="91410" bIns="45706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336FD202-21FE-4E67-910A-1F645990EAD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880" y="4406866"/>
            <a:ext cx="7771680" cy="1362383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880" y="2906225"/>
            <a:ext cx="7771680" cy="1500638"/>
          </a:xfrm>
        </p:spPr>
        <p:txBody>
          <a:bodyPr anchor="b"/>
          <a:lstStyle>
            <a:lvl1pPr marL="0" indent="0">
              <a:buNone/>
              <a:defRPr sz="1800"/>
            </a:lvl1pPr>
            <a:lvl2pPr marL="414597" indent="0">
              <a:buNone/>
              <a:defRPr sz="1600"/>
            </a:lvl2pPr>
            <a:lvl3pPr marL="829194" indent="0">
              <a:buNone/>
              <a:defRPr sz="1500"/>
            </a:lvl3pPr>
            <a:lvl4pPr marL="1243791" indent="0">
              <a:buNone/>
              <a:defRPr sz="1300"/>
            </a:lvl4pPr>
            <a:lvl5pPr marL="1658388" indent="0">
              <a:buNone/>
              <a:defRPr sz="1300"/>
            </a:lvl5pPr>
            <a:lvl6pPr marL="2072986" indent="0">
              <a:buNone/>
              <a:defRPr sz="1300"/>
            </a:lvl6pPr>
            <a:lvl7pPr marL="2487583" indent="0">
              <a:buNone/>
              <a:defRPr sz="1300"/>
            </a:lvl7pPr>
            <a:lvl8pPr marL="2902180" indent="0">
              <a:buNone/>
              <a:defRPr sz="1300"/>
            </a:lvl8pPr>
            <a:lvl9pPr marL="3316777" indent="0">
              <a:buNone/>
              <a:defRPr sz="13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728CF0-BD0C-41FD-9F0E-523D97A0BD7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9225356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6480" y="1604330"/>
            <a:ext cx="4043520" cy="4523515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38240" y="1604330"/>
            <a:ext cx="4043520" cy="4523515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894AA4-293C-4BBD-8CDA-DBD32A7EB5B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7078581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922" y="275073"/>
            <a:ext cx="8229600" cy="1142039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920" y="1535201"/>
            <a:ext cx="4039200" cy="639427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4597" indent="0">
              <a:buNone/>
              <a:defRPr sz="1800" b="1"/>
            </a:lvl2pPr>
            <a:lvl3pPr marL="829194" indent="0">
              <a:buNone/>
              <a:defRPr sz="1600" b="1"/>
            </a:lvl3pPr>
            <a:lvl4pPr marL="1243791" indent="0">
              <a:buNone/>
              <a:defRPr sz="1500" b="1"/>
            </a:lvl4pPr>
            <a:lvl5pPr marL="1658388" indent="0">
              <a:buNone/>
              <a:defRPr sz="1500" b="1"/>
            </a:lvl5pPr>
            <a:lvl6pPr marL="2072986" indent="0">
              <a:buNone/>
              <a:defRPr sz="1500" b="1"/>
            </a:lvl6pPr>
            <a:lvl7pPr marL="2487583" indent="0">
              <a:buNone/>
              <a:defRPr sz="1500" b="1"/>
            </a:lvl7pPr>
            <a:lvl8pPr marL="2902180" indent="0">
              <a:buNone/>
              <a:defRPr sz="1500" b="1"/>
            </a:lvl8pPr>
            <a:lvl9pPr marL="3316777" indent="0">
              <a:buNone/>
              <a:defRPr sz="15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920" y="2174628"/>
            <a:ext cx="4039200" cy="3951775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442" y="1535201"/>
            <a:ext cx="4042080" cy="639427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4597" indent="0">
              <a:buNone/>
              <a:defRPr sz="1800" b="1"/>
            </a:lvl2pPr>
            <a:lvl3pPr marL="829194" indent="0">
              <a:buNone/>
              <a:defRPr sz="1600" b="1"/>
            </a:lvl3pPr>
            <a:lvl4pPr marL="1243791" indent="0">
              <a:buNone/>
              <a:defRPr sz="1500" b="1"/>
            </a:lvl4pPr>
            <a:lvl5pPr marL="1658388" indent="0">
              <a:buNone/>
              <a:defRPr sz="1500" b="1"/>
            </a:lvl5pPr>
            <a:lvl6pPr marL="2072986" indent="0">
              <a:buNone/>
              <a:defRPr sz="1500" b="1"/>
            </a:lvl6pPr>
            <a:lvl7pPr marL="2487583" indent="0">
              <a:buNone/>
              <a:defRPr sz="1500" b="1"/>
            </a:lvl7pPr>
            <a:lvl8pPr marL="2902180" indent="0">
              <a:buNone/>
              <a:defRPr sz="1500" b="1"/>
            </a:lvl8pPr>
            <a:lvl9pPr marL="3316777" indent="0">
              <a:buNone/>
              <a:defRPr sz="15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442" y="2174628"/>
            <a:ext cx="4042080" cy="3951775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3A0B74-EE90-4CB0-9DD6-E9008A01B56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3140842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E456B5-5361-4BE6-80F2-6A732DB1375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5619271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798D73-8BBF-41B6-9D53-3AB3060A302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7285196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920" y="273629"/>
            <a:ext cx="3008160" cy="1160762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524" y="273632"/>
            <a:ext cx="5112000" cy="5852774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2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920" y="1434394"/>
            <a:ext cx="3008160" cy="4692013"/>
          </a:xfrm>
        </p:spPr>
        <p:txBody>
          <a:bodyPr/>
          <a:lstStyle>
            <a:lvl1pPr marL="0" indent="0">
              <a:buNone/>
              <a:defRPr sz="1300"/>
            </a:lvl1pPr>
            <a:lvl2pPr marL="414597" indent="0">
              <a:buNone/>
              <a:defRPr sz="1100"/>
            </a:lvl2pPr>
            <a:lvl3pPr marL="829194" indent="0">
              <a:buNone/>
              <a:defRPr sz="900"/>
            </a:lvl3pPr>
            <a:lvl4pPr marL="1243791" indent="0">
              <a:buNone/>
              <a:defRPr sz="800"/>
            </a:lvl4pPr>
            <a:lvl5pPr marL="1658388" indent="0">
              <a:buNone/>
              <a:defRPr sz="800"/>
            </a:lvl5pPr>
            <a:lvl6pPr marL="2072986" indent="0">
              <a:buNone/>
              <a:defRPr sz="800"/>
            </a:lvl6pPr>
            <a:lvl7pPr marL="2487583" indent="0">
              <a:buNone/>
              <a:defRPr sz="800"/>
            </a:lvl7pPr>
            <a:lvl8pPr marL="2902180" indent="0">
              <a:buNone/>
              <a:defRPr sz="800"/>
            </a:lvl8pPr>
            <a:lvl9pPr marL="3316777" indent="0">
              <a:buNone/>
              <a:defRPr sz="8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81DB73-5592-4080-9AFD-2861B49944D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494313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804" y="4800026"/>
            <a:ext cx="5486400" cy="567420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804" y="612065"/>
            <a:ext cx="5486400" cy="4115952"/>
          </a:xfrm>
        </p:spPr>
        <p:txBody>
          <a:bodyPr/>
          <a:lstStyle>
            <a:lvl1pPr marL="0" indent="0">
              <a:buNone/>
              <a:defRPr sz="2900"/>
            </a:lvl1pPr>
            <a:lvl2pPr marL="414597" indent="0">
              <a:buNone/>
              <a:defRPr sz="2500"/>
            </a:lvl2pPr>
            <a:lvl3pPr marL="829194" indent="0">
              <a:buNone/>
              <a:defRPr sz="2200"/>
            </a:lvl3pPr>
            <a:lvl4pPr marL="1243791" indent="0">
              <a:buNone/>
              <a:defRPr sz="1800"/>
            </a:lvl4pPr>
            <a:lvl5pPr marL="1658388" indent="0">
              <a:buNone/>
              <a:defRPr sz="1800"/>
            </a:lvl5pPr>
            <a:lvl6pPr marL="2072986" indent="0">
              <a:buNone/>
              <a:defRPr sz="1800"/>
            </a:lvl6pPr>
            <a:lvl7pPr marL="2487583" indent="0">
              <a:buNone/>
              <a:defRPr sz="1800"/>
            </a:lvl7pPr>
            <a:lvl8pPr marL="2902180" indent="0">
              <a:buNone/>
              <a:defRPr sz="1800"/>
            </a:lvl8pPr>
            <a:lvl9pPr marL="3316777" indent="0">
              <a:buNone/>
              <a:defRPr sz="18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804" y="5367444"/>
            <a:ext cx="5486400" cy="805044"/>
          </a:xfrm>
        </p:spPr>
        <p:txBody>
          <a:bodyPr/>
          <a:lstStyle>
            <a:lvl1pPr marL="0" indent="0">
              <a:buNone/>
              <a:defRPr sz="1300"/>
            </a:lvl1pPr>
            <a:lvl2pPr marL="414597" indent="0">
              <a:buNone/>
              <a:defRPr sz="1100"/>
            </a:lvl2pPr>
            <a:lvl3pPr marL="829194" indent="0">
              <a:buNone/>
              <a:defRPr sz="900"/>
            </a:lvl3pPr>
            <a:lvl4pPr marL="1243791" indent="0">
              <a:buNone/>
              <a:defRPr sz="800"/>
            </a:lvl4pPr>
            <a:lvl5pPr marL="1658388" indent="0">
              <a:buNone/>
              <a:defRPr sz="800"/>
            </a:lvl5pPr>
            <a:lvl6pPr marL="2072986" indent="0">
              <a:buNone/>
              <a:defRPr sz="800"/>
            </a:lvl6pPr>
            <a:lvl7pPr marL="2487583" indent="0">
              <a:buNone/>
              <a:defRPr sz="800"/>
            </a:lvl7pPr>
            <a:lvl8pPr marL="2902180" indent="0">
              <a:buNone/>
              <a:defRPr sz="800"/>
            </a:lvl8pPr>
            <a:lvl9pPr marL="3316777" indent="0">
              <a:buNone/>
              <a:defRPr sz="8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EA8B50-D19B-4A6C-8F3B-1719D0738B6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6546556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BCAFC3-FBBE-4092-A722-B5C2668C816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7864963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5440" y="273631"/>
            <a:ext cx="2056320" cy="585421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6480" y="273631"/>
            <a:ext cx="6030720" cy="585421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BA117A-BB42-4853-A42B-140920B58CA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4905838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440" y="2129984"/>
            <a:ext cx="7773120" cy="147039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2321" y="3885528"/>
            <a:ext cx="6400800" cy="1752664"/>
          </a:xfrm>
        </p:spPr>
        <p:txBody>
          <a:bodyPr/>
          <a:lstStyle>
            <a:lvl1pPr marL="0" indent="0" algn="ctr">
              <a:buNone/>
              <a:defRPr/>
            </a:lvl1pPr>
            <a:lvl2pPr marL="414640" indent="0" algn="ctr">
              <a:buNone/>
              <a:defRPr/>
            </a:lvl2pPr>
            <a:lvl3pPr marL="829280" indent="0" algn="ctr">
              <a:buNone/>
              <a:defRPr/>
            </a:lvl3pPr>
            <a:lvl4pPr marL="1243920" indent="0" algn="ctr">
              <a:buNone/>
              <a:defRPr/>
            </a:lvl4pPr>
            <a:lvl5pPr marL="1658560" indent="0" algn="ctr">
              <a:buNone/>
              <a:defRPr/>
            </a:lvl5pPr>
            <a:lvl6pPr marL="2073201" indent="0" algn="ctr">
              <a:buNone/>
              <a:defRPr/>
            </a:lvl6pPr>
            <a:lvl7pPr marL="2487841" indent="0" algn="ctr">
              <a:buNone/>
              <a:defRPr/>
            </a:lvl7pPr>
            <a:lvl8pPr marL="2902481" indent="0" algn="ctr">
              <a:buNone/>
              <a:defRPr/>
            </a:lvl8pPr>
            <a:lvl9pPr marL="3317121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0B1DD1-ECBB-4CB9-BE28-5C025AD99BA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535574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059" indent="0">
              <a:buNone/>
              <a:defRPr sz="2800"/>
            </a:lvl2pPr>
            <a:lvl3pPr marL="914116" indent="0">
              <a:buNone/>
              <a:defRPr sz="2400"/>
            </a:lvl3pPr>
            <a:lvl4pPr marL="1371174" indent="0">
              <a:buNone/>
              <a:defRPr sz="2000"/>
            </a:lvl4pPr>
            <a:lvl5pPr marL="1828231" indent="0">
              <a:buNone/>
              <a:defRPr sz="2000"/>
            </a:lvl5pPr>
            <a:lvl6pPr marL="2285289" indent="0">
              <a:buNone/>
              <a:defRPr sz="2000"/>
            </a:lvl6pPr>
            <a:lvl7pPr marL="2742346" indent="0">
              <a:buNone/>
              <a:defRPr sz="2000"/>
            </a:lvl7pPr>
            <a:lvl8pPr marL="3199404" indent="0">
              <a:buNone/>
              <a:defRPr sz="2000"/>
            </a:lvl8pPr>
            <a:lvl9pPr marL="3656462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59" indent="0">
              <a:buNone/>
              <a:defRPr sz="1200"/>
            </a:lvl2pPr>
            <a:lvl3pPr marL="914116" indent="0">
              <a:buNone/>
              <a:defRPr sz="1000"/>
            </a:lvl3pPr>
            <a:lvl4pPr marL="1371174" indent="0">
              <a:buNone/>
              <a:defRPr sz="900"/>
            </a:lvl4pPr>
            <a:lvl5pPr marL="1828231" indent="0">
              <a:buNone/>
              <a:defRPr sz="900"/>
            </a:lvl5pPr>
            <a:lvl6pPr marL="2285289" indent="0">
              <a:buNone/>
              <a:defRPr sz="900"/>
            </a:lvl6pPr>
            <a:lvl7pPr marL="2742346" indent="0">
              <a:buNone/>
              <a:defRPr sz="900"/>
            </a:lvl7pPr>
            <a:lvl8pPr marL="3199404" indent="0">
              <a:buNone/>
              <a:defRPr sz="900"/>
            </a:lvl8pPr>
            <a:lvl9pPr marL="3656462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 lIns="91410" tIns="45706" rIns="91410" bIns="45706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43316B0F-5C65-4F81-B35F-735F701B1169}" type="datetimeFigureOut">
              <a:rPr lang="ru-RU"/>
              <a:pPr>
                <a:defRPr/>
              </a:pPr>
              <a:t>21.11.2015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3"/>
            <a:ext cx="2895600" cy="365125"/>
          </a:xfrm>
          <a:prstGeom prst="rect">
            <a:avLst/>
          </a:prstGeom>
        </p:spPr>
        <p:txBody>
          <a:bodyPr lIns="91410" tIns="45706" rIns="91410" bIns="45706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3"/>
            <a:ext cx="2133600" cy="365125"/>
          </a:xfrm>
          <a:prstGeom prst="rect">
            <a:avLst/>
          </a:prstGeom>
        </p:spPr>
        <p:txBody>
          <a:bodyPr lIns="91410" tIns="45706" rIns="91410" bIns="45706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CAC27B2F-C365-4C07-AEE8-6681DA03DC8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3C73AC-62EA-4FCC-886A-61BC637B0A5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1777968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880" y="4406865"/>
            <a:ext cx="7771680" cy="1362383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880" y="2906225"/>
            <a:ext cx="7771680" cy="1500638"/>
          </a:xfrm>
        </p:spPr>
        <p:txBody>
          <a:bodyPr anchor="b"/>
          <a:lstStyle>
            <a:lvl1pPr marL="0" indent="0">
              <a:buNone/>
              <a:defRPr sz="1800"/>
            </a:lvl1pPr>
            <a:lvl2pPr marL="414640" indent="0">
              <a:buNone/>
              <a:defRPr sz="1600"/>
            </a:lvl2pPr>
            <a:lvl3pPr marL="829280" indent="0">
              <a:buNone/>
              <a:defRPr sz="1500"/>
            </a:lvl3pPr>
            <a:lvl4pPr marL="1243920" indent="0">
              <a:buNone/>
              <a:defRPr sz="1300"/>
            </a:lvl4pPr>
            <a:lvl5pPr marL="1658560" indent="0">
              <a:buNone/>
              <a:defRPr sz="1300"/>
            </a:lvl5pPr>
            <a:lvl6pPr marL="2073201" indent="0">
              <a:buNone/>
              <a:defRPr sz="1300"/>
            </a:lvl6pPr>
            <a:lvl7pPr marL="2487841" indent="0">
              <a:buNone/>
              <a:defRPr sz="1300"/>
            </a:lvl7pPr>
            <a:lvl8pPr marL="2902481" indent="0">
              <a:buNone/>
              <a:defRPr sz="1300"/>
            </a:lvl8pPr>
            <a:lvl9pPr marL="3317121" indent="0">
              <a:buNone/>
              <a:defRPr sz="13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728CF0-BD0C-41FD-9F0E-523D97A0BD7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316163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6480" y="1604330"/>
            <a:ext cx="4043520" cy="4523515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38240" y="1604330"/>
            <a:ext cx="4043520" cy="4523515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894AA4-293C-4BBD-8CDA-DBD32A7EB5B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5362559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922" y="275072"/>
            <a:ext cx="8229600" cy="1142039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920" y="1535201"/>
            <a:ext cx="4039200" cy="639427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4640" indent="0">
              <a:buNone/>
              <a:defRPr sz="1800" b="1"/>
            </a:lvl2pPr>
            <a:lvl3pPr marL="829280" indent="0">
              <a:buNone/>
              <a:defRPr sz="1600" b="1"/>
            </a:lvl3pPr>
            <a:lvl4pPr marL="1243920" indent="0">
              <a:buNone/>
              <a:defRPr sz="1500" b="1"/>
            </a:lvl4pPr>
            <a:lvl5pPr marL="1658560" indent="0">
              <a:buNone/>
              <a:defRPr sz="1500" b="1"/>
            </a:lvl5pPr>
            <a:lvl6pPr marL="2073201" indent="0">
              <a:buNone/>
              <a:defRPr sz="1500" b="1"/>
            </a:lvl6pPr>
            <a:lvl7pPr marL="2487841" indent="0">
              <a:buNone/>
              <a:defRPr sz="1500" b="1"/>
            </a:lvl7pPr>
            <a:lvl8pPr marL="2902481" indent="0">
              <a:buNone/>
              <a:defRPr sz="1500" b="1"/>
            </a:lvl8pPr>
            <a:lvl9pPr marL="3317121" indent="0">
              <a:buNone/>
              <a:defRPr sz="15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920" y="2174628"/>
            <a:ext cx="4039200" cy="3951775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442" y="1535201"/>
            <a:ext cx="4042080" cy="639427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4640" indent="0">
              <a:buNone/>
              <a:defRPr sz="1800" b="1"/>
            </a:lvl2pPr>
            <a:lvl3pPr marL="829280" indent="0">
              <a:buNone/>
              <a:defRPr sz="1600" b="1"/>
            </a:lvl3pPr>
            <a:lvl4pPr marL="1243920" indent="0">
              <a:buNone/>
              <a:defRPr sz="1500" b="1"/>
            </a:lvl4pPr>
            <a:lvl5pPr marL="1658560" indent="0">
              <a:buNone/>
              <a:defRPr sz="1500" b="1"/>
            </a:lvl5pPr>
            <a:lvl6pPr marL="2073201" indent="0">
              <a:buNone/>
              <a:defRPr sz="1500" b="1"/>
            </a:lvl6pPr>
            <a:lvl7pPr marL="2487841" indent="0">
              <a:buNone/>
              <a:defRPr sz="1500" b="1"/>
            </a:lvl7pPr>
            <a:lvl8pPr marL="2902481" indent="0">
              <a:buNone/>
              <a:defRPr sz="1500" b="1"/>
            </a:lvl8pPr>
            <a:lvl9pPr marL="3317121" indent="0">
              <a:buNone/>
              <a:defRPr sz="15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442" y="2174628"/>
            <a:ext cx="4042080" cy="3951775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3A0B74-EE90-4CB0-9DD6-E9008A01B56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3787562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E456B5-5361-4BE6-80F2-6A732DB1375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0947908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798D73-8BBF-41B6-9D53-3AB3060A302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9300187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920" y="273629"/>
            <a:ext cx="3008160" cy="1160762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523" y="273631"/>
            <a:ext cx="5112000" cy="5852774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2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920" y="1434393"/>
            <a:ext cx="3008160" cy="4692013"/>
          </a:xfrm>
        </p:spPr>
        <p:txBody>
          <a:bodyPr/>
          <a:lstStyle>
            <a:lvl1pPr marL="0" indent="0">
              <a:buNone/>
              <a:defRPr sz="1300"/>
            </a:lvl1pPr>
            <a:lvl2pPr marL="414640" indent="0">
              <a:buNone/>
              <a:defRPr sz="1100"/>
            </a:lvl2pPr>
            <a:lvl3pPr marL="829280" indent="0">
              <a:buNone/>
              <a:defRPr sz="900"/>
            </a:lvl3pPr>
            <a:lvl4pPr marL="1243920" indent="0">
              <a:buNone/>
              <a:defRPr sz="800"/>
            </a:lvl4pPr>
            <a:lvl5pPr marL="1658560" indent="0">
              <a:buNone/>
              <a:defRPr sz="800"/>
            </a:lvl5pPr>
            <a:lvl6pPr marL="2073201" indent="0">
              <a:buNone/>
              <a:defRPr sz="800"/>
            </a:lvl6pPr>
            <a:lvl7pPr marL="2487841" indent="0">
              <a:buNone/>
              <a:defRPr sz="800"/>
            </a:lvl7pPr>
            <a:lvl8pPr marL="2902481" indent="0">
              <a:buNone/>
              <a:defRPr sz="800"/>
            </a:lvl8pPr>
            <a:lvl9pPr marL="3317121" indent="0">
              <a:buNone/>
              <a:defRPr sz="8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81DB73-5592-4080-9AFD-2861B49944D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8953783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803" y="4800026"/>
            <a:ext cx="5486400" cy="567420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803" y="612065"/>
            <a:ext cx="5486400" cy="4115952"/>
          </a:xfrm>
        </p:spPr>
        <p:txBody>
          <a:bodyPr/>
          <a:lstStyle>
            <a:lvl1pPr marL="0" indent="0">
              <a:buNone/>
              <a:defRPr sz="2900"/>
            </a:lvl1pPr>
            <a:lvl2pPr marL="414640" indent="0">
              <a:buNone/>
              <a:defRPr sz="2500"/>
            </a:lvl2pPr>
            <a:lvl3pPr marL="829280" indent="0">
              <a:buNone/>
              <a:defRPr sz="2200"/>
            </a:lvl3pPr>
            <a:lvl4pPr marL="1243920" indent="0">
              <a:buNone/>
              <a:defRPr sz="1800"/>
            </a:lvl4pPr>
            <a:lvl5pPr marL="1658560" indent="0">
              <a:buNone/>
              <a:defRPr sz="1800"/>
            </a:lvl5pPr>
            <a:lvl6pPr marL="2073201" indent="0">
              <a:buNone/>
              <a:defRPr sz="1800"/>
            </a:lvl6pPr>
            <a:lvl7pPr marL="2487841" indent="0">
              <a:buNone/>
              <a:defRPr sz="1800"/>
            </a:lvl7pPr>
            <a:lvl8pPr marL="2902481" indent="0">
              <a:buNone/>
              <a:defRPr sz="1800"/>
            </a:lvl8pPr>
            <a:lvl9pPr marL="3317121" indent="0">
              <a:buNone/>
              <a:defRPr sz="18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803" y="5367444"/>
            <a:ext cx="5486400" cy="805044"/>
          </a:xfrm>
        </p:spPr>
        <p:txBody>
          <a:bodyPr/>
          <a:lstStyle>
            <a:lvl1pPr marL="0" indent="0">
              <a:buNone/>
              <a:defRPr sz="1300"/>
            </a:lvl1pPr>
            <a:lvl2pPr marL="414640" indent="0">
              <a:buNone/>
              <a:defRPr sz="1100"/>
            </a:lvl2pPr>
            <a:lvl3pPr marL="829280" indent="0">
              <a:buNone/>
              <a:defRPr sz="900"/>
            </a:lvl3pPr>
            <a:lvl4pPr marL="1243920" indent="0">
              <a:buNone/>
              <a:defRPr sz="800"/>
            </a:lvl4pPr>
            <a:lvl5pPr marL="1658560" indent="0">
              <a:buNone/>
              <a:defRPr sz="800"/>
            </a:lvl5pPr>
            <a:lvl6pPr marL="2073201" indent="0">
              <a:buNone/>
              <a:defRPr sz="800"/>
            </a:lvl6pPr>
            <a:lvl7pPr marL="2487841" indent="0">
              <a:buNone/>
              <a:defRPr sz="800"/>
            </a:lvl7pPr>
            <a:lvl8pPr marL="2902481" indent="0">
              <a:buNone/>
              <a:defRPr sz="800"/>
            </a:lvl8pPr>
            <a:lvl9pPr marL="3317121" indent="0">
              <a:buNone/>
              <a:defRPr sz="8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EA8B50-D19B-4A6C-8F3B-1719D0738B6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187837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BCAFC3-FBBE-4092-A722-B5C2668C816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8130856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5440" y="273631"/>
            <a:ext cx="2056320" cy="585421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6480" y="273631"/>
            <a:ext cx="6030720" cy="585421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BA117A-BB42-4853-A42B-140920B58CA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282060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slideLayout" Target="../slideLayouts/slideLayout123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slideLayout" Target="../slideLayouts/slideLayout122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Relationship Id="rId14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1.xml"/><Relationship Id="rId13" Type="http://schemas.openxmlformats.org/officeDocument/2006/relationships/slideLayout" Target="../slideLayouts/slideLayout136.xml"/><Relationship Id="rId3" Type="http://schemas.openxmlformats.org/officeDocument/2006/relationships/slideLayout" Target="../slideLayouts/slideLayout126.xml"/><Relationship Id="rId7" Type="http://schemas.openxmlformats.org/officeDocument/2006/relationships/slideLayout" Target="../slideLayouts/slideLayout130.xml"/><Relationship Id="rId12" Type="http://schemas.openxmlformats.org/officeDocument/2006/relationships/slideLayout" Target="../slideLayouts/slideLayout135.xml"/><Relationship Id="rId2" Type="http://schemas.openxmlformats.org/officeDocument/2006/relationships/slideLayout" Target="../slideLayouts/slideLayout125.xml"/><Relationship Id="rId1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9.xml"/><Relationship Id="rId11" Type="http://schemas.openxmlformats.org/officeDocument/2006/relationships/slideLayout" Target="../slideLayouts/slideLayout134.xml"/><Relationship Id="rId5" Type="http://schemas.openxmlformats.org/officeDocument/2006/relationships/slideLayout" Target="../slideLayouts/slideLayout128.xml"/><Relationship Id="rId10" Type="http://schemas.openxmlformats.org/officeDocument/2006/relationships/slideLayout" Target="../slideLayouts/slideLayout133.xml"/><Relationship Id="rId4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32.xml"/><Relationship Id="rId14" Type="http://schemas.openxmlformats.org/officeDocument/2006/relationships/theme" Target="../theme/theme1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slideLayout" Target="../slideLayouts/slideLayout77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6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Presentations\Shablons\FirstSeptember\FirstSeptemberSlaid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Заголовок 1"/>
          <p:cNvSpPr>
            <a:spLocks noGrp="1"/>
          </p:cNvSpPr>
          <p:nvPr>
            <p:ph type="title"/>
          </p:nvPr>
        </p:nvSpPr>
        <p:spPr bwMode="auto">
          <a:xfrm>
            <a:off x="2643188" y="357188"/>
            <a:ext cx="6043612" cy="106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0" tIns="45706" rIns="91410" bIns="4570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8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785941"/>
            <a:ext cx="8229600" cy="471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0" tIns="45706" rIns="91410" bIns="4570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0" r:id="rId2"/>
    <p:sldLayoutId id="2147483662" r:id="rId3"/>
    <p:sldLayoutId id="2147483659" r:id="rId4"/>
    <p:sldLayoutId id="2147483658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059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116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174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231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793" indent="-34279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719" indent="-28566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46" indent="-228529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02" indent="-228529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60" indent="-228529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18" indent="-228529" algn="l" defTabSz="91411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876" indent="-228529" algn="l" defTabSz="91411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34" indent="-228529" algn="l" defTabSz="91411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991" indent="-228529" algn="l" defTabSz="91411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1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9" algn="l" defTabSz="9141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16" algn="l" defTabSz="9141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74" algn="l" defTabSz="9141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31" algn="l" defTabSz="9141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89" algn="l" defTabSz="9141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46" algn="l" defTabSz="9141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04" algn="l" defTabSz="9141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62" algn="l" defTabSz="9141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ffectLst/>
              </a:defRPr>
            </a:lvl1pPr>
          </a:lstStyle>
          <a:p>
            <a:endParaRPr lang="ru-RU" smtClean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ffectLst/>
              </a:defRPr>
            </a:lvl1pPr>
          </a:lstStyle>
          <a:p>
            <a:endParaRPr lang="ru-RU" smtClean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ffectLst/>
              </a:defRPr>
            </a:lvl1pPr>
          </a:lstStyle>
          <a:p>
            <a:fld id="{732E73DA-3759-4742-8483-0E5E8A7DF6DE}" type="slidenum">
              <a:rPr lang="ru-RU" smtClean="0">
                <a:solidFill>
                  <a:srgbClr val="000000"/>
                </a:solidFill>
                <a:cs typeface="+mn-cs"/>
              </a:rPr>
              <a:pPr/>
              <a:t>‹#›</a:t>
            </a:fld>
            <a:endParaRPr lang="ru-RU" smtClean="0">
              <a:solidFill>
                <a:srgbClr val="000000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15470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  <p:sldLayoutId id="2147483788" r:id="rId12"/>
    <p:sldLayoutId id="2147483789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ffectLst/>
              </a:defRPr>
            </a:lvl1pPr>
          </a:lstStyle>
          <a:p>
            <a:endParaRPr lang="ru-RU" smtClean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ffectLst/>
              </a:defRPr>
            </a:lvl1pPr>
          </a:lstStyle>
          <a:p>
            <a:endParaRPr lang="ru-RU" smtClean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ffectLst/>
              </a:defRPr>
            </a:lvl1pPr>
          </a:lstStyle>
          <a:p>
            <a:fld id="{292FF2C6-3D0F-4D0D-8C28-2E19DB21377A}" type="slidenum">
              <a:rPr lang="ru-RU" smtClean="0">
                <a:solidFill>
                  <a:srgbClr val="000000"/>
                </a:solidFill>
                <a:cs typeface="+mn-cs"/>
              </a:rPr>
              <a:pPr/>
              <a:t>‹#›</a:t>
            </a:fld>
            <a:endParaRPr lang="ru-RU" smtClean="0">
              <a:solidFill>
                <a:srgbClr val="000000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65660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  <p:sldLayoutId id="2147483802" r:id="rId12"/>
    <p:sldLayoutId id="2147483803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10" tIns="45706" rIns="91410" bIns="4570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3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10" tIns="45706" rIns="91410" bIns="4570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10" tIns="45706" rIns="91410" bIns="45706" numCol="1" anchor="t" anchorCtr="0" compatLnSpc="1">
            <a:prstTxWarp prst="textNoShape">
              <a:avLst/>
            </a:prstTxWarp>
          </a:bodyPr>
          <a:lstStyle>
            <a:lvl1pPr>
              <a:defRPr sz="1400">
                <a:effectLst/>
              </a:defRPr>
            </a:lvl1pPr>
          </a:lstStyle>
          <a:p>
            <a:endParaRPr lang="ru-RU" smtClean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10" tIns="45706" rIns="91410" bIns="45706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ffectLst/>
              </a:defRPr>
            </a:lvl1pPr>
          </a:lstStyle>
          <a:p>
            <a:endParaRPr lang="ru-RU" smtClean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10" tIns="45706" rIns="91410" bIns="45706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ffectLst/>
              </a:defRPr>
            </a:lvl1pPr>
          </a:lstStyle>
          <a:p>
            <a:fld id="{9A752B8F-287C-4793-A8C6-5195DE7F1FA9}" type="slidenum">
              <a:rPr lang="ru-RU" smtClean="0">
                <a:solidFill>
                  <a:srgbClr val="000000"/>
                </a:solidFill>
                <a:cs typeface="+mn-cs"/>
              </a:rPr>
              <a:pPr/>
              <a:t>‹#›</a:t>
            </a:fld>
            <a:endParaRPr lang="ru-RU" smtClean="0">
              <a:solidFill>
                <a:srgbClr val="000000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11032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83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059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11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17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231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793" indent="-342793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719" indent="-28566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646" indent="-228529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9702" indent="-228529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6760" indent="-22852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3818" indent="-22852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0876" indent="-22852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7934" indent="-22852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4991" indent="-22852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1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9" algn="l" defTabSz="9141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16" algn="l" defTabSz="9141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74" algn="l" defTabSz="9141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31" algn="l" defTabSz="9141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89" algn="l" defTabSz="9141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46" algn="l" defTabSz="9141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04" algn="l" defTabSz="9141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62" algn="l" defTabSz="9141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10" tIns="45706" rIns="91410" bIns="4570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3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10" tIns="45706" rIns="91410" bIns="4570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10" tIns="45706" rIns="91410" bIns="45706" numCol="1" anchor="t" anchorCtr="0" compatLnSpc="1">
            <a:prstTxWarp prst="textNoShape">
              <a:avLst/>
            </a:prstTxWarp>
          </a:bodyPr>
          <a:lstStyle>
            <a:lvl1pPr>
              <a:defRPr sz="1400">
                <a:effectLst/>
              </a:defRPr>
            </a:lvl1pPr>
          </a:lstStyle>
          <a:p>
            <a:endParaRPr lang="ru-RU" smtClean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10" tIns="45706" rIns="91410" bIns="45706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ffectLst/>
              </a:defRPr>
            </a:lvl1pPr>
          </a:lstStyle>
          <a:p>
            <a:endParaRPr lang="ru-RU" smtClean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10" tIns="45706" rIns="91410" bIns="45706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ffectLst/>
              </a:defRPr>
            </a:lvl1pPr>
          </a:lstStyle>
          <a:p>
            <a:fld id="{9A752B8F-287C-4793-A8C6-5195DE7F1FA9}" type="slidenum">
              <a:rPr lang="ru-RU" smtClean="0">
                <a:solidFill>
                  <a:srgbClr val="000000"/>
                </a:solidFill>
                <a:cs typeface="+mn-cs"/>
              </a:rPr>
              <a:pPr/>
              <a:t>‹#›</a:t>
            </a:fld>
            <a:endParaRPr lang="ru-RU" smtClean="0">
              <a:solidFill>
                <a:srgbClr val="000000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29755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059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11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17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231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793" indent="-342793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719" indent="-28566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646" indent="-228529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9702" indent="-228529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6760" indent="-22852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3818" indent="-22852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0876" indent="-22852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7934" indent="-22852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4991" indent="-22852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1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9" algn="l" defTabSz="9141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16" algn="l" defTabSz="9141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74" algn="l" defTabSz="9141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31" algn="l" defTabSz="9141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89" algn="l" defTabSz="9141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46" algn="l" defTabSz="9141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04" algn="l" defTabSz="9141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62" algn="l" defTabSz="9141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10" tIns="45706" rIns="91410" bIns="4570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3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10" tIns="45706" rIns="91410" bIns="4570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10" tIns="45706" rIns="91410" bIns="45706" numCol="1" anchor="t" anchorCtr="0" compatLnSpc="1">
            <a:prstTxWarp prst="textNoShape">
              <a:avLst/>
            </a:prstTxWarp>
          </a:bodyPr>
          <a:lstStyle>
            <a:lvl1pPr>
              <a:defRPr sz="1400">
                <a:effectLst/>
              </a:defRPr>
            </a:lvl1pPr>
          </a:lstStyle>
          <a:p>
            <a:endParaRPr lang="ru-RU" smtClean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10" tIns="45706" rIns="91410" bIns="45706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ffectLst/>
              </a:defRPr>
            </a:lvl1pPr>
          </a:lstStyle>
          <a:p>
            <a:endParaRPr lang="ru-RU" smtClean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10" tIns="45706" rIns="91410" bIns="45706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ffectLst/>
              </a:defRPr>
            </a:lvl1pPr>
          </a:lstStyle>
          <a:p>
            <a:fld id="{9A752B8F-287C-4793-A8C6-5195DE7F1FA9}" type="slidenum">
              <a:rPr lang="ru-RU" smtClean="0">
                <a:solidFill>
                  <a:srgbClr val="000000"/>
                </a:solidFill>
                <a:cs typeface="+mn-cs"/>
              </a:rPr>
              <a:pPr/>
              <a:t>‹#›</a:t>
            </a:fld>
            <a:endParaRPr lang="ru-RU" smtClean="0">
              <a:solidFill>
                <a:srgbClr val="000000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40017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059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11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17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231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793" indent="-342793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719" indent="-28566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646" indent="-228529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9702" indent="-228529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6760" indent="-22852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3818" indent="-22852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0876" indent="-22852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7934" indent="-22852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4991" indent="-22852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1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9" algn="l" defTabSz="9141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16" algn="l" defTabSz="9141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74" algn="l" defTabSz="9141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31" algn="l" defTabSz="9141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89" algn="l" defTabSz="9141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46" algn="l" defTabSz="9141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04" algn="l" defTabSz="9141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62" algn="l" defTabSz="9141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10" tIns="45706" rIns="91410" bIns="4570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3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10" tIns="45706" rIns="91410" bIns="4570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10" tIns="45706" rIns="91410" bIns="45706" numCol="1" anchor="t" anchorCtr="0" compatLnSpc="1">
            <a:prstTxWarp prst="textNoShape">
              <a:avLst/>
            </a:prstTxWarp>
          </a:bodyPr>
          <a:lstStyle>
            <a:lvl1pPr>
              <a:defRPr sz="1400">
                <a:effectLst/>
              </a:defRPr>
            </a:lvl1pPr>
          </a:lstStyle>
          <a:p>
            <a:endParaRPr lang="ru-RU" smtClean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10" tIns="45706" rIns="91410" bIns="45706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ffectLst/>
              </a:defRPr>
            </a:lvl1pPr>
          </a:lstStyle>
          <a:p>
            <a:endParaRPr lang="ru-RU" smtClean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10" tIns="45706" rIns="91410" bIns="45706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ffectLst/>
              </a:defRPr>
            </a:lvl1pPr>
          </a:lstStyle>
          <a:p>
            <a:fld id="{9A752B8F-287C-4793-A8C6-5195DE7F1FA9}" type="slidenum">
              <a:rPr lang="ru-RU" smtClean="0">
                <a:solidFill>
                  <a:srgbClr val="000000"/>
                </a:solidFill>
                <a:cs typeface="+mn-cs"/>
              </a:rPr>
              <a:pPr/>
              <a:t>‹#›</a:t>
            </a:fld>
            <a:endParaRPr lang="ru-RU" smtClean="0">
              <a:solidFill>
                <a:srgbClr val="000000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77744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059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11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17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231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793" indent="-342793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719" indent="-28566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646" indent="-228529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9702" indent="-228529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6760" indent="-22852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3818" indent="-22852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0876" indent="-22852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7934" indent="-22852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4991" indent="-22852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1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9" algn="l" defTabSz="9141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16" algn="l" defTabSz="9141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74" algn="l" defTabSz="9141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31" algn="l" defTabSz="9141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89" algn="l" defTabSz="9141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46" algn="l" defTabSz="9141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04" algn="l" defTabSz="9141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62" algn="l" defTabSz="9141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10" tIns="45706" rIns="91410" bIns="4570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3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10" tIns="45706" rIns="91410" bIns="4570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10" tIns="45706" rIns="91410" bIns="45706" numCol="1" anchor="t" anchorCtr="0" compatLnSpc="1">
            <a:prstTxWarp prst="textNoShape">
              <a:avLst/>
            </a:prstTxWarp>
          </a:bodyPr>
          <a:lstStyle>
            <a:lvl1pPr>
              <a:defRPr sz="1400">
                <a:effectLst/>
              </a:defRPr>
            </a:lvl1pPr>
          </a:lstStyle>
          <a:p>
            <a:endParaRPr lang="ru-RU" smtClean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10" tIns="45706" rIns="91410" bIns="45706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ffectLst/>
              </a:defRPr>
            </a:lvl1pPr>
          </a:lstStyle>
          <a:p>
            <a:endParaRPr lang="ru-RU" smtClean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10" tIns="45706" rIns="91410" bIns="45706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ffectLst/>
              </a:defRPr>
            </a:lvl1pPr>
          </a:lstStyle>
          <a:p>
            <a:fld id="{9A752B8F-287C-4793-A8C6-5195DE7F1FA9}" type="slidenum">
              <a:rPr lang="ru-RU" smtClean="0">
                <a:solidFill>
                  <a:srgbClr val="000000"/>
                </a:solidFill>
                <a:cs typeface="+mn-cs"/>
              </a:rPr>
              <a:pPr/>
              <a:t>‹#›</a:t>
            </a:fld>
            <a:endParaRPr lang="ru-RU" smtClean="0">
              <a:solidFill>
                <a:srgbClr val="000000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20931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39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059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11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17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231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793" indent="-342793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719" indent="-28566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646" indent="-228529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9702" indent="-228529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6760" indent="-22852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3818" indent="-22852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0876" indent="-22852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7934" indent="-22852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4991" indent="-22852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1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9" algn="l" defTabSz="9141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16" algn="l" defTabSz="9141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74" algn="l" defTabSz="9141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31" algn="l" defTabSz="9141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89" algn="l" defTabSz="9141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46" algn="l" defTabSz="9141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04" algn="l" defTabSz="9141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62" algn="l" defTabSz="9141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6480" y="273629"/>
            <a:ext cx="8225280" cy="114204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текста заголовка щелкните мышью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6480" y="1604330"/>
            <a:ext cx="8225280" cy="452351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25463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структуры щелкните мышью</a:t>
            </a:r>
          </a:p>
          <a:p>
            <a:pPr lvl="1"/>
            <a:r>
              <a:rPr lang="en-GB" smtClean="0"/>
              <a:t>Второй уровень структуры</a:t>
            </a:r>
          </a:p>
          <a:p>
            <a:pPr lvl="2"/>
            <a:r>
              <a:rPr lang="en-GB" smtClean="0"/>
              <a:t>Третий уровень структуры</a:t>
            </a:r>
          </a:p>
          <a:p>
            <a:pPr lvl="3"/>
            <a:r>
              <a:rPr lang="en-GB" smtClean="0"/>
              <a:t>Четвертый уровень структуры</a:t>
            </a:r>
          </a:p>
          <a:p>
            <a:pPr lvl="4"/>
            <a:r>
              <a:rPr lang="en-GB" smtClean="0"/>
              <a:t>Пятый уровень структуры</a:t>
            </a:r>
          </a:p>
          <a:p>
            <a:pPr lvl="4"/>
            <a:r>
              <a:rPr lang="en-GB" smtClean="0"/>
              <a:t>Шестой уровень структуры</a:t>
            </a:r>
          </a:p>
          <a:p>
            <a:pPr lvl="4"/>
            <a:r>
              <a:rPr lang="en-GB" smtClean="0"/>
              <a:t>Седьмой уровень структуры</a:t>
            </a:r>
          </a:p>
          <a:p>
            <a:pPr lvl="4"/>
            <a:r>
              <a:rPr lang="en-GB" smtClean="0"/>
              <a:t>Восьмой уровень структуры</a:t>
            </a:r>
          </a:p>
          <a:p>
            <a:pPr lvl="4"/>
            <a:r>
              <a:rPr lang="en-GB" smtClean="0"/>
              <a:t>Девятый уровень структуры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456481" y="6247379"/>
            <a:ext cx="2126880" cy="46948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hangingPunct="0">
              <a:lnSpc>
                <a:spcPct val="95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0" algn="l"/>
                <a:tab pos="405960" algn="l"/>
                <a:tab pos="813359" algn="l"/>
                <a:tab pos="1220757" algn="l"/>
                <a:tab pos="1628157" algn="l"/>
                <a:tab pos="2035557" algn="l"/>
                <a:tab pos="2442955" algn="l"/>
                <a:tab pos="2850356" algn="l"/>
                <a:tab pos="3257755" algn="l"/>
                <a:tab pos="3665154" algn="l"/>
                <a:tab pos="4072555" algn="l"/>
                <a:tab pos="4479953" algn="l"/>
                <a:tab pos="4887352" algn="l"/>
                <a:tab pos="5294751" algn="l"/>
                <a:tab pos="5702152" algn="l"/>
                <a:tab pos="6109549" algn="l"/>
                <a:tab pos="6516949" algn="l"/>
                <a:tab pos="6924348" algn="l"/>
                <a:tab pos="7331748" algn="l"/>
                <a:tab pos="7739147" algn="l"/>
                <a:tab pos="8146547" algn="l"/>
              </a:tabLst>
              <a:defRPr sz="1300">
                <a:solidFill>
                  <a:srgbClr val="000000"/>
                </a:solidFill>
                <a:latin typeface="Times New Roman" pitchFamily="16" charset="0"/>
                <a:ea typeface="MS Gothic" charset="-128"/>
                <a:cs typeface="Arial Unicode MS" charset="0"/>
              </a:defRPr>
            </a:lvl1pPr>
          </a:lstStyle>
          <a:p>
            <a:pPr defTabSz="407399">
              <a:defRPr/>
            </a:pPr>
            <a:endParaRPr lang="ru-RU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127682" y="6247379"/>
            <a:ext cx="2895840" cy="46948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 hangingPunct="0">
              <a:lnSpc>
                <a:spcPct val="95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0" algn="l"/>
                <a:tab pos="405960" algn="l"/>
                <a:tab pos="813359" algn="l"/>
                <a:tab pos="1220757" algn="l"/>
                <a:tab pos="1628157" algn="l"/>
                <a:tab pos="2035557" algn="l"/>
                <a:tab pos="2442955" algn="l"/>
                <a:tab pos="2850356" algn="l"/>
                <a:tab pos="3257755" algn="l"/>
                <a:tab pos="3665154" algn="l"/>
                <a:tab pos="4072555" algn="l"/>
                <a:tab pos="4479953" algn="l"/>
                <a:tab pos="4887352" algn="l"/>
                <a:tab pos="5294751" algn="l"/>
                <a:tab pos="5702152" algn="l"/>
                <a:tab pos="6109549" algn="l"/>
                <a:tab pos="6516949" algn="l"/>
                <a:tab pos="6924348" algn="l"/>
                <a:tab pos="7331748" algn="l"/>
                <a:tab pos="7739147" algn="l"/>
                <a:tab pos="8146547" algn="l"/>
              </a:tabLst>
              <a:defRPr sz="1300">
                <a:solidFill>
                  <a:srgbClr val="000000"/>
                </a:solidFill>
                <a:latin typeface="Times New Roman" pitchFamily="16" charset="0"/>
                <a:ea typeface="MS Gothic" charset="-128"/>
                <a:cs typeface="Arial Unicode MS" charset="0"/>
              </a:defRPr>
            </a:lvl1pPr>
          </a:lstStyle>
          <a:p>
            <a:pPr defTabSz="407399"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6321" y="6247379"/>
            <a:ext cx="2126880" cy="46948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hangingPunct="0">
              <a:lnSpc>
                <a:spcPct val="95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0" algn="l"/>
                <a:tab pos="405960" algn="l"/>
                <a:tab pos="813359" algn="l"/>
                <a:tab pos="1220757" algn="l"/>
                <a:tab pos="1628157" algn="l"/>
                <a:tab pos="2035557" algn="l"/>
                <a:tab pos="2442955" algn="l"/>
                <a:tab pos="2850356" algn="l"/>
                <a:tab pos="3257755" algn="l"/>
                <a:tab pos="3665154" algn="l"/>
                <a:tab pos="4072555" algn="l"/>
                <a:tab pos="4479953" algn="l"/>
                <a:tab pos="4887352" algn="l"/>
                <a:tab pos="5294751" algn="l"/>
                <a:tab pos="5702152" algn="l"/>
                <a:tab pos="6109549" algn="l"/>
                <a:tab pos="6516949" algn="l"/>
                <a:tab pos="6924348" algn="l"/>
                <a:tab pos="7331748" algn="l"/>
                <a:tab pos="7739147" algn="l"/>
                <a:tab pos="8146547" algn="l"/>
              </a:tabLst>
              <a:defRPr sz="1300">
                <a:solidFill>
                  <a:srgbClr val="000000"/>
                </a:solidFill>
                <a:latin typeface="Times New Roman" pitchFamily="16" charset="0"/>
                <a:ea typeface="MS Gothic" charset="-128"/>
                <a:cs typeface="Arial Unicode MS" charset="0"/>
              </a:defRPr>
            </a:lvl1pPr>
          </a:lstStyle>
          <a:p>
            <a:pPr defTabSz="407399">
              <a:defRPr/>
            </a:pPr>
            <a:fld id="{83745D23-6078-40C5-9A01-AF6471CEE0C0}" type="slidenum">
              <a:rPr lang="ru-RU" smtClean="0"/>
              <a:pPr defTabSz="407399"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00578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</p:sldLayoutIdLst>
  <p:txStyles>
    <p:titleStyle>
      <a:lvl1pPr algn="ctr" defTabSz="407399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000">
          <a:solidFill>
            <a:srgbClr val="000000"/>
          </a:solidFill>
          <a:latin typeface="+mj-lt"/>
          <a:ea typeface="+mj-ea"/>
          <a:cs typeface="MS Gothic"/>
        </a:defRPr>
      </a:lvl1pPr>
      <a:lvl2pPr algn="ctr" defTabSz="407399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000">
          <a:solidFill>
            <a:srgbClr val="000000"/>
          </a:solidFill>
          <a:latin typeface="Arial" charset="0"/>
          <a:ea typeface="MS Gothic" charset="-128"/>
          <a:cs typeface="MS Gothic"/>
        </a:defRPr>
      </a:lvl2pPr>
      <a:lvl3pPr algn="ctr" defTabSz="407399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000">
          <a:solidFill>
            <a:srgbClr val="000000"/>
          </a:solidFill>
          <a:latin typeface="Arial" charset="0"/>
          <a:ea typeface="MS Gothic" charset="-128"/>
          <a:cs typeface="MS Gothic"/>
        </a:defRPr>
      </a:lvl3pPr>
      <a:lvl4pPr algn="ctr" defTabSz="407399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000">
          <a:solidFill>
            <a:srgbClr val="000000"/>
          </a:solidFill>
          <a:latin typeface="Arial" charset="0"/>
          <a:ea typeface="MS Gothic" charset="-128"/>
          <a:cs typeface="MS Gothic"/>
        </a:defRPr>
      </a:lvl4pPr>
      <a:lvl5pPr algn="ctr" defTabSz="407399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000">
          <a:solidFill>
            <a:srgbClr val="000000"/>
          </a:solidFill>
          <a:latin typeface="Arial" charset="0"/>
          <a:ea typeface="MS Gothic" charset="-128"/>
          <a:cs typeface="MS Gothic"/>
        </a:defRPr>
      </a:lvl5pPr>
      <a:lvl6pPr marL="2280285" indent="-207299" algn="ctr" defTabSz="407399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>
          <a:solidFill>
            <a:srgbClr val="000000"/>
          </a:solidFill>
          <a:latin typeface="Arial" charset="0"/>
          <a:ea typeface="MS Gothic" charset="-128"/>
        </a:defRPr>
      </a:lvl6pPr>
      <a:lvl7pPr marL="2694882" indent="-207299" algn="ctr" defTabSz="407399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>
          <a:solidFill>
            <a:srgbClr val="000000"/>
          </a:solidFill>
          <a:latin typeface="Arial" charset="0"/>
          <a:ea typeface="MS Gothic" charset="-128"/>
        </a:defRPr>
      </a:lvl7pPr>
      <a:lvl8pPr marL="3109480" indent="-207299" algn="ctr" defTabSz="407399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>
          <a:solidFill>
            <a:srgbClr val="000000"/>
          </a:solidFill>
          <a:latin typeface="Arial" charset="0"/>
          <a:ea typeface="MS Gothic" charset="-128"/>
        </a:defRPr>
      </a:lvl8pPr>
      <a:lvl9pPr marL="3524075" indent="-207299" algn="ctr" defTabSz="407399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>
          <a:solidFill>
            <a:srgbClr val="000000"/>
          </a:solidFill>
          <a:latin typeface="Arial" charset="0"/>
          <a:ea typeface="MS Gothic" charset="-128"/>
        </a:defRPr>
      </a:lvl9pPr>
    </p:titleStyle>
    <p:bodyStyle>
      <a:lvl1pPr marL="310948" indent="-310948" algn="l" defTabSz="407399" rtl="0" eaLnBrk="0" fontAlgn="base" hangingPunct="0">
        <a:lnSpc>
          <a:spcPct val="93000"/>
        </a:lnSpc>
        <a:spcBef>
          <a:spcPct val="0"/>
        </a:spcBef>
        <a:spcAft>
          <a:spcPts val="1293"/>
        </a:spcAft>
        <a:buClr>
          <a:srgbClr val="000000"/>
        </a:buClr>
        <a:buSzPct val="100000"/>
        <a:buFont typeface="Times New Roman" pitchFamily="18" charset="0"/>
        <a:buChar char="•"/>
        <a:defRPr sz="2900">
          <a:solidFill>
            <a:srgbClr val="000000"/>
          </a:solidFill>
          <a:latin typeface="+mn-lt"/>
          <a:ea typeface="+mn-ea"/>
          <a:cs typeface="MS Gothic"/>
        </a:defRPr>
      </a:lvl1pPr>
      <a:lvl2pPr marL="673720" indent="-259124" algn="l" defTabSz="407399" rtl="0" eaLnBrk="0" fontAlgn="base" hangingPunct="0">
        <a:lnSpc>
          <a:spcPct val="93000"/>
        </a:lnSpc>
        <a:spcBef>
          <a:spcPct val="0"/>
        </a:spcBef>
        <a:spcAft>
          <a:spcPts val="1032"/>
        </a:spcAft>
        <a:buClr>
          <a:srgbClr val="000000"/>
        </a:buClr>
        <a:buSzPct val="100000"/>
        <a:buFont typeface="Times New Roman" pitchFamily="18" charset="0"/>
        <a:buChar char="–"/>
        <a:defRPr sz="2500">
          <a:solidFill>
            <a:srgbClr val="000000"/>
          </a:solidFill>
          <a:latin typeface="+mn-lt"/>
          <a:ea typeface="+mn-ea"/>
          <a:cs typeface="MS Gothic"/>
        </a:defRPr>
      </a:lvl2pPr>
      <a:lvl3pPr marL="1036491" indent="-207299" algn="l" defTabSz="407399" rtl="0" eaLnBrk="0" fontAlgn="base" hangingPunct="0">
        <a:lnSpc>
          <a:spcPct val="93000"/>
        </a:lnSpc>
        <a:spcBef>
          <a:spcPct val="0"/>
        </a:spcBef>
        <a:spcAft>
          <a:spcPts val="771"/>
        </a:spcAft>
        <a:buClr>
          <a:srgbClr val="000000"/>
        </a:buClr>
        <a:buSzPct val="100000"/>
        <a:buFont typeface="Times New Roman" pitchFamily="18" charset="0"/>
        <a:buChar char="•"/>
        <a:defRPr sz="2200">
          <a:solidFill>
            <a:srgbClr val="000000"/>
          </a:solidFill>
          <a:latin typeface="+mn-lt"/>
          <a:ea typeface="+mn-ea"/>
          <a:cs typeface="MS Gothic"/>
        </a:defRPr>
      </a:lvl3pPr>
      <a:lvl4pPr marL="1451090" indent="-207299" algn="l" defTabSz="407399" rtl="0" eaLnBrk="0" fontAlgn="base" hangingPunct="0">
        <a:lnSpc>
          <a:spcPct val="93000"/>
        </a:lnSpc>
        <a:spcBef>
          <a:spcPct val="0"/>
        </a:spcBef>
        <a:spcAft>
          <a:spcPts val="522"/>
        </a:spcAft>
        <a:buClr>
          <a:srgbClr val="000000"/>
        </a:buClr>
        <a:buSzPct val="100000"/>
        <a:buFont typeface="Times New Roman" pitchFamily="18" charset="0"/>
        <a:buChar char="–"/>
        <a:defRPr sz="1800">
          <a:solidFill>
            <a:srgbClr val="000000"/>
          </a:solidFill>
          <a:latin typeface="+mn-lt"/>
          <a:ea typeface="+mn-ea"/>
          <a:cs typeface="MS Gothic"/>
        </a:defRPr>
      </a:lvl4pPr>
      <a:lvl5pPr marL="1865687" indent="-207299" algn="l" defTabSz="407399" rtl="0" eaLnBrk="0" fontAlgn="base" hangingPunct="0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pitchFamily="18" charset="0"/>
        <a:buChar char="»"/>
        <a:defRPr sz="1800">
          <a:solidFill>
            <a:srgbClr val="000000"/>
          </a:solidFill>
          <a:latin typeface="+mn-lt"/>
          <a:ea typeface="+mn-ea"/>
          <a:cs typeface="MS Gothic"/>
        </a:defRPr>
      </a:lvl5pPr>
      <a:lvl6pPr marL="2280285" indent="-207299" algn="l" defTabSz="407399" rtl="0" fontAlgn="base" hangingPunct="0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pitchFamily="16" charset="0"/>
        <a:defRPr sz="1800">
          <a:solidFill>
            <a:srgbClr val="000000"/>
          </a:solidFill>
          <a:latin typeface="+mn-lt"/>
          <a:ea typeface="+mn-ea"/>
        </a:defRPr>
      </a:lvl6pPr>
      <a:lvl7pPr marL="2694882" indent="-207299" algn="l" defTabSz="407399" rtl="0" fontAlgn="base" hangingPunct="0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pitchFamily="16" charset="0"/>
        <a:defRPr sz="1800">
          <a:solidFill>
            <a:srgbClr val="000000"/>
          </a:solidFill>
          <a:latin typeface="+mn-lt"/>
          <a:ea typeface="+mn-ea"/>
        </a:defRPr>
      </a:lvl7pPr>
      <a:lvl8pPr marL="3109480" indent="-207299" algn="l" defTabSz="407399" rtl="0" fontAlgn="base" hangingPunct="0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pitchFamily="16" charset="0"/>
        <a:defRPr sz="1800">
          <a:solidFill>
            <a:srgbClr val="000000"/>
          </a:solidFill>
          <a:latin typeface="+mn-lt"/>
          <a:ea typeface="+mn-ea"/>
        </a:defRPr>
      </a:lvl8pPr>
      <a:lvl9pPr marL="3524075" indent="-207299" algn="l" defTabSz="407399" rtl="0" fontAlgn="base" hangingPunct="0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pitchFamily="16" charset="0"/>
        <a:defRPr sz="18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ru-RU"/>
      </a:defPPr>
      <a:lvl1pPr marL="0" algn="l" defTabSz="82919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14597" algn="l" defTabSz="82919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29194" algn="l" defTabSz="82919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43791" algn="l" defTabSz="82919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58388" algn="l" defTabSz="82919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72986" algn="l" defTabSz="82919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87583" algn="l" defTabSz="82919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902180" algn="l" defTabSz="82919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316777" algn="l" defTabSz="82919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6480" y="273629"/>
            <a:ext cx="8225280" cy="114204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текста заголовка щелкните мышью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6480" y="1604330"/>
            <a:ext cx="8225280" cy="452351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25466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структуры щелкните мышью</a:t>
            </a:r>
          </a:p>
          <a:p>
            <a:pPr lvl="1"/>
            <a:r>
              <a:rPr lang="en-GB" smtClean="0"/>
              <a:t>Второй уровень структуры</a:t>
            </a:r>
          </a:p>
          <a:p>
            <a:pPr lvl="2"/>
            <a:r>
              <a:rPr lang="en-GB" smtClean="0"/>
              <a:t>Третий уровень структуры</a:t>
            </a:r>
          </a:p>
          <a:p>
            <a:pPr lvl="3"/>
            <a:r>
              <a:rPr lang="en-GB" smtClean="0"/>
              <a:t>Четвертый уровень структуры</a:t>
            </a:r>
          </a:p>
          <a:p>
            <a:pPr lvl="4"/>
            <a:r>
              <a:rPr lang="en-GB" smtClean="0"/>
              <a:t>Пятый уровень структуры</a:t>
            </a:r>
          </a:p>
          <a:p>
            <a:pPr lvl="4"/>
            <a:r>
              <a:rPr lang="en-GB" smtClean="0"/>
              <a:t>Шестой уровень структуры</a:t>
            </a:r>
          </a:p>
          <a:p>
            <a:pPr lvl="4"/>
            <a:r>
              <a:rPr lang="en-GB" smtClean="0"/>
              <a:t>Седьмой уровень структуры</a:t>
            </a:r>
          </a:p>
          <a:p>
            <a:pPr lvl="4"/>
            <a:r>
              <a:rPr lang="en-GB" smtClean="0"/>
              <a:t>Восьмой уровень структуры</a:t>
            </a:r>
          </a:p>
          <a:p>
            <a:pPr lvl="4"/>
            <a:r>
              <a:rPr lang="en-GB" smtClean="0"/>
              <a:t>Девятый уровень структуры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456481" y="6247378"/>
            <a:ext cx="2126880" cy="46948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hangingPunct="0">
              <a:lnSpc>
                <a:spcPct val="95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0" algn="l"/>
                <a:tab pos="406002" algn="l"/>
                <a:tab pos="813444" algn="l"/>
                <a:tab pos="1220884" algn="l"/>
                <a:tab pos="1628326" algn="l"/>
                <a:tab pos="2035768" algn="l"/>
                <a:tab pos="2443209" algn="l"/>
                <a:tab pos="2850651" algn="l"/>
                <a:tab pos="3258093" algn="l"/>
                <a:tab pos="3665534" algn="l"/>
                <a:tab pos="4072977" algn="l"/>
                <a:tab pos="4480417" algn="l"/>
                <a:tab pos="4887859" algn="l"/>
                <a:tab pos="5295300" algn="l"/>
                <a:tab pos="5702743" algn="l"/>
                <a:tab pos="6110182" algn="l"/>
                <a:tab pos="6517625" algn="l"/>
                <a:tab pos="6925066" algn="l"/>
                <a:tab pos="7332508" algn="l"/>
                <a:tab pos="7739949" algn="l"/>
                <a:tab pos="8147392" algn="l"/>
              </a:tabLst>
              <a:defRPr sz="1300">
                <a:solidFill>
                  <a:srgbClr val="000000"/>
                </a:solidFill>
                <a:latin typeface="Times New Roman" pitchFamily="16" charset="0"/>
                <a:ea typeface="MS Gothic" charset="-128"/>
                <a:cs typeface="Arial Unicode MS" charset="0"/>
              </a:defRPr>
            </a:lvl1pPr>
          </a:lstStyle>
          <a:p>
            <a:pPr defTabSz="407442">
              <a:defRPr/>
            </a:pPr>
            <a:endParaRPr lang="ru-RU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127682" y="6247378"/>
            <a:ext cx="2895840" cy="46948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 hangingPunct="0">
              <a:lnSpc>
                <a:spcPct val="95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0" algn="l"/>
                <a:tab pos="406002" algn="l"/>
                <a:tab pos="813444" algn="l"/>
                <a:tab pos="1220884" algn="l"/>
                <a:tab pos="1628326" algn="l"/>
                <a:tab pos="2035768" algn="l"/>
                <a:tab pos="2443209" algn="l"/>
                <a:tab pos="2850651" algn="l"/>
                <a:tab pos="3258093" algn="l"/>
                <a:tab pos="3665534" algn="l"/>
                <a:tab pos="4072977" algn="l"/>
                <a:tab pos="4480417" algn="l"/>
                <a:tab pos="4887859" algn="l"/>
                <a:tab pos="5295300" algn="l"/>
                <a:tab pos="5702743" algn="l"/>
                <a:tab pos="6110182" algn="l"/>
                <a:tab pos="6517625" algn="l"/>
                <a:tab pos="6925066" algn="l"/>
                <a:tab pos="7332508" algn="l"/>
                <a:tab pos="7739949" algn="l"/>
                <a:tab pos="8147392" algn="l"/>
              </a:tabLst>
              <a:defRPr sz="1300">
                <a:solidFill>
                  <a:srgbClr val="000000"/>
                </a:solidFill>
                <a:latin typeface="Times New Roman" pitchFamily="16" charset="0"/>
                <a:ea typeface="MS Gothic" charset="-128"/>
                <a:cs typeface="Arial Unicode MS" charset="0"/>
              </a:defRPr>
            </a:lvl1pPr>
          </a:lstStyle>
          <a:p>
            <a:pPr defTabSz="407442"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6321" y="6247378"/>
            <a:ext cx="2126880" cy="46948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hangingPunct="0">
              <a:lnSpc>
                <a:spcPct val="95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0" algn="l"/>
                <a:tab pos="406002" algn="l"/>
                <a:tab pos="813444" algn="l"/>
                <a:tab pos="1220884" algn="l"/>
                <a:tab pos="1628326" algn="l"/>
                <a:tab pos="2035768" algn="l"/>
                <a:tab pos="2443209" algn="l"/>
                <a:tab pos="2850651" algn="l"/>
                <a:tab pos="3258093" algn="l"/>
                <a:tab pos="3665534" algn="l"/>
                <a:tab pos="4072977" algn="l"/>
                <a:tab pos="4480417" algn="l"/>
                <a:tab pos="4887859" algn="l"/>
                <a:tab pos="5295300" algn="l"/>
                <a:tab pos="5702743" algn="l"/>
                <a:tab pos="6110182" algn="l"/>
                <a:tab pos="6517625" algn="l"/>
                <a:tab pos="6925066" algn="l"/>
                <a:tab pos="7332508" algn="l"/>
                <a:tab pos="7739949" algn="l"/>
                <a:tab pos="8147392" algn="l"/>
              </a:tabLst>
              <a:defRPr sz="1300">
                <a:solidFill>
                  <a:srgbClr val="000000"/>
                </a:solidFill>
                <a:latin typeface="Times New Roman" pitchFamily="16" charset="0"/>
                <a:ea typeface="MS Gothic" charset="-128"/>
                <a:cs typeface="Arial Unicode MS" charset="0"/>
              </a:defRPr>
            </a:lvl1pPr>
          </a:lstStyle>
          <a:p>
            <a:pPr defTabSz="407442">
              <a:defRPr/>
            </a:pPr>
            <a:fld id="{83745D23-6078-40C5-9A01-AF6471CEE0C0}" type="slidenum">
              <a:rPr lang="ru-RU" smtClean="0"/>
              <a:pPr defTabSz="407442"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74701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</p:sldLayoutIdLst>
  <p:txStyles>
    <p:titleStyle>
      <a:lvl1pPr algn="ctr" defTabSz="407442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000">
          <a:solidFill>
            <a:srgbClr val="000000"/>
          </a:solidFill>
          <a:latin typeface="+mj-lt"/>
          <a:ea typeface="+mj-ea"/>
          <a:cs typeface="MS Gothic"/>
        </a:defRPr>
      </a:lvl1pPr>
      <a:lvl2pPr algn="ctr" defTabSz="407442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000">
          <a:solidFill>
            <a:srgbClr val="000000"/>
          </a:solidFill>
          <a:latin typeface="Arial" charset="0"/>
          <a:ea typeface="MS Gothic" charset="-128"/>
          <a:cs typeface="MS Gothic"/>
        </a:defRPr>
      </a:lvl2pPr>
      <a:lvl3pPr algn="ctr" defTabSz="407442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000">
          <a:solidFill>
            <a:srgbClr val="000000"/>
          </a:solidFill>
          <a:latin typeface="Arial" charset="0"/>
          <a:ea typeface="MS Gothic" charset="-128"/>
          <a:cs typeface="MS Gothic"/>
        </a:defRPr>
      </a:lvl3pPr>
      <a:lvl4pPr algn="ctr" defTabSz="407442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000">
          <a:solidFill>
            <a:srgbClr val="000000"/>
          </a:solidFill>
          <a:latin typeface="Arial" charset="0"/>
          <a:ea typeface="MS Gothic" charset="-128"/>
          <a:cs typeface="MS Gothic"/>
        </a:defRPr>
      </a:lvl4pPr>
      <a:lvl5pPr algn="ctr" defTabSz="407442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000">
          <a:solidFill>
            <a:srgbClr val="000000"/>
          </a:solidFill>
          <a:latin typeface="Arial" charset="0"/>
          <a:ea typeface="MS Gothic" charset="-128"/>
          <a:cs typeface="MS Gothic"/>
        </a:defRPr>
      </a:lvl5pPr>
      <a:lvl6pPr marL="2280522" indent="-207320" algn="ctr" defTabSz="407442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>
          <a:solidFill>
            <a:srgbClr val="000000"/>
          </a:solidFill>
          <a:latin typeface="Arial" charset="0"/>
          <a:ea typeface="MS Gothic" charset="-128"/>
        </a:defRPr>
      </a:lvl6pPr>
      <a:lvl7pPr marL="2695161" indent="-207320" algn="ctr" defTabSz="407442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>
          <a:solidFill>
            <a:srgbClr val="000000"/>
          </a:solidFill>
          <a:latin typeface="Arial" charset="0"/>
          <a:ea typeface="MS Gothic" charset="-128"/>
        </a:defRPr>
      </a:lvl7pPr>
      <a:lvl8pPr marL="3109802" indent="-207320" algn="ctr" defTabSz="407442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>
          <a:solidFill>
            <a:srgbClr val="000000"/>
          </a:solidFill>
          <a:latin typeface="Arial" charset="0"/>
          <a:ea typeface="MS Gothic" charset="-128"/>
        </a:defRPr>
      </a:lvl8pPr>
      <a:lvl9pPr marL="3524441" indent="-207320" algn="ctr" defTabSz="407442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>
          <a:solidFill>
            <a:srgbClr val="000000"/>
          </a:solidFill>
          <a:latin typeface="Arial" charset="0"/>
          <a:ea typeface="MS Gothic" charset="-128"/>
        </a:defRPr>
      </a:lvl9pPr>
    </p:titleStyle>
    <p:bodyStyle>
      <a:lvl1pPr marL="310981" indent="-310981" algn="l" defTabSz="407442" rtl="0" eaLnBrk="0" fontAlgn="base" hangingPunct="0">
        <a:lnSpc>
          <a:spcPct val="93000"/>
        </a:lnSpc>
        <a:spcBef>
          <a:spcPct val="0"/>
        </a:spcBef>
        <a:spcAft>
          <a:spcPts val="1293"/>
        </a:spcAft>
        <a:buClr>
          <a:srgbClr val="000000"/>
        </a:buClr>
        <a:buSzPct val="100000"/>
        <a:buFont typeface="Times New Roman" pitchFamily="18" charset="0"/>
        <a:buChar char="•"/>
        <a:defRPr sz="2900">
          <a:solidFill>
            <a:srgbClr val="000000"/>
          </a:solidFill>
          <a:latin typeface="+mn-lt"/>
          <a:ea typeface="+mn-ea"/>
          <a:cs typeface="MS Gothic"/>
        </a:defRPr>
      </a:lvl1pPr>
      <a:lvl2pPr marL="673790" indent="-259151" algn="l" defTabSz="407442" rtl="0" eaLnBrk="0" fontAlgn="base" hangingPunct="0">
        <a:lnSpc>
          <a:spcPct val="93000"/>
        </a:lnSpc>
        <a:spcBef>
          <a:spcPct val="0"/>
        </a:spcBef>
        <a:spcAft>
          <a:spcPts val="1032"/>
        </a:spcAft>
        <a:buClr>
          <a:srgbClr val="000000"/>
        </a:buClr>
        <a:buSzPct val="100000"/>
        <a:buFont typeface="Times New Roman" pitchFamily="18" charset="0"/>
        <a:buChar char="–"/>
        <a:defRPr sz="2500">
          <a:solidFill>
            <a:srgbClr val="000000"/>
          </a:solidFill>
          <a:latin typeface="+mn-lt"/>
          <a:ea typeface="+mn-ea"/>
          <a:cs typeface="MS Gothic"/>
        </a:defRPr>
      </a:lvl2pPr>
      <a:lvl3pPr marL="1036599" indent="-207320" algn="l" defTabSz="407442" rtl="0" eaLnBrk="0" fontAlgn="base" hangingPunct="0">
        <a:lnSpc>
          <a:spcPct val="93000"/>
        </a:lnSpc>
        <a:spcBef>
          <a:spcPct val="0"/>
        </a:spcBef>
        <a:spcAft>
          <a:spcPts val="771"/>
        </a:spcAft>
        <a:buClr>
          <a:srgbClr val="000000"/>
        </a:buClr>
        <a:buSzPct val="100000"/>
        <a:buFont typeface="Times New Roman" pitchFamily="18" charset="0"/>
        <a:buChar char="•"/>
        <a:defRPr sz="2200">
          <a:solidFill>
            <a:srgbClr val="000000"/>
          </a:solidFill>
          <a:latin typeface="+mn-lt"/>
          <a:ea typeface="+mn-ea"/>
          <a:cs typeface="MS Gothic"/>
        </a:defRPr>
      </a:lvl3pPr>
      <a:lvl4pPr marL="1451240" indent="-207320" algn="l" defTabSz="407442" rtl="0" eaLnBrk="0" fontAlgn="base" hangingPunct="0">
        <a:lnSpc>
          <a:spcPct val="93000"/>
        </a:lnSpc>
        <a:spcBef>
          <a:spcPct val="0"/>
        </a:spcBef>
        <a:spcAft>
          <a:spcPts val="522"/>
        </a:spcAft>
        <a:buClr>
          <a:srgbClr val="000000"/>
        </a:buClr>
        <a:buSzPct val="100000"/>
        <a:buFont typeface="Times New Roman" pitchFamily="18" charset="0"/>
        <a:buChar char="–"/>
        <a:defRPr sz="1800">
          <a:solidFill>
            <a:srgbClr val="000000"/>
          </a:solidFill>
          <a:latin typeface="+mn-lt"/>
          <a:ea typeface="+mn-ea"/>
          <a:cs typeface="MS Gothic"/>
        </a:defRPr>
      </a:lvl4pPr>
      <a:lvl5pPr marL="1865880" indent="-207320" algn="l" defTabSz="407442" rtl="0" eaLnBrk="0" fontAlgn="base" hangingPunct="0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pitchFamily="18" charset="0"/>
        <a:buChar char="»"/>
        <a:defRPr sz="1800">
          <a:solidFill>
            <a:srgbClr val="000000"/>
          </a:solidFill>
          <a:latin typeface="+mn-lt"/>
          <a:ea typeface="+mn-ea"/>
          <a:cs typeface="MS Gothic"/>
        </a:defRPr>
      </a:lvl5pPr>
      <a:lvl6pPr marL="2280522" indent="-207320" algn="l" defTabSz="407442" rtl="0" fontAlgn="base" hangingPunct="0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pitchFamily="16" charset="0"/>
        <a:defRPr sz="1800">
          <a:solidFill>
            <a:srgbClr val="000000"/>
          </a:solidFill>
          <a:latin typeface="+mn-lt"/>
          <a:ea typeface="+mn-ea"/>
        </a:defRPr>
      </a:lvl6pPr>
      <a:lvl7pPr marL="2695161" indent="-207320" algn="l" defTabSz="407442" rtl="0" fontAlgn="base" hangingPunct="0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pitchFamily="16" charset="0"/>
        <a:defRPr sz="1800">
          <a:solidFill>
            <a:srgbClr val="000000"/>
          </a:solidFill>
          <a:latin typeface="+mn-lt"/>
          <a:ea typeface="+mn-ea"/>
        </a:defRPr>
      </a:lvl7pPr>
      <a:lvl8pPr marL="3109802" indent="-207320" algn="l" defTabSz="407442" rtl="0" fontAlgn="base" hangingPunct="0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pitchFamily="16" charset="0"/>
        <a:defRPr sz="1800">
          <a:solidFill>
            <a:srgbClr val="000000"/>
          </a:solidFill>
          <a:latin typeface="+mn-lt"/>
          <a:ea typeface="+mn-ea"/>
        </a:defRPr>
      </a:lvl8pPr>
      <a:lvl9pPr marL="3524441" indent="-207320" algn="l" defTabSz="407442" rtl="0" fontAlgn="base" hangingPunct="0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pitchFamily="16" charset="0"/>
        <a:defRPr sz="18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ru-RU"/>
      </a:defPPr>
      <a:lvl1pPr marL="0" algn="l" defTabSz="82928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14640" algn="l" defTabSz="82928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29280" algn="l" defTabSz="82928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43920" algn="l" defTabSz="82928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58560" algn="l" defTabSz="82928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73201" algn="l" defTabSz="82928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87841" algn="l" defTabSz="82928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902481" algn="l" defTabSz="82928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317121" algn="l" defTabSz="82928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6480" y="273629"/>
            <a:ext cx="8225280" cy="114204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текста заголовка щелкните мышью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6480" y="1604329"/>
            <a:ext cx="8225280" cy="452351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25471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структуры щелкните мышью</a:t>
            </a:r>
          </a:p>
          <a:p>
            <a:pPr lvl="1"/>
            <a:r>
              <a:rPr lang="en-GB" smtClean="0"/>
              <a:t>Второй уровень структуры</a:t>
            </a:r>
          </a:p>
          <a:p>
            <a:pPr lvl="2"/>
            <a:r>
              <a:rPr lang="en-GB" smtClean="0"/>
              <a:t>Третий уровень структуры</a:t>
            </a:r>
          </a:p>
          <a:p>
            <a:pPr lvl="3"/>
            <a:r>
              <a:rPr lang="en-GB" smtClean="0"/>
              <a:t>Четвертый уровень структуры</a:t>
            </a:r>
          </a:p>
          <a:p>
            <a:pPr lvl="4"/>
            <a:r>
              <a:rPr lang="en-GB" smtClean="0"/>
              <a:t>Пятый уровень структуры</a:t>
            </a:r>
          </a:p>
          <a:p>
            <a:pPr lvl="4"/>
            <a:r>
              <a:rPr lang="en-GB" smtClean="0"/>
              <a:t>Шестой уровень структуры</a:t>
            </a:r>
          </a:p>
          <a:p>
            <a:pPr lvl="4"/>
            <a:r>
              <a:rPr lang="en-GB" smtClean="0"/>
              <a:t>Седьмой уровень структуры</a:t>
            </a:r>
          </a:p>
          <a:p>
            <a:pPr lvl="4"/>
            <a:r>
              <a:rPr lang="en-GB" smtClean="0"/>
              <a:t>Восьмой уровень структуры</a:t>
            </a:r>
          </a:p>
          <a:p>
            <a:pPr lvl="4"/>
            <a:r>
              <a:rPr lang="en-GB" smtClean="0"/>
              <a:t>Девятый уровень структуры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456481" y="6247376"/>
            <a:ext cx="2126880" cy="46948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hangingPunct="0">
              <a:lnSpc>
                <a:spcPct val="95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  <a:defRPr sz="1300">
                <a:solidFill>
                  <a:srgbClr val="000000"/>
                </a:solidFill>
                <a:latin typeface="Times New Roman" pitchFamily="16" charset="0"/>
                <a:ea typeface="MS Gothic" charset="-128"/>
                <a:cs typeface="Arial Unicode MS" charset="0"/>
              </a:defRPr>
            </a:lvl1pPr>
          </a:lstStyle>
          <a:p>
            <a:pPr defTabSz="407526">
              <a:defRPr/>
            </a:pPr>
            <a:endParaRPr lang="ru-RU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127681" y="6247376"/>
            <a:ext cx="2895840" cy="46948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 hangingPunct="0">
              <a:lnSpc>
                <a:spcPct val="95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  <a:defRPr sz="1300">
                <a:solidFill>
                  <a:srgbClr val="000000"/>
                </a:solidFill>
                <a:latin typeface="Times New Roman" pitchFamily="16" charset="0"/>
                <a:ea typeface="MS Gothic" charset="-128"/>
                <a:cs typeface="Arial Unicode MS" charset="0"/>
              </a:defRPr>
            </a:lvl1pPr>
          </a:lstStyle>
          <a:p>
            <a:pPr defTabSz="407526"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6321" y="6247376"/>
            <a:ext cx="2126880" cy="46948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hangingPunct="0">
              <a:lnSpc>
                <a:spcPct val="95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  <a:defRPr sz="1300">
                <a:solidFill>
                  <a:srgbClr val="000000"/>
                </a:solidFill>
                <a:latin typeface="Times New Roman" pitchFamily="16" charset="0"/>
                <a:ea typeface="MS Gothic" charset="-128"/>
                <a:cs typeface="Arial Unicode MS" charset="0"/>
              </a:defRPr>
            </a:lvl1pPr>
          </a:lstStyle>
          <a:p>
            <a:pPr defTabSz="407526">
              <a:defRPr/>
            </a:pPr>
            <a:fld id="{83745D23-6078-40C5-9A01-AF6471CEE0C0}" type="slidenum">
              <a:rPr lang="ru-RU"/>
              <a:pPr defTabSz="407526"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61164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</p:sldLayoutIdLst>
  <p:txStyles>
    <p:titleStyle>
      <a:lvl1pPr algn="ctr" defTabSz="407526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000">
          <a:solidFill>
            <a:srgbClr val="000000"/>
          </a:solidFill>
          <a:latin typeface="+mj-lt"/>
          <a:ea typeface="+mj-ea"/>
          <a:cs typeface="MS Gothic"/>
        </a:defRPr>
      </a:lvl1pPr>
      <a:lvl2pPr algn="ctr" defTabSz="407526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000">
          <a:solidFill>
            <a:srgbClr val="000000"/>
          </a:solidFill>
          <a:latin typeface="Arial" charset="0"/>
          <a:ea typeface="MS Gothic" charset="-128"/>
          <a:cs typeface="MS Gothic"/>
        </a:defRPr>
      </a:lvl2pPr>
      <a:lvl3pPr algn="ctr" defTabSz="407526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000">
          <a:solidFill>
            <a:srgbClr val="000000"/>
          </a:solidFill>
          <a:latin typeface="Arial" charset="0"/>
          <a:ea typeface="MS Gothic" charset="-128"/>
          <a:cs typeface="MS Gothic"/>
        </a:defRPr>
      </a:lvl3pPr>
      <a:lvl4pPr algn="ctr" defTabSz="407526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000">
          <a:solidFill>
            <a:srgbClr val="000000"/>
          </a:solidFill>
          <a:latin typeface="Arial" charset="0"/>
          <a:ea typeface="MS Gothic" charset="-128"/>
          <a:cs typeface="MS Gothic"/>
        </a:defRPr>
      </a:lvl4pPr>
      <a:lvl5pPr algn="ctr" defTabSz="407526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000">
          <a:solidFill>
            <a:srgbClr val="000000"/>
          </a:solidFill>
          <a:latin typeface="Arial" charset="0"/>
          <a:ea typeface="MS Gothic" charset="-128"/>
          <a:cs typeface="MS Gothic"/>
        </a:defRPr>
      </a:lvl5pPr>
      <a:lvl6pPr marL="2280994" indent="-207363" algn="ctr" defTabSz="407526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>
          <a:solidFill>
            <a:srgbClr val="000000"/>
          </a:solidFill>
          <a:latin typeface="Arial" charset="0"/>
          <a:ea typeface="MS Gothic" charset="-128"/>
        </a:defRPr>
      </a:lvl6pPr>
      <a:lvl7pPr marL="2695720" indent="-207363" algn="ctr" defTabSz="407526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>
          <a:solidFill>
            <a:srgbClr val="000000"/>
          </a:solidFill>
          <a:latin typeface="Arial" charset="0"/>
          <a:ea typeface="MS Gothic" charset="-128"/>
        </a:defRPr>
      </a:lvl7pPr>
      <a:lvl8pPr marL="3110446" indent="-207363" algn="ctr" defTabSz="407526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>
          <a:solidFill>
            <a:srgbClr val="000000"/>
          </a:solidFill>
          <a:latin typeface="Arial" charset="0"/>
          <a:ea typeface="MS Gothic" charset="-128"/>
        </a:defRPr>
      </a:lvl8pPr>
      <a:lvl9pPr marL="3525172" indent="-207363" algn="ctr" defTabSz="407526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>
          <a:solidFill>
            <a:srgbClr val="000000"/>
          </a:solidFill>
          <a:latin typeface="Arial" charset="0"/>
          <a:ea typeface="MS Gothic" charset="-128"/>
        </a:defRPr>
      </a:lvl9pPr>
    </p:titleStyle>
    <p:bodyStyle>
      <a:lvl1pPr marL="311045" indent="-311045" algn="l" defTabSz="407526" rtl="0" eaLnBrk="0" fontAlgn="base" hangingPunct="0">
        <a:lnSpc>
          <a:spcPct val="93000"/>
        </a:lnSpc>
        <a:spcBef>
          <a:spcPct val="0"/>
        </a:spcBef>
        <a:spcAft>
          <a:spcPts val="1293"/>
        </a:spcAft>
        <a:buClr>
          <a:srgbClr val="000000"/>
        </a:buClr>
        <a:buSzPct val="100000"/>
        <a:buFont typeface="Times New Roman" pitchFamily="18" charset="0"/>
        <a:buChar char="•"/>
        <a:defRPr sz="2900">
          <a:solidFill>
            <a:srgbClr val="000000"/>
          </a:solidFill>
          <a:latin typeface="+mn-lt"/>
          <a:ea typeface="+mn-ea"/>
          <a:cs typeface="MS Gothic"/>
        </a:defRPr>
      </a:lvl1pPr>
      <a:lvl2pPr marL="673930" indent="-259204" algn="l" defTabSz="407526" rtl="0" eaLnBrk="0" fontAlgn="base" hangingPunct="0">
        <a:lnSpc>
          <a:spcPct val="93000"/>
        </a:lnSpc>
        <a:spcBef>
          <a:spcPct val="0"/>
        </a:spcBef>
        <a:spcAft>
          <a:spcPts val="1032"/>
        </a:spcAft>
        <a:buClr>
          <a:srgbClr val="000000"/>
        </a:buClr>
        <a:buSzPct val="100000"/>
        <a:buFont typeface="Times New Roman" pitchFamily="18" charset="0"/>
        <a:buChar char="–"/>
        <a:defRPr sz="2500">
          <a:solidFill>
            <a:srgbClr val="000000"/>
          </a:solidFill>
          <a:latin typeface="+mn-lt"/>
          <a:ea typeface="+mn-ea"/>
          <a:cs typeface="MS Gothic"/>
        </a:defRPr>
      </a:lvl2pPr>
      <a:lvl3pPr marL="1036815" indent="-207363" algn="l" defTabSz="407526" rtl="0" eaLnBrk="0" fontAlgn="base" hangingPunct="0">
        <a:lnSpc>
          <a:spcPct val="93000"/>
        </a:lnSpc>
        <a:spcBef>
          <a:spcPct val="0"/>
        </a:spcBef>
        <a:spcAft>
          <a:spcPts val="771"/>
        </a:spcAft>
        <a:buClr>
          <a:srgbClr val="000000"/>
        </a:buClr>
        <a:buSzPct val="100000"/>
        <a:buFont typeface="Times New Roman" pitchFamily="18" charset="0"/>
        <a:buChar char="•"/>
        <a:defRPr sz="2200">
          <a:solidFill>
            <a:srgbClr val="000000"/>
          </a:solidFill>
          <a:latin typeface="+mn-lt"/>
          <a:ea typeface="+mn-ea"/>
          <a:cs typeface="MS Gothic"/>
        </a:defRPr>
      </a:lvl3pPr>
      <a:lvl4pPr marL="1451541" indent="-207363" algn="l" defTabSz="407526" rtl="0" eaLnBrk="0" fontAlgn="base" hangingPunct="0">
        <a:lnSpc>
          <a:spcPct val="93000"/>
        </a:lnSpc>
        <a:spcBef>
          <a:spcPct val="0"/>
        </a:spcBef>
        <a:spcAft>
          <a:spcPts val="522"/>
        </a:spcAft>
        <a:buClr>
          <a:srgbClr val="000000"/>
        </a:buClr>
        <a:buSzPct val="100000"/>
        <a:buFont typeface="Times New Roman" pitchFamily="18" charset="0"/>
        <a:buChar char="–"/>
        <a:defRPr sz="1800">
          <a:solidFill>
            <a:srgbClr val="000000"/>
          </a:solidFill>
          <a:latin typeface="+mn-lt"/>
          <a:ea typeface="+mn-ea"/>
          <a:cs typeface="MS Gothic"/>
        </a:defRPr>
      </a:lvl4pPr>
      <a:lvl5pPr marL="1866268" indent="-207363" algn="l" defTabSz="407526" rtl="0" eaLnBrk="0" fontAlgn="base" hangingPunct="0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pitchFamily="18" charset="0"/>
        <a:buChar char="»"/>
        <a:defRPr sz="1800">
          <a:solidFill>
            <a:srgbClr val="000000"/>
          </a:solidFill>
          <a:latin typeface="+mn-lt"/>
          <a:ea typeface="+mn-ea"/>
          <a:cs typeface="MS Gothic"/>
        </a:defRPr>
      </a:lvl5pPr>
      <a:lvl6pPr marL="2280994" indent="-207363" algn="l" defTabSz="407526" rtl="0" fontAlgn="base" hangingPunct="0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pitchFamily="16" charset="0"/>
        <a:defRPr sz="1800">
          <a:solidFill>
            <a:srgbClr val="000000"/>
          </a:solidFill>
          <a:latin typeface="+mn-lt"/>
          <a:ea typeface="+mn-ea"/>
        </a:defRPr>
      </a:lvl6pPr>
      <a:lvl7pPr marL="2695720" indent="-207363" algn="l" defTabSz="407526" rtl="0" fontAlgn="base" hangingPunct="0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pitchFamily="16" charset="0"/>
        <a:defRPr sz="1800">
          <a:solidFill>
            <a:srgbClr val="000000"/>
          </a:solidFill>
          <a:latin typeface="+mn-lt"/>
          <a:ea typeface="+mn-ea"/>
        </a:defRPr>
      </a:lvl7pPr>
      <a:lvl8pPr marL="3110446" indent="-207363" algn="l" defTabSz="407526" rtl="0" fontAlgn="base" hangingPunct="0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pitchFamily="16" charset="0"/>
        <a:defRPr sz="1800">
          <a:solidFill>
            <a:srgbClr val="000000"/>
          </a:solidFill>
          <a:latin typeface="+mn-lt"/>
          <a:ea typeface="+mn-ea"/>
        </a:defRPr>
      </a:lvl8pPr>
      <a:lvl9pPr marL="3525172" indent="-207363" algn="l" defTabSz="407526" rtl="0" fontAlgn="base" hangingPunct="0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pitchFamily="16" charset="0"/>
        <a:defRPr sz="18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ru-RU"/>
      </a:defPPr>
      <a:lvl1pPr marL="0" algn="l" defTabSz="8294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14726" algn="l" defTabSz="8294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29452" algn="l" defTabSz="8294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44178" algn="l" defTabSz="8294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58904" algn="l" defTabSz="8294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73631" algn="l" defTabSz="8294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88357" algn="l" defTabSz="8294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903083" algn="l" defTabSz="8294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317809" algn="l" defTabSz="8294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1%20&#1089;&#1077;&#1085;&#1090;&#1103;&#1073;&#1088;&#1103;%20-%20&#1044;&#1077;&#1085;&#1100;%20&#1047;&#1085;&#1072;&#1085;&#1080;&#1081;/&#1084;&#1086;&#1088;&#1077;%20&#1074;&#1086;&#1083;&#1085;&#1091;&#1077;&#1090;&#1089;&#1103;%20-&#1088;&#1072;&#1079;.mp3" TargetMode="External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Documents%20and%20Settings\&#1057;&#1074;&#1077;&#1090;&#1083;&#1072;&#1085;&#1072;\&#1056;&#1072;&#1073;&#1086;&#1095;&#1080;&#1081;%20&#1089;&#1090;&#1086;&#1083;\&#1053;&#1086;&#1074;&#1072;&#1103;%20&#1087;&#1072;&#1087;&#1082;&#1072;\Chkolni_korabl.mp3" TargetMode="External"/><Relationship Id="rId5" Type="http://schemas.openxmlformats.org/officeDocument/2006/relationships/image" Target="../media/image22.png"/><Relationship Id="rId4" Type="http://schemas.openxmlformats.org/officeDocument/2006/relationships/image" Target="../media/image21.gi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Documents%20and%20Settings\&#1057;&#1074;&#1077;&#1090;&#1083;&#1072;&#1085;&#1072;\&#1056;&#1072;&#1073;&#1086;&#1095;&#1080;&#1081;%20&#1089;&#1090;&#1086;&#1083;\&#1053;&#1086;&#1074;&#1072;&#1103;%20&#1087;&#1072;&#1087;&#1082;&#1072;\&#1064;&#1050;&#1054;&#1051;&#1068;&#1053;&#1067;&#1049;%20&#1047;&#1042;&#1054;&#1053;&#1054;&#1050;.mp3" TargetMode="External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31.jpeg"/><Relationship Id="rId7" Type="http://schemas.openxmlformats.org/officeDocument/2006/relationships/image" Target="../media/image33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image" Target="../media/image32.jpeg"/><Relationship Id="rId9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4.xml"/><Relationship Id="rId7" Type="http://schemas.openxmlformats.org/officeDocument/2006/relationships/image" Target="../media/image37.png"/><Relationship Id="rId2" Type="http://schemas.openxmlformats.org/officeDocument/2006/relationships/audio" Target="file:///C:\Users\&#1058;&#1072;&#1085;&#1103;\Desktop\&#1044;&#1077;&#1085;&#1100;%20&#1079;&#1085;&#1072;&#1085;&#1080;&#1081;\&#1056;&#1077;&#1083;&#1072;&#1082;&#1089;%20-%20%20&#1047;&#1074;&#1091;&#1082;&#1080;%20&#1087;&#1088;&#1080;&#1088;&#1086;&#1076;&#1099;%20-%20&#1064;&#1091;&#1084;%20&#1084;&#1086;&#1088;&#1103;%20&#1080;%20&#1052;&#1091;&#1079;&#1099;&#1082;&#1072;%20(mp3ostrov.com).mp3" TargetMode="External"/><Relationship Id="rId1" Type="http://schemas.openxmlformats.org/officeDocument/2006/relationships/tags" Target="../tags/tag1.xml"/><Relationship Id="rId6" Type="http://schemas.openxmlformats.org/officeDocument/2006/relationships/image" Target="../media/image36.png"/><Relationship Id="rId5" Type="http://schemas.openxmlformats.org/officeDocument/2006/relationships/image" Target="../media/image20.jpeg"/><Relationship Id="rId4" Type="http://schemas.openxmlformats.org/officeDocument/2006/relationships/notesSlide" Target="../notesSlides/notesSlide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Bananamama" TargetMode="External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wmf"/><Relationship Id="rId1" Type="http://schemas.openxmlformats.org/officeDocument/2006/relationships/slideLayout" Target="../slideLayouts/slideLayout1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wmf"/><Relationship Id="rId2" Type="http://schemas.openxmlformats.org/officeDocument/2006/relationships/slideLayout" Target="../slideLayouts/slideLayout84.xml"/><Relationship Id="rId1" Type="http://schemas.openxmlformats.org/officeDocument/2006/relationships/audio" Target="file:///C:\Documents%20and%20Settings\&#1057;&#1074;&#1077;&#1090;&#1083;&#1072;&#1085;&#1072;\&#1056;&#1072;&#1073;&#1086;&#1095;&#1080;&#1081;%20&#1089;&#1090;&#1086;&#1083;\&#1053;&#1086;&#1074;&#1072;&#1103;%20&#1087;&#1072;&#1087;&#1082;&#1072;\01%20-%20Bu-ra-ti-no.mp3" TargetMode="External"/><Relationship Id="rId6" Type="http://schemas.openxmlformats.org/officeDocument/2006/relationships/image" Target="../media/image43.jpe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8.png"/><Relationship Id="rId5" Type="http://schemas.openxmlformats.org/officeDocument/2006/relationships/image" Target="../media/image47.jpeg"/><Relationship Id="rId4" Type="http://schemas.openxmlformats.org/officeDocument/2006/relationships/image" Target="../media/image46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77.xml"/><Relationship Id="rId4" Type="http://schemas.openxmlformats.org/officeDocument/2006/relationships/image" Target="../media/image53.gi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wmf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57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gif"/><Relationship Id="rId3" Type="http://schemas.openxmlformats.org/officeDocument/2006/relationships/image" Target="../media/image43.jpeg"/><Relationship Id="rId7" Type="http://schemas.openxmlformats.org/officeDocument/2006/relationships/image" Target="../media/image62.gif"/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61.gif"/><Relationship Id="rId5" Type="http://schemas.openxmlformats.org/officeDocument/2006/relationships/image" Target="../media/image60.gif"/><Relationship Id="rId4" Type="http://schemas.openxmlformats.org/officeDocument/2006/relationships/image" Target="../media/image59.jpeg"/><Relationship Id="rId9" Type="http://schemas.openxmlformats.org/officeDocument/2006/relationships/image" Target="../media/image6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39.wmf"/><Relationship Id="rId1" Type="http://schemas.openxmlformats.org/officeDocument/2006/relationships/slideLayout" Target="../slideLayouts/slideLayout12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Documents%20and%20Settings\&#1057;&#1074;&#1077;&#1090;&#1083;&#1072;&#1085;&#1072;\&#1056;&#1072;&#1073;&#1086;&#1095;&#1080;&#1081;%20&#1089;&#1090;&#1086;&#1083;\&#1053;&#1086;&#1074;&#1072;&#1103;%20&#1087;&#1072;&#1087;&#1082;&#1072;\01%20-%20Bu-ra-ti-no.mp3" TargetMode="External"/><Relationship Id="rId5" Type="http://schemas.openxmlformats.org/officeDocument/2006/relationships/image" Target="../media/image67.png"/><Relationship Id="rId4" Type="http://schemas.openxmlformats.org/officeDocument/2006/relationships/image" Target="../media/image4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gif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Documents%20and%20Settings\&#1057;&#1074;&#1077;&#1090;&#1083;&#1072;&#1085;&#1072;\&#1056;&#1072;&#1073;&#1086;&#1095;&#1080;&#1081;%20&#1089;&#1090;&#1086;&#1083;\&#1053;&#1086;&#1074;&#1072;&#1103;%20&#1087;&#1072;&#1087;&#1082;&#1072;\fanfary-.mp3" TargetMode="External"/><Relationship Id="rId4" Type="http://schemas.openxmlformats.org/officeDocument/2006/relationships/image" Target="../media/image69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gi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gi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gi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gi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gi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gi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gi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Documents%20and%20Settings\&#1057;&#1074;&#1077;&#1090;&#1083;&#1072;&#1085;&#1072;\&#1056;&#1072;&#1073;&#1086;&#1095;&#1080;&#1081;%20&#1089;&#1090;&#1086;&#1083;\&#1053;&#1086;&#1074;&#1072;&#1103;%20&#1087;&#1072;&#1087;&#1082;&#1072;\nasha-shkolnaya-strana.mp3" TargetMode="Externa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5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9443747">
            <a:off x="-1395984" y="1793954"/>
            <a:ext cx="5761037" cy="1652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9400354">
            <a:off x="-1108401" y="2819477"/>
            <a:ext cx="5484367" cy="160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 rot="1535598">
            <a:off x="5586054" y="641236"/>
            <a:ext cx="3960440" cy="872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b="1" i="1" dirty="0" smtClean="0"/>
              <a:t>МБОУ «</a:t>
            </a:r>
            <a:r>
              <a:rPr lang="ru-RU" b="1" i="1" dirty="0" err="1" smtClean="0"/>
              <a:t>Островновская</a:t>
            </a:r>
            <a:r>
              <a:rPr lang="ru-RU" b="1" i="1" dirty="0" smtClean="0"/>
              <a:t> СОШ»</a:t>
            </a:r>
          </a:p>
          <a:p>
            <a:pPr algn="ctr">
              <a:lnSpc>
                <a:spcPct val="150000"/>
              </a:lnSpc>
            </a:pPr>
            <a:r>
              <a:rPr lang="ru-RU" b="1" i="1" dirty="0" smtClean="0"/>
              <a:t>2015 год</a:t>
            </a:r>
            <a:endParaRPr lang="ru-RU" b="1" i="1" dirty="0"/>
          </a:p>
        </p:txBody>
      </p:sp>
      <p:sp>
        <p:nvSpPr>
          <p:cNvPr id="6" name="TextBox 5"/>
          <p:cNvSpPr txBox="1"/>
          <p:nvPr/>
        </p:nvSpPr>
        <p:spPr>
          <a:xfrm>
            <a:off x="1763688" y="6237312"/>
            <a:ext cx="59766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/>
              <a:t>Учитель: Черкасова Елена Викторовна</a:t>
            </a:r>
            <a:endParaRPr lang="ru-RU" sz="2000" b="1" i="1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Блок-схема: сохраненные данные 1"/>
          <p:cNvSpPr/>
          <p:nvPr/>
        </p:nvSpPr>
        <p:spPr bwMode="auto">
          <a:xfrm>
            <a:off x="6531842" y="5322799"/>
            <a:ext cx="2268000" cy="836728"/>
          </a:xfrm>
          <a:prstGeom prst="flowChartOnlineStorage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</a:schemeClr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82936" tIns="41469" rIns="82936" bIns="41469"/>
          <a:lstStyle/>
          <a:p>
            <a:pPr defTabSz="407484" hangingPunct="0">
              <a:lnSpc>
                <a:spcPct val="93000"/>
              </a:lnSpc>
              <a:buClr>
                <a:srgbClr val="000000"/>
              </a:buClr>
              <a:buSzPct val="100000"/>
            </a:pPr>
            <a:endParaRPr lang="ru-RU">
              <a:solidFill>
                <a:prstClr val="white"/>
              </a:solidFill>
            </a:endParaRPr>
          </a:p>
          <a:p>
            <a:pPr defTabSz="407484" hangingPunct="0">
              <a:lnSpc>
                <a:spcPct val="93000"/>
              </a:lnSpc>
              <a:buClr>
                <a:srgbClr val="000000"/>
              </a:buClr>
              <a:buSzPct val="100000"/>
            </a:pPr>
            <a:r>
              <a:rPr lang="ru-RU" sz="2200" b="1">
                <a:solidFill>
                  <a:srgbClr val="0D0D0D"/>
                </a:solidFill>
              </a:rPr>
              <a:t>старание</a:t>
            </a:r>
          </a:p>
        </p:txBody>
      </p:sp>
      <p:sp>
        <p:nvSpPr>
          <p:cNvPr id="14" name="Блок-схема: сохраненные данные 13"/>
          <p:cNvSpPr/>
          <p:nvPr/>
        </p:nvSpPr>
        <p:spPr bwMode="auto">
          <a:xfrm>
            <a:off x="6400800" y="489653"/>
            <a:ext cx="2417760" cy="1045550"/>
          </a:xfrm>
          <a:prstGeom prst="flowChartOnlineStorage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</a:schemeClr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82936" tIns="41469" rIns="82936" bIns="41469"/>
          <a:lstStyle/>
          <a:p>
            <a:pPr defTabSz="407484" hangingPunct="0">
              <a:lnSpc>
                <a:spcPct val="93000"/>
              </a:lnSpc>
              <a:buClr>
                <a:srgbClr val="000000"/>
              </a:buClr>
              <a:buSzPct val="100000"/>
            </a:pPr>
            <a:endParaRPr lang="ru-RU">
              <a:solidFill>
                <a:prstClr val="white"/>
              </a:solidFill>
            </a:endParaRPr>
          </a:p>
          <a:p>
            <a:pPr defTabSz="407484" hangingPunct="0">
              <a:lnSpc>
                <a:spcPct val="93000"/>
              </a:lnSpc>
              <a:buClr>
                <a:srgbClr val="000000"/>
              </a:buClr>
              <a:buSzPct val="100000"/>
            </a:pPr>
            <a:r>
              <a:rPr lang="ru-RU" sz="2200" b="1">
                <a:solidFill>
                  <a:srgbClr val="0D0D0D"/>
                </a:solidFill>
              </a:rPr>
              <a:t>внимание</a:t>
            </a:r>
          </a:p>
        </p:txBody>
      </p:sp>
      <p:sp>
        <p:nvSpPr>
          <p:cNvPr id="15" name="Блок-схема: сохраненные данные 14"/>
          <p:cNvSpPr/>
          <p:nvPr/>
        </p:nvSpPr>
        <p:spPr bwMode="auto">
          <a:xfrm>
            <a:off x="3853440" y="1731062"/>
            <a:ext cx="2073600" cy="760400"/>
          </a:xfrm>
          <a:prstGeom prst="flowChartOnlineStorage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</a:schemeClr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82936" tIns="41469" rIns="82936" bIns="41469"/>
          <a:lstStyle/>
          <a:p>
            <a:pPr defTabSz="407484" hangingPunct="0">
              <a:lnSpc>
                <a:spcPct val="93000"/>
              </a:lnSpc>
              <a:buClr>
                <a:srgbClr val="000000"/>
              </a:buClr>
              <a:buSzPct val="100000"/>
            </a:pPr>
            <a:endParaRPr lang="ru-RU" b="1">
              <a:solidFill>
                <a:srgbClr val="0D0D0D"/>
              </a:solidFill>
            </a:endParaRPr>
          </a:p>
          <a:p>
            <a:pPr defTabSz="407484" hangingPunct="0">
              <a:lnSpc>
                <a:spcPct val="93000"/>
              </a:lnSpc>
              <a:buClr>
                <a:srgbClr val="000000"/>
              </a:buClr>
              <a:buSzPct val="100000"/>
            </a:pPr>
            <a:r>
              <a:rPr lang="ru-RU" sz="2200" b="1">
                <a:solidFill>
                  <a:srgbClr val="0D0D0D"/>
                </a:solidFill>
              </a:rPr>
              <a:t>доброта</a:t>
            </a:r>
          </a:p>
        </p:txBody>
      </p:sp>
      <p:sp>
        <p:nvSpPr>
          <p:cNvPr id="17" name="Блок-схема: сохраненные данные 16"/>
          <p:cNvSpPr/>
          <p:nvPr/>
        </p:nvSpPr>
        <p:spPr bwMode="auto">
          <a:xfrm>
            <a:off x="3788641" y="4016584"/>
            <a:ext cx="1879200" cy="924577"/>
          </a:xfrm>
          <a:prstGeom prst="flowChartOnlineStorage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</a:schemeClr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82936" tIns="41469" rIns="82936" bIns="41469"/>
          <a:lstStyle/>
          <a:p>
            <a:pPr defTabSz="407484" hangingPunct="0">
              <a:lnSpc>
                <a:spcPct val="93000"/>
              </a:lnSpc>
              <a:buClr>
                <a:srgbClr val="000000"/>
              </a:buClr>
              <a:buSzPct val="100000"/>
            </a:pPr>
            <a:endParaRPr lang="ru-RU" b="1">
              <a:solidFill>
                <a:srgbClr val="0D0D0D"/>
              </a:solidFill>
            </a:endParaRPr>
          </a:p>
          <a:p>
            <a:pPr defTabSz="407484" hangingPunct="0">
              <a:lnSpc>
                <a:spcPct val="93000"/>
              </a:lnSpc>
              <a:buClr>
                <a:srgbClr val="000000"/>
              </a:buClr>
              <a:buSzPct val="100000"/>
            </a:pPr>
            <a:r>
              <a:rPr lang="ru-RU" sz="2200" b="1">
                <a:solidFill>
                  <a:srgbClr val="0D0D0D"/>
                </a:solidFill>
              </a:rPr>
              <a:t>дружба</a:t>
            </a:r>
          </a:p>
        </p:txBody>
      </p:sp>
      <p:sp>
        <p:nvSpPr>
          <p:cNvPr id="18" name="Блок-схема: сохраненные данные 17"/>
          <p:cNvSpPr/>
          <p:nvPr/>
        </p:nvSpPr>
        <p:spPr bwMode="auto">
          <a:xfrm>
            <a:off x="6336002" y="1991730"/>
            <a:ext cx="2008800" cy="1110356"/>
          </a:xfrm>
          <a:prstGeom prst="flowChartOnlineStorage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</a:schemeClr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82936" tIns="41469" rIns="82936" bIns="41469"/>
          <a:lstStyle/>
          <a:p>
            <a:pPr defTabSz="407484" hangingPunct="0">
              <a:lnSpc>
                <a:spcPct val="93000"/>
              </a:lnSpc>
              <a:buClr>
                <a:srgbClr val="000000"/>
              </a:buClr>
              <a:buSzPct val="100000"/>
              <a:defRPr/>
            </a:pPr>
            <a:endParaRPr lang="ru-RU" b="1" dirty="0">
              <a:solidFill>
                <a:prstClr val="black">
                  <a:lumMod val="95000"/>
                  <a:lumOff val="5000"/>
                </a:prstClr>
              </a:solidFill>
              <a:cs typeface="+mn-cs"/>
            </a:endParaRPr>
          </a:p>
          <a:p>
            <a:pPr defTabSz="407484" hangingPunct="0">
              <a:lnSpc>
                <a:spcPct val="93000"/>
              </a:lnSpc>
              <a:buClr>
                <a:srgbClr val="000000"/>
              </a:buClr>
              <a:buSzPct val="100000"/>
              <a:defRPr/>
            </a:pPr>
            <a:endParaRPr lang="ru-RU" b="1" dirty="0">
              <a:solidFill>
                <a:prstClr val="black">
                  <a:lumMod val="95000"/>
                  <a:lumOff val="5000"/>
                </a:prstClr>
              </a:solidFill>
              <a:cs typeface="+mn-cs"/>
            </a:endParaRPr>
          </a:p>
          <a:p>
            <a:pPr defTabSz="407484" hangingPunct="0">
              <a:lnSpc>
                <a:spcPct val="93000"/>
              </a:lnSpc>
              <a:buClr>
                <a:srgbClr val="000000"/>
              </a:buClr>
              <a:buSzPct val="100000"/>
              <a:defRPr/>
            </a:pPr>
            <a:r>
              <a:rPr lang="ru-RU" sz="2200" b="1" dirty="0">
                <a:solidFill>
                  <a:prstClr val="black">
                    <a:lumMod val="95000"/>
                    <a:lumOff val="5000"/>
                  </a:prstClr>
                </a:solidFill>
                <a:cs typeface="+mn-cs"/>
              </a:rPr>
              <a:t>память</a:t>
            </a:r>
          </a:p>
        </p:txBody>
      </p:sp>
      <p:sp>
        <p:nvSpPr>
          <p:cNvPr id="19" name="Блок-схема: сохраненные данные 18"/>
          <p:cNvSpPr/>
          <p:nvPr/>
        </p:nvSpPr>
        <p:spPr bwMode="auto">
          <a:xfrm>
            <a:off x="3853440" y="2775172"/>
            <a:ext cx="1944000" cy="777682"/>
          </a:xfrm>
          <a:prstGeom prst="flowChartOnlineStorage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</a:schemeClr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82936" tIns="41469" rIns="82936" bIns="41469"/>
          <a:lstStyle/>
          <a:p>
            <a:pPr defTabSz="407484" hangingPunct="0">
              <a:lnSpc>
                <a:spcPct val="93000"/>
              </a:lnSpc>
              <a:buClr>
                <a:srgbClr val="000000"/>
              </a:buClr>
              <a:buSzPct val="100000"/>
            </a:pPr>
            <a:endParaRPr lang="ru-RU" b="1">
              <a:solidFill>
                <a:srgbClr val="0D0D0D"/>
              </a:solidFill>
            </a:endParaRPr>
          </a:p>
          <a:p>
            <a:pPr defTabSz="407484" hangingPunct="0">
              <a:lnSpc>
                <a:spcPct val="93000"/>
              </a:lnSpc>
              <a:buClr>
                <a:srgbClr val="000000"/>
              </a:buClr>
              <a:buSzPct val="100000"/>
            </a:pPr>
            <a:r>
              <a:rPr lang="ru-RU" sz="2200" b="1">
                <a:solidFill>
                  <a:srgbClr val="0D0D0D"/>
                </a:solidFill>
              </a:rPr>
              <a:t>ссоры</a:t>
            </a:r>
          </a:p>
        </p:txBody>
      </p:sp>
      <p:sp>
        <p:nvSpPr>
          <p:cNvPr id="21" name="Блок-схема: сохраненные данные 20"/>
          <p:cNvSpPr/>
          <p:nvPr/>
        </p:nvSpPr>
        <p:spPr bwMode="auto">
          <a:xfrm>
            <a:off x="424801" y="447889"/>
            <a:ext cx="3036960" cy="1021067"/>
          </a:xfrm>
          <a:prstGeom prst="flowChartOnlineStorage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</a:schemeClr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82936" tIns="41469" rIns="82936" bIns="41469"/>
          <a:lstStyle/>
          <a:p>
            <a:pPr defTabSz="407484" hangingPunct="0">
              <a:lnSpc>
                <a:spcPct val="93000"/>
              </a:lnSpc>
              <a:buClr>
                <a:srgbClr val="000000"/>
              </a:buClr>
              <a:buSzPct val="100000"/>
            </a:pPr>
            <a:endParaRPr lang="ru-RU" b="1">
              <a:solidFill>
                <a:srgbClr val="0D0D0D"/>
              </a:solidFill>
            </a:endParaRPr>
          </a:p>
          <a:p>
            <a:pPr defTabSz="407484" hangingPunct="0">
              <a:lnSpc>
                <a:spcPct val="93000"/>
              </a:lnSpc>
              <a:buClr>
                <a:srgbClr val="000000"/>
              </a:buClr>
              <a:buSzPct val="100000"/>
            </a:pPr>
            <a:r>
              <a:rPr lang="ru-RU" sz="2200" b="1">
                <a:solidFill>
                  <a:srgbClr val="0D0D0D"/>
                </a:solidFill>
              </a:rPr>
              <a:t>трудолюбие</a:t>
            </a:r>
          </a:p>
        </p:txBody>
      </p:sp>
      <p:sp>
        <p:nvSpPr>
          <p:cNvPr id="22" name="Блок-схема: сохраненные данные 21"/>
          <p:cNvSpPr/>
          <p:nvPr/>
        </p:nvSpPr>
        <p:spPr bwMode="auto">
          <a:xfrm>
            <a:off x="195842" y="2056537"/>
            <a:ext cx="3201120" cy="979303"/>
          </a:xfrm>
          <a:prstGeom prst="flowChartOnlineStorage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</a:schemeClr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82936" tIns="41469" rIns="82936" bIns="41469"/>
          <a:lstStyle/>
          <a:p>
            <a:pPr defTabSz="407484" hangingPunct="0">
              <a:lnSpc>
                <a:spcPct val="93000"/>
              </a:lnSpc>
              <a:buClr>
                <a:srgbClr val="000000"/>
              </a:buClr>
              <a:buSzPct val="100000"/>
            </a:pPr>
            <a:endParaRPr lang="ru-RU" b="1">
              <a:solidFill>
                <a:srgbClr val="0D0D0D"/>
              </a:solidFill>
            </a:endParaRPr>
          </a:p>
          <a:p>
            <a:pPr defTabSz="407484" hangingPunct="0">
              <a:lnSpc>
                <a:spcPct val="93000"/>
              </a:lnSpc>
              <a:buClr>
                <a:srgbClr val="000000"/>
              </a:buClr>
              <a:buSzPct val="100000"/>
            </a:pPr>
            <a:r>
              <a:rPr lang="ru-RU" sz="2200" b="1">
                <a:solidFill>
                  <a:srgbClr val="0D0D0D"/>
                </a:solidFill>
              </a:rPr>
              <a:t>аккуратность</a:t>
            </a:r>
          </a:p>
        </p:txBody>
      </p:sp>
      <p:sp>
        <p:nvSpPr>
          <p:cNvPr id="23" name="Блок-схема: сохраненные данные 22"/>
          <p:cNvSpPr/>
          <p:nvPr/>
        </p:nvSpPr>
        <p:spPr bwMode="auto">
          <a:xfrm>
            <a:off x="456482" y="5257992"/>
            <a:ext cx="2203200" cy="979303"/>
          </a:xfrm>
          <a:prstGeom prst="flowChartOnlineStorage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</a:schemeClr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82936" tIns="41469" rIns="82936" bIns="41469"/>
          <a:lstStyle/>
          <a:p>
            <a:pPr defTabSz="407484" hangingPunct="0">
              <a:lnSpc>
                <a:spcPct val="93000"/>
              </a:lnSpc>
              <a:buClr>
                <a:srgbClr val="000000"/>
              </a:buClr>
              <a:buSzPct val="100000"/>
            </a:pPr>
            <a:endParaRPr lang="ru-RU" b="1">
              <a:solidFill>
                <a:srgbClr val="0D0D0D"/>
              </a:solidFill>
            </a:endParaRPr>
          </a:p>
          <a:p>
            <a:pPr defTabSz="407484" hangingPunct="0">
              <a:lnSpc>
                <a:spcPct val="93000"/>
              </a:lnSpc>
              <a:buClr>
                <a:srgbClr val="000000"/>
              </a:buClr>
              <a:buSzPct val="100000"/>
            </a:pPr>
            <a:r>
              <a:rPr lang="ru-RU" sz="2200" b="1">
                <a:solidFill>
                  <a:srgbClr val="0D0D0D"/>
                </a:solidFill>
              </a:rPr>
              <a:t>смекалка</a:t>
            </a:r>
          </a:p>
        </p:txBody>
      </p:sp>
      <p:sp>
        <p:nvSpPr>
          <p:cNvPr id="3" name="Блок-схема: сохраненные данные 21"/>
          <p:cNvSpPr/>
          <p:nvPr/>
        </p:nvSpPr>
        <p:spPr bwMode="auto">
          <a:xfrm>
            <a:off x="195840" y="3755914"/>
            <a:ext cx="3330720" cy="979303"/>
          </a:xfrm>
          <a:prstGeom prst="flowChartOnlineStorage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</a:schemeClr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82936" tIns="41469" rIns="82936" bIns="41469"/>
          <a:lstStyle/>
          <a:p>
            <a:pPr defTabSz="407484" hangingPunct="0">
              <a:lnSpc>
                <a:spcPct val="93000"/>
              </a:lnSpc>
              <a:buClr>
                <a:srgbClr val="000000"/>
              </a:buClr>
              <a:buSzPct val="100000"/>
            </a:pPr>
            <a:endParaRPr lang="ru-RU" sz="2200" b="1">
              <a:solidFill>
                <a:srgbClr val="0D0D0D"/>
              </a:solidFill>
            </a:endParaRPr>
          </a:p>
          <a:p>
            <a:pPr defTabSz="407484" hangingPunct="0">
              <a:lnSpc>
                <a:spcPct val="93000"/>
              </a:lnSpc>
              <a:buClr>
                <a:srgbClr val="000000"/>
              </a:buClr>
              <a:buSzPct val="100000"/>
            </a:pPr>
            <a:r>
              <a:rPr lang="ru-RU" sz="2200" b="1">
                <a:solidFill>
                  <a:srgbClr val="0D0D0D"/>
                </a:solidFill>
              </a:rPr>
              <a:t>болтливость</a:t>
            </a:r>
          </a:p>
        </p:txBody>
      </p:sp>
      <p:sp>
        <p:nvSpPr>
          <p:cNvPr id="4" name="Блок-схема: сохраненные данные 16"/>
          <p:cNvSpPr/>
          <p:nvPr/>
        </p:nvSpPr>
        <p:spPr bwMode="auto">
          <a:xfrm>
            <a:off x="3657600" y="5389047"/>
            <a:ext cx="1879200" cy="924577"/>
          </a:xfrm>
          <a:prstGeom prst="flowChartOnlineStorage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</a:schemeClr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82936" tIns="41469" rIns="82936" bIns="41469"/>
          <a:lstStyle/>
          <a:p>
            <a:pPr defTabSz="407484" hangingPunct="0">
              <a:lnSpc>
                <a:spcPct val="93000"/>
              </a:lnSpc>
              <a:buClr>
                <a:srgbClr val="000000"/>
              </a:buClr>
              <a:buSzPct val="100000"/>
            </a:pPr>
            <a:endParaRPr lang="ru-RU" b="1">
              <a:solidFill>
                <a:srgbClr val="0D0D0D"/>
              </a:solidFill>
            </a:endParaRPr>
          </a:p>
          <a:p>
            <a:pPr defTabSz="407484" hangingPunct="0">
              <a:lnSpc>
                <a:spcPct val="93000"/>
              </a:lnSpc>
              <a:buClr>
                <a:srgbClr val="000000"/>
              </a:buClr>
              <a:buSzPct val="100000"/>
            </a:pPr>
            <a:r>
              <a:rPr lang="ru-RU" sz="2200" b="1">
                <a:solidFill>
                  <a:srgbClr val="0D0D0D"/>
                </a:solidFill>
              </a:rPr>
              <a:t>спешка</a:t>
            </a:r>
          </a:p>
        </p:txBody>
      </p:sp>
      <p:sp>
        <p:nvSpPr>
          <p:cNvPr id="5" name="Блок-схема: сохраненные данные 16"/>
          <p:cNvSpPr/>
          <p:nvPr/>
        </p:nvSpPr>
        <p:spPr bwMode="auto">
          <a:xfrm>
            <a:off x="6400801" y="3886970"/>
            <a:ext cx="1879200" cy="924577"/>
          </a:xfrm>
          <a:prstGeom prst="flowChartOnlineStorage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</a:schemeClr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82936" tIns="41469" rIns="82936" bIns="41469"/>
          <a:lstStyle/>
          <a:p>
            <a:pPr defTabSz="407484" hangingPunct="0">
              <a:lnSpc>
                <a:spcPct val="93000"/>
              </a:lnSpc>
              <a:buClr>
                <a:srgbClr val="000000"/>
              </a:buClr>
              <a:buSzPct val="100000"/>
            </a:pPr>
            <a:endParaRPr lang="ru-RU" b="1">
              <a:solidFill>
                <a:srgbClr val="0D0D0D"/>
              </a:solidFill>
            </a:endParaRPr>
          </a:p>
          <a:p>
            <a:pPr defTabSz="407484" hangingPunct="0">
              <a:lnSpc>
                <a:spcPct val="93000"/>
              </a:lnSpc>
              <a:buClr>
                <a:srgbClr val="000000"/>
              </a:buClr>
              <a:buSzPct val="100000"/>
            </a:pPr>
            <a:r>
              <a:rPr lang="ru-RU" sz="2200" b="1">
                <a:solidFill>
                  <a:srgbClr val="0D0D0D"/>
                </a:solidFill>
              </a:rPr>
              <a:t>лень</a:t>
            </a:r>
          </a:p>
        </p:txBody>
      </p:sp>
      <p:sp>
        <p:nvSpPr>
          <p:cNvPr id="6" name="Блок-схема: сохраненные данные 16"/>
          <p:cNvSpPr/>
          <p:nvPr/>
        </p:nvSpPr>
        <p:spPr bwMode="auto">
          <a:xfrm>
            <a:off x="3788640" y="489653"/>
            <a:ext cx="2285280" cy="924577"/>
          </a:xfrm>
          <a:prstGeom prst="flowChartOnlineStorage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</a:schemeClr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82936" tIns="41469" rIns="82936" bIns="41469"/>
          <a:lstStyle/>
          <a:p>
            <a:pPr defTabSz="407484" hangingPunct="0">
              <a:lnSpc>
                <a:spcPct val="93000"/>
              </a:lnSpc>
              <a:buClr>
                <a:srgbClr val="000000"/>
              </a:buClr>
              <a:buSzPct val="100000"/>
            </a:pPr>
            <a:endParaRPr lang="ru-RU" b="1">
              <a:solidFill>
                <a:srgbClr val="0D0D0D"/>
              </a:solidFill>
            </a:endParaRPr>
          </a:p>
          <a:p>
            <a:pPr defTabSz="407484" hangingPunct="0">
              <a:lnSpc>
                <a:spcPct val="93000"/>
              </a:lnSpc>
              <a:buClr>
                <a:srgbClr val="000000"/>
              </a:buClr>
              <a:buSzPct val="100000"/>
            </a:pPr>
            <a:r>
              <a:rPr lang="ru-RU" sz="2200" b="1">
                <a:solidFill>
                  <a:srgbClr val="0D0D0D"/>
                </a:solidFill>
              </a:rPr>
              <a:t>капризы</a:t>
            </a:r>
          </a:p>
        </p:txBody>
      </p:sp>
    </p:spTree>
    <p:extLst>
      <p:ext uri="{BB962C8B-B14F-4D97-AF65-F5344CB8AC3E}">
        <p14:creationId xmlns:p14="http://schemas.microsoft.com/office/powerpoint/2010/main" xmlns="" val="1612283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Содержимое 5" descr="523300134.gif">
            <a:hlinkClick r:id="rId3" action="ppaction://hlinkfile"/>
          </p:cNvPr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571500" y="-571500"/>
            <a:ext cx="9715500" cy="7786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Chkolni_korabl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91097" y="6073275"/>
            <a:ext cx="784725" cy="78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4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Содержимое 5" descr="523300134.g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-714375" y="-500063"/>
            <a:ext cx="10072688" cy="8072438"/>
          </a:xfrm>
        </p:spPr>
      </p:pic>
      <p:grpSp>
        <p:nvGrpSpPr>
          <p:cNvPr id="25602" name="Группа 11"/>
          <p:cNvGrpSpPr>
            <a:grpSpLocks/>
          </p:cNvGrpSpPr>
          <p:nvPr/>
        </p:nvGrpSpPr>
        <p:grpSpPr bwMode="auto">
          <a:xfrm>
            <a:off x="4786313" y="1071566"/>
            <a:ext cx="3454400" cy="4071937"/>
            <a:chOff x="1260710" y="1290620"/>
            <a:chExt cx="4595224" cy="5138776"/>
          </a:xfrm>
        </p:grpSpPr>
        <p:sp>
          <p:nvSpPr>
            <p:cNvPr id="13" name="Блок-схема: задержка 12"/>
            <p:cNvSpPr/>
            <p:nvPr/>
          </p:nvSpPr>
          <p:spPr>
            <a:xfrm rot="16200000">
              <a:off x="3142098" y="3857050"/>
              <a:ext cx="929588" cy="4215104"/>
            </a:xfrm>
            <a:prstGeom prst="flowChartDelay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4" name="Молния 13"/>
            <p:cNvSpPr/>
            <p:nvPr/>
          </p:nvSpPr>
          <p:spPr>
            <a:xfrm rot="12402941">
              <a:off x="2660817" y="2981508"/>
              <a:ext cx="2071653" cy="2786759"/>
            </a:xfrm>
            <a:prstGeom prst="lightningBolt">
              <a:avLst/>
            </a:prstGeom>
            <a:solidFill>
              <a:schemeClr val="accent6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5" name="Месяц 14"/>
            <p:cNvSpPr/>
            <p:nvPr/>
          </p:nvSpPr>
          <p:spPr>
            <a:xfrm rot="6696457">
              <a:off x="4159922" y="1774331"/>
              <a:ext cx="1083852" cy="2308172"/>
            </a:xfrm>
            <a:prstGeom prst="moon">
              <a:avLst>
                <a:gd name="adj" fmla="val 28843"/>
              </a:avLst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6" name="Месяц 15"/>
            <p:cNvSpPr/>
            <p:nvPr/>
          </p:nvSpPr>
          <p:spPr>
            <a:xfrm rot="5113723">
              <a:off x="4081787" y="1197346"/>
              <a:ext cx="1083852" cy="2308170"/>
            </a:xfrm>
            <a:prstGeom prst="moon">
              <a:avLst>
                <a:gd name="adj" fmla="val 28843"/>
              </a:avLst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7" name="Месяц 16"/>
            <p:cNvSpPr/>
            <p:nvPr/>
          </p:nvSpPr>
          <p:spPr>
            <a:xfrm rot="8770410">
              <a:off x="3980677" y="2392502"/>
              <a:ext cx="1083340" cy="2307942"/>
            </a:xfrm>
            <a:prstGeom prst="moon">
              <a:avLst>
                <a:gd name="adj" fmla="val 28843"/>
              </a:avLst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8" name="Месяц 17"/>
            <p:cNvSpPr/>
            <p:nvPr/>
          </p:nvSpPr>
          <p:spPr>
            <a:xfrm rot="3232698">
              <a:off x="3638314" y="678460"/>
              <a:ext cx="1083851" cy="2308170"/>
            </a:xfrm>
            <a:prstGeom prst="moon">
              <a:avLst>
                <a:gd name="adj" fmla="val 28843"/>
              </a:avLst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9" name="Месяц 18"/>
            <p:cNvSpPr/>
            <p:nvPr/>
          </p:nvSpPr>
          <p:spPr>
            <a:xfrm rot="7633761">
              <a:off x="2204418" y="690481"/>
              <a:ext cx="1083851" cy="2308172"/>
            </a:xfrm>
            <a:prstGeom prst="moon">
              <a:avLst>
                <a:gd name="adj" fmla="val 28843"/>
              </a:avLst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0" name="Месяц 19"/>
            <p:cNvSpPr/>
            <p:nvPr/>
          </p:nvSpPr>
          <p:spPr>
            <a:xfrm rot="6273134">
              <a:off x="1925664" y="1089161"/>
              <a:ext cx="1083852" cy="2308172"/>
            </a:xfrm>
            <a:prstGeom prst="moon">
              <a:avLst>
                <a:gd name="adj" fmla="val 28843"/>
              </a:avLst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1" name="Месяц 20"/>
            <p:cNvSpPr/>
            <p:nvPr/>
          </p:nvSpPr>
          <p:spPr>
            <a:xfrm rot="5072621">
              <a:off x="1872870" y="1423733"/>
              <a:ext cx="1083851" cy="2308170"/>
            </a:xfrm>
            <a:prstGeom prst="moon">
              <a:avLst>
                <a:gd name="adj" fmla="val 28843"/>
              </a:avLst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2" name="Месяц 21"/>
            <p:cNvSpPr/>
            <p:nvPr/>
          </p:nvSpPr>
          <p:spPr>
            <a:xfrm rot="2769092">
              <a:off x="1880261" y="2107847"/>
              <a:ext cx="1083851" cy="2310283"/>
            </a:xfrm>
            <a:prstGeom prst="moon">
              <a:avLst>
                <a:gd name="adj" fmla="val 28843"/>
              </a:avLst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grpSp>
        <p:nvGrpSpPr>
          <p:cNvPr id="3" name="Группа 2"/>
          <p:cNvGrpSpPr>
            <a:grpSpLocks/>
          </p:cNvGrpSpPr>
          <p:nvPr/>
        </p:nvGrpSpPr>
        <p:grpSpPr bwMode="auto">
          <a:xfrm>
            <a:off x="-428624" y="1643063"/>
            <a:ext cx="4000500" cy="3429000"/>
            <a:chOff x="857224" y="642918"/>
            <a:chExt cx="7215238" cy="4714908"/>
          </a:xfrm>
        </p:grpSpPr>
        <p:sp>
          <p:nvSpPr>
            <p:cNvPr id="4" name="Трапеция 3"/>
            <p:cNvSpPr/>
            <p:nvPr/>
          </p:nvSpPr>
          <p:spPr>
            <a:xfrm rot="10800000">
              <a:off x="857224" y="4072140"/>
              <a:ext cx="7215238" cy="1285686"/>
            </a:xfrm>
            <a:prstGeom prst="trapezoid">
              <a:avLst>
                <a:gd name="adj" fmla="val 115504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5" name="Прямоугольный треугольник 4"/>
            <p:cNvSpPr/>
            <p:nvPr/>
          </p:nvSpPr>
          <p:spPr>
            <a:xfrm>
              <a:off x="4287325" y="642918"/>
              <a:ext cx="2929044" cy="3357189"/>
            </a:xfrm>
            <a:prstGeom prst="rtTriangl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7" name="Прямоугольный треугольник 6"/>
            <p:cNvSpPr/>
            <p:nvPr/>
          </p:nvSpPr>
          <p:spPr>
            <a:xfrm rot="16200000">
              <a:off x="1606756" y="1393414"/>
              <a:ext cx="2678330" cy="2465205"/>
            </a:xfrm>
            <a:prstGeom prst="rtTriangl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8" name="Блок-схема: перфолента 7"/>
            <p:cNvSpPr/>
            <p:nvPr/>
          </p:nvSpPr>
          <p:spPr>
            <a:xfrm>
              <a:off x="2858594" y="714951"/>
              <a:ext cx="1428731" cy="571901"/>
            </a:xfrm>
            <a:prstGeom prst="flowChartPunchedTap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9" name="Овал 8"/>
            <p:cNvSpPr/>
            <p:nvPr/>
          </p:nvSpPr>
          <p:spPr>
            <a:xfrm>
              <a:off x="2643854" y="4358091"/>
              <a:ext cx="641354" cy="64175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0" name="Овал 9"/>
            <p:cNvSpPr/>
            <p:nvPr/>
          </p:nvSpPr>
          <p:spPr>
            <a:xfrm>
              <a:off x="3929427" y="4358091"/>
              <a:ext cx="641354" cy="64175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1" name="Овал 10"/>
            <p:cNvSpPr/>
            <p:nvPr/>
          </p:nvSpPr>
          <p:spPr>
            <a:xfrm>
              <a:off x="5214999" y="4358091"/>
              <a:ext cx="644219" cy="64175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622 0.1161 C -0.02153 0.10106 -0.01685 0.08603 -0.00295 0.07817 C 0.01094 0.07031 0.03907 0.06499 0.05695 0.06938 C 0.07483 0.07377 0.09532 0.09667 0.10487 0.10407 C 0.11441 0.11147 0.10834 0.11008 0.11407 0.11448 C 0.1198 0.11887 0.12917 0.12512 0.13872 0.12997 C 0.14827 0.13483 0.1606 0.14107 0.17119 0.14385 C 0.1816 0.14662 0.19098 0.14824 0.20105 0.14732 C 0.21112 0.14639 0.22327 0.14339 0.23212 0.13876 C 0.24098 0.13414 0.24705 0.12743 0.25435 0.11957 C 0.26164 0.1117 0.26858 0.09921 0.27639 0.09204 C 0.28421 0.08488 0.29063 0.08025 0.30105 0.07632 C 0.31146 0.07239 0.32796 0.06984 0.33872 0.06776 C 0.34948 0.06568 0.35712 0.06452 0.36598 0.06429 C 0.37466 0.06406 0.38178 0.06291 0.39202 0.06591 C 0.40226 0.06892 0.41476 0.07377 0.42709 0.08164 C 0.43924 0.0895 0.45573 0.10523 0.46441 0.11263 C 0.47344 0.12003 0.47379 0.12165 0.48021 0.1265 C 0.48664 0.13136 0.4981 0.13969 0.50365 0.14223 C 0.50921 0.14477 0.50435 0.14223 0.51407 0.14223 C 0.52362 0.14223 0.55157 0.14339 0.56216 0.14223 C 0.57275 0.14107 0.5731 0.13853 0.57761 0.13529 C 0.58212 0.13205 0.5849 0.1265 0.58941 0.12303 C 0.59393 0.11957 0.59862 0.11957 0.60487 0.11448 C 0.61112 0.10939 0.6191 0.1006 0.62709 0.09204 " pathEditMode="relative" rAng="0" ptsTypes="aaaaaaaaaaaaaaaaaaaaaaaaA">
                                      <p:cBhvr>
                                        <p:cTn id="6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700" y="-1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b="1" dirty="0" smtClean="0">
                <a:solidFill>
                  <a:srgbClr val="008000"/>
                </a:solidFill>
              </a:rPr>
              <a:t>«Остров ВСЕЗНАЕК»</a:t>
            </a:r>
            <a:endParaRPr lang="ru-RU" dirty="0" smtClean="0">
              <a:solidFill>
                <a:srgbClr val="008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charset="0"/>
              <a:buNone/>
            </a:pPr>
            <a:r>
              <a:rPr lang="ru-RU" sz="5400" b="1" dirty="0">
                <a:solidFill>
                  <a:srgbClr val="008000"/>
                </a:solidFill>
              </a:rPr>
              <a:t>«Если хочешь </a:t>
            </a:r>
          </a:p>
          <a:p>
            <a:pPr eaLnBrk="1" hangingPunct="1">
              <a:buFont typeface="Arial" charset="0"/>
              <a:buNone/>
            </a:pPr>
            <a:r>
              <a:rPr lang="ru-RU" sz="5400" b="1" dirty="0">
                <a:solidFill>
                  <a:srgbClr val="008000"/>
                </a:solidFill>
              </a:rPr>
              <a:t>ответить,</a:t>
            </a:r>
          </a:p>
          <a:p>
            <a:pPr eaLnBrk="1" hangingPunct="1">
              <a:buFont typeface="Arial" charset="0"/>
              <a:buNone/>
            </a:pPr>
            <a:r>
              <a:rPr lang="ru-RU" sz="5400" b="1" dirty="0">
                <a:solidFill>
                  <a:srgbClr val="008000"/>
                </a:solidFill>
              </a:rPr>
              <a:t> поднимай руку!»</a:t>
            </a:r>
            <a:endParaRPr lang="ru-RU" sz="5400" dirty="0">
              <a:solidFill>
                <a:srgbClr val="008000"/>
              </a:solidFill>
            </a:endParaRPr>
          </a:p>
          <a:p>
            <a:pPr eaLnBrk="1" hangingPunct="1">
              <a:buFont typeface="Arial" charset="0"/>
              <a:buNone/>
            </a:pPr>
            <a:endParaRPr lang="ru-RU" dirty="0" smtClean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57878" y="1785939"/>
            <a:ext cx="2889250" cy="428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5400">
                <a:solidFill>
                  <a:srgbClr val="FF0000"/>
                </a:solidFill>
              </a:rPr>
              <a:t>1 СЕНТЯБРЯ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charset="0"/>
              <a:buNone/>
            </a:pPr>
            <a:r>
              <a:rPr lang="ru-RU" b="1" smtClean="0"/>
              <a:t>ТО Я В КЛЕТКУ, </a:t>
            </a:r>
          </a:p>
          <a:p>
            <a:pPr eaLnBrk="1" hangingPunct="1">
              <a:buFont typeface="Arial" charset="0"/>
              <a:buNone/>
            </a:pPr>
            <a:r>
              <a:rPr lang="ru-RU" b="1" smtClean="0"/>
              <a:t>ТО В ЛИНЕЙКУ.</a:t>
            </a:r>
          </a:p>
          <a:p>
            <a:pPr eaLnBrk="1" hangingPunct="1">
              <a:buFont typeface="Arial" charset="0"/>
              <a:buNone/>
            </a:pPr>
            <a:r>
              <a:rPr lang="ru-RU" b="1" smtClean="0"/>
              <a:t>НАПИСАТЬ ПО НИМ </a:t>
            </a:r>
          </a:p>
          <a:p>
            <a:pPr eaLnBrk="1" hangingPunct="1">
              <a:buFont typeface="Arial" charset="0"/>
              <a:buNone/>
            </a:pPr>
            <a:r>
              <a:rPr lang="ru-RU" b="1" smtClean="0"/>
              <a:t>СУМЕЙ-КА!</a:t>
            </a:r>
          </a:p>
          <a:p>
            <a:pPr eaLnBrk="1" hangingPunct="1">
              <a:buFont typeface="Arial" charset="0"/>
              <a:buNone/>
            </a:pPr>
            <a:r>
              <a:rPr lang="ru-RU" b="1" smtClean="0"/>
              <a:t>МОЖЕШЬ И НАРИСОВАТЬ,</a:t>
            </a:r>
          </a:p>
          <a:p>
            <a:pPr eaLnBrk="1" hangingPunct="1">
              <a:buFont typeface="Arial" charset="0"/>
              <a:buNone/>
            </a:pPr>
            <a:r>
              <a:rPr lang="ru-RU" b="1" smtClean="0"/>
              <a:t>ЧТО ТАКОЕ Я?..........</a:t>
            </a:r>
          </a:p>
        </p:txBody>
      </p:sp>
      <p:pic>
        <p:nvPicPr>
          <p:cNvPr id="4" name="i-main-pic" descr="&amp;Kcy;&amp;acy;&amp;rcy;&amp;tcy;&amp;icy;&amp;ncy;&amp;kcy;&amp;acy; 1 &amp;icy;&amp;zcy; 20815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480000">
            <a:off x="5643563" y="1714503"/>
            <a:ext cx="22860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4786316" y="5500688"/>
            <a:ext cx="203993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10" tIns="45706" rIns="91410" bIns="45706">
            <a:spAutoFit/>
          </a:bodyPr>
          <a:lstStyle/>
          <a:p>
            <a:r>
              <a:rPr lang="ru-RU" sz="3200">
                <a:solidFill>
                  <a:srgbClr val="FF0000"/>
                </a:solidFill>
              </a:rPr>
              <a:t>ТЕТРАДЬ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6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6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5400">
                <a:solidFill>
                  <a:srgbClr val="FF0000"/>
                </a:solidFill>
              </a:rPr>
              <a:t>1 СЕНТЯБРЯ</a:t>
            </a:r>
            <a:endParaRPr lang="ru-RU" sz="540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charset="0"/>
              <a:buNone/>
            </a:pPr>
            <a:r>
              <a:rPr lang="ru-RU" b="1" smtClean="0"/>
              <a:t>ЕСЛИ ТЫ ЕГО ОТТОЧИШЬ,</a:t>
            </a:r>
          </a:p>
          <a:p>
            <a:pPr eaLnBrk="1" hangingPunct="1">
              <a:buFont typeface="Arial" charset="0"/>
              <a:buNone/>
            </a:pPr>
            <a:r>
              <a:rPr lang="ru-RU" b="1" smtClean="0"/>
              <a:t>НАРИСУЕШЬ ВСЁ,</a:t>
            </a:r>
          </a:p>
          <a:p>
            <a:pPr eaLnBrk="1" hangingPunct="1">
              <a:buFont typeface="Arial" charset="0"/>
              <a:buNone/>
            </a:pPr>
            <a:r>
              <a:rPr lang="ru-RU" b="1" smtClean="0"/>
              <a:t>ЧТО ХОЧЕШЬ!</a:t>
            </a:r>
          </a:p>
          <a:p>
            <a:pPr eaLnBrk="1" hangingPunct="1">
              <a:buFont typeface="Arial" charset="0"/>
              <a:buNone/>
            </a:pPr>
            <a:r>
              <a:rPr lang="ru-RU" b="1" smtClean="0"/>
              <a:t>СОЛНЦЕ, МОРЕ,</a:t>
            </a:r>
          </a:p>
          <a:p>
            <a:pPr eaLnBrk="1" hangingPunct="1">
              <a:buFont typeface="Arial" charset="0"/>
              <a:buNone/>
            </a:pPr>
            <a:r>
              <a:rPr lang="ru-RU" b="1" smtClean="0"/>
              <a:t>ГОРЫ, ПЛЯЖ…</a:t>
            </a:r>
          </a:p>
          <a:p>
            <a:pPr eaLnBrk="1" hangingPunct="1">
              <a:buFont typeface="Arial" charset="0"/>
              <a:buNone/>
            </a:pPr>
            <a:r>
              <a:rPr lang="ru-RU" b="1" smtClean="0"/>
              <a:t>ЧТО ЖЕ ЭТО?....</a:t>
            </a:r>
          </a:p>
        </p:txBody>
      </p:sp>
      <p:pic>
        <p:nvPicPr>
          <p:cNvPr id="4" name="i-main-pic" descr="&amp;Kcy;&amp;acy;&amp;rcy;&amp;tcy;&amp;icy;&amp;ncy;&amp;kcy;&amp;acy; 4 &amp;icy;&amp;zcy; 17306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29250" y="2428878"/>
            <a:ext cx="2928938" cy="278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3643313" y="5429250"/>
            <a:ext cx="244316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10" tIns="45706" rIns="91410" bIns="45706">
            <a:spAutoFit/>
          </a:bodyPr>
          <a:lstStyle/>
          <a:p>
            <a:r>
              <a:rPr lang="ru-RU" sz="3200">
                <a:solidFill>
                  <a:srgbClr val="FF0000"/>
                </a:solidFill>
              </a:rPr>
              <a:t>КАРАНДАШ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6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6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5400">
                <a:solidFill>
                  <a:srgbClr val="FF0000"/>
                </a:solidFill>
              </a:rPr>
              <a:t>1 СЕНТЯБРЯ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charset="0"/>
              <a:buNone/>
            </a:pPr>
            <a:r>
              <a:rPr lang="ru-RU" b="1" smtClean="0"/>
              <a:t>Я-ПРЕДМЕТ ДЛЯ ШКОЛЫ ВАЖНЫЙ!</a:t>
            </a:r>
          </a:p>
          <a:p>
            <a:pPr eaLnBrk="1" hangingPunct="1">
              <a:buFont typeface="Arial" charset="0"/>
              <a:buNone/>
            </a:pPr>
            <a:r>
              <a:rPr lang="ru-RU" b="1" smtClean="0"/>
              <a:t>ЧТОБЫ СДЕЛАТЬ КУБ БУМАЖНЫЙ,</a:t>
            </a:r>
          </a:p>
          <a:p>
            <a:pPr eaLnBrk="1" hangingPunct="1">
              <a:buFont typeface="Arial" charset="0"/>
              <a:buNone/>
            </a:pPr>
            <a:r>
              <a:rPr lang="ru-RU" b="1" smtClean="0"/>
              <a:t>САМОЛЁТ, КАРТОННЫЙ ДОМ,</a:t>
            </a:r>
          </a:p>
          <a:p>
            <a:pPr eaLnBrk="1" hangingPunct="1">
              <a:buFont typeface="Arial" charset="0"/>
              <a:buNone/>
            </a:pPr>
            <a:r>
              <a:rPr lang="ru-RU" b="1" smtClean="0"/>
              <a:t>АППЛИКАЦИЮ В АЛЬБОМ,</a:t>
            </a:r>
          </a:p>
          <a:p>
            <a:pPr eaLnBrk="1" hangingPunct="1">
              <a:buFont typeface="Arial" charset="0"/>
              <a:buNone/>
            </a:pPr>
            <a:r>
              <a:rPr lang="ru-RU" b="1" smtClean="0"/>
              <a:t>ТЫ МЕНЯ НЕ ПОЖАЛЕЙ!</a:t>
            </a:r>
          </a:p>
          <a:p>
            <a:pPr eaLnBrk="1" hangingPunct="1">
              <a:buFont typeface="Arial" charset="0"/>
              <a:buNone/>
            </a:pPr>
            <a:r>
              <a:rPr lang="ru-RU" b="1" smtClean="0"/>
              <a:t>Я-ЛИПУЧИЙ, ВЯЗКИЙ…</a:t>
            </a:r>
          </a:p>
        </p:txBody>
      </p:sp>
      <p:pic>
        <p:nvPicPr>
          <p:cNvPr id="4" name="i-main-pic" descr="&amp;Kcy;&amp;acy;&amp;rcy;&amp;tcy;&amp;icy;&amp;ncy;&amp;kcy;&amp;acy; 2 &amp;icy;&amp;zcy; 16945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420000">
            <a:off x="6858000" y="2000251"/>
            <a:ext cx="1200150" cy="295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4357691" y="5214938"/>
            <a:ext cx="197643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0" tIns="45706" rIns="91410" bIns="45706">
            <a:spAutoFit/>
          </a:bodyPr>
          <a:lstStyle/>
          <a:p>
            <a:r>
              <a:rPr lang="ru-RU" sz="3200">
                <a:solidFill>
                  <a:srgbClr val="FF0000"/>
                </a:solidFill>
              </a:rPr>
              <a:t>КЛЕЙ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6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6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5400">
                <a:solidFill>
                  <a:srgbClr val="FF0000"/>
                </a:solidFill>
              </a:rPr>
              <a:t>1 СЕНТЯБРЯ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charset="0"/>
              <a:buNone/>
            </a:pPr>
            <a:r>
              <a:rPr lang="ru-RU" b="1" smtClean="0"/>
              <a:t>ШЁЛ УРОК, А ОН МОЛЧАЛ-</a:t>
            </a:r>
          </a:p>
          <a:p>
            <a:pPr eaLnBrk="1" hangingPunct="1">
              <a:buFont typeface="Arial" charset="0"/>
              <a:buNone/>
            </a:pPr>
            <a:r>
              <a:rPr lang="ru-RU" b="1" smtClean="0"/>
              <a:t>ПЕРЕМЕНУ, ВИДНО, ЖДАЛ.</a:t>
            </a:r>
          </a:p>
          <a:p>
            <a:pPr eaLnBrk="1" hangingPunct="1">
              <a:buFont typeface="Arial" charset="0"/>
              <a:buNone/>
            </a:pPr>
            <a:r>
              <a:rPr lang="ru-RU" b="1" smtClean="0"/>
              <a:t>ТОЛЬКО КОНЧИЛСЯ УРОК,</a:t>
            </a:r>
          </a:p>
          <a:p>
            <a:pPr eaLnBrk="1" hangingPunct="1">
              <a:buFont typeface="Arial" charset="0"/>
              <a:buNone/>
            </a:pPr>
            <a:r>
              <a:rPr lang="ru-RU" b="1" smtClean="0"/>
              <a:t>ГРОМКО ЗАЗВЕНЕЛ….</a:t>
            </a:r>
          </a:p>
        </p:txBody>
      </p:sp>
      <p:pic>
        <p:nvPicPr>
          <p:cNvPr id="4" name="i-main-pic" descr="&amp;Kcy;&amp;acy;&amp;rcy;&amp;tcy;&amp;icy;&amp;ncy;&amp;kcy;&amp;acy; 5 &amp;icy;&amp;zcy; 9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300000">
            <a:off x="5607050" y="1687513"/>
            <a:ext cx="2757488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4429125" y="5429250"/>
            <a:ext cx="18669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10" tIns="45706" rIns="91410" bIns="45706">
            <a:spAutoFit/>
          </a:bodyPr>
          <a:lstStyle/>
          <a:p>
            <a:r>
              <a:rPr lang="ru-RU" sz="3200">
                <a:solidFill>
                  <a:srgbClr val="FF0000"/>
                </a:solidFill>
              </a:rPr>
              <a:t>ЗВОНОК</a:t>
            </a:r>
          </a:p>
        </p:txBody>
      </p:sp>
      <p:pic>
        <p:nvPicPr>
          <p:cNvPr id="9" name="ШКОЛЬНЫЙ ЗВОНОК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750" y="500062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6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6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090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5400" dirty="0">
                <a:solidFill>
                  <a:srgbClr val="FF0000"/>
                </a:solidFill>
              </a:rPr>
              <a:t>1 СЕНТЯБРЯ</a:t>
            </a:r>
            <a:endParaRPr lang="ru-RU" sz="54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charset="0"/>
              <a:buNone/>
            </a:pPr>
            <a:r>
              <a:rPr lang="ru-RU" b="1" smtClean="0"/>
              <a:t>ДО ЧЕГО ЖЕ СКУЧНО, БРАТЦЫ,</a:t>
            </a:r>
          </a:p>
          <a:p>
            <a:pPr eaLnBrk="1" hangingPunct="1">
              <a:buFont typeface="Arial" charset="0"/>
              <a:buNone/>
            </a:pPr>
            <a:r>
              <a:rPr lang="ru-RU" b="1" smtClean="0"/>
              <a:t>НА ЧУЖОЙ СПИНЕ КАТАТЬСЯ!</a:t>
            </a:r>
          </a:p>
          <a:p>
            <a:pPr eaLnBrk="1" hangingPunct="1">
              <a:buFont typeface="Arial" charset="0"/>
              <a:buNone/>
            </a:pPr>
            <a:r>
              <a:rPr lang="ru-RU" b="1" smtClean="0"/>
              <a:t>ДАЛ БЫ КТО МНЕ ПАРУ НОГ,</a:t>
            </a:r>
          </a:p>
          <a:p>
            <a:pPr eaLnBrk="1" hangingPunct="1">
              <a:buFont typeface="Arial" charset="0"/>
              <a:buNone/>
            </a:pPr>
            <a:r>
              <a:rPr lang="ru-RU" b="1" smtClean="0"/>
              <a:t>ЧТОБЫ САМ Я БЕГАТЬ МОГ.</a:t>
            </a:r>
          </a:p>
          <a:p>
            <a:pPr eaLnBrk="1" hangingPunct="1">
              <a:buFont typeface="Arial" charset="0"/>
              <a:buNone/>
            </a:pPr>
            <a:r>
              <a:rPr lang="ru-RU" b="1" smtClean="0"/>
              <a:t>Я Б ТАКОЙ ИСПОЛНИЛ ТАНЕЦ!</a:t>
            </a:r>
          </a:p>
          <a:p>
            <a:pPr eaLnBrk="1" hangingPunct="1">
              <a:buFont typeface="Arial" charset="0"/>
              <a:buNone/>
            </a:pPr>
            <a:r>
              <a:rPr lang="ru-RU" b="1" smtClean="0"/>
              <a:t>ДА НЕЛЬЗЯ, Я-ШКОЛЬНЫЙ…</a:t>
            </a:r>
          </a:p>
        </p:txBody>
      </p:sp>
      <p:pic>
        <p:nvPicPr>
          <p:cNvPr id="4" name="Рисунок 3" descr="http://knazeva.ru/userfiles/image/foto1/1sentabr0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420000">
            <a:off x="6072188" y="1928816"/>
            <a:ext cx="2400300" cy="279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4143375" y="5500688"/>
            <a:ext cx="235743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0" tIns="45706" rIns="91410" bIns="45706">
            <a:spAutoFit/>
          </a:bodyPr>
          <a:lstStyle/>
          <a:p>
            <a:r>
              <a:rPr lang="ru-RU" sz="3200">
                <a:solidFill>
                  <a:srgbClr val="FF0000"/>
                </a:solidFill>
              </a:rPr>
              <a:t>РАНЕЦ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6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6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http://knazeva.ru/userfiles/image/foto1/1sentabr015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 rot="21180000">
            <a:off x="577853" y="1484316"/>
            <a:ext cx="2236788" cy="2581275"/>
          </a:xfrm>
        </p:spPr>
      </p:pic>
      <p:pic>
        <p:nvPicPr>
          <p:cNvPr id="5" name="i-main-pic" descr="&amp;Kcy;&amp;acy;&amp;rcy;&amp;tcy;&amp;icy;&amp;ncy;&amp;kcy;&amp;acy; 8 &amp;icy;&amp;zcy; 20450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43253" y="1571625"/>
            <a:ext cx="1928813" cy="250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-main-pic" descr="&amp;Kcy;&amp;acy;&amp;rcy;&amp;tcy;&amp;icy;&amp;ncy;&amp;kcy;&amp;acy; 60 &amp;icy;&amp;zcy; 21232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09916" y="1571628"/>
            <a:ext cx="2676525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-main-pic" descr="&amp;Kcy;&amp;acy;&amp;rcy;&amp;tcy;&amp;icy;&amp;ncy;&amp;kcy;&amp;acy; 1 &amp;icy;&amp;zcy; 20815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875" y="1500188"/>
            <a:ext cx="2000250" cy="250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-main-pic" descr="&amp;Kcy;&amp;acy;&amp;rcy;&amp;tcy;&amp;icy;&amp;ncy;&amp;kcy;&amp;acy; 4 &amp;icy;&amp;zcy; 17306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480000">
            <a:off x="6096001" y="1587500"/>
            <a:ext cx="2471738" cy="257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http://s56.radikal.ru/i151/0911/bc/3be8cc98932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14378" y="4214816"/>
            <a:ext cx="2928938" cy="207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i-main-pic" descr="&amp;Kcy;&amp;acy;&amp;rcy;&amp;tcy;&amp;icy;&amp;ncy;&amp;kcy;&amp;acy; 10 &amp;icy;&amp;zcy; 21016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240000">
            <a:off x="4572003" y="4143377"/>
            <a:ext cx="2786063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i-main-pic" descr="&amp;Kcy;&amp;acy;&amp;rcy;&amp;tcy;&amp;icy;&amp;ncy;&amp;kcy;&amp;acy; 4 &amp;icy;&amp;zcy; 157475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300000">
            <a:off x="4646616" y="4227516"/>
            <a:ext cx="2922587" cy="184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801" name="Заголовок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5400" b="1" dirty="0">
                <a:solidFill>
                  <a:srgbClr val="008000"/>
                </a:solidFill>
              </a:rPr>
              <a:t/>
            </a:r>
            <a:br>
              <a:rPr lang="ru-RU" sz="5400" b="1" dirty="0">
                <a:solidFill>
                  <a:srgbClr val="008000"/>
                </a:solidFill>
              </a:rPr>
            </a:br>
            <a:r>
              <a:rPr lang="ru-RU" sz="5400" dirty="0">
                <a:solidFill>
                  <a:srgbClr val="008000"/>
                </a:solidFill>
              </a:rPr>
              <a:t/>
            </a:r>
            <a:br>
              <a:rPr lang="ru-RU" sz="5400" dirty="0">
                <a:solidFill>
                  <a:srgbClr val="008000"/>
                </a:solidFill>
              </a:rPr>
            </a:br>
            <a:endParaRPr lang="ru-RU" sz="54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3571875" y="504715"/>
            <a:ext cx="365478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dirty="0">
                <a:solidFill>
                  <a:srgbClr val="FF0000"/>
                </a:solidFill>
                <a:latin typeface="Calibri"/>
                <a:ea typeface="+mj-ea"/>
                <a:cs typeface="+mj-cs"/>
              </a:rPr>
              <a:t>1 СЕНТЯБРЯ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6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6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4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4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4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4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4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4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4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6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6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6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6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6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6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6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6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6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6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6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6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6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6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6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6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1\Desktop\картинки\935396164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7" y="332656"/>
            <a:ext cx="8172399" cy="615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24349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Содержимое 5" descr="523300134.g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-714375" y="-500063"/>
            <a:ext cx="10072688" cy="8072438"/>
          </a:xfrm>
        </p:spPr>
      </p:pic>
      <p:grpSp>
        <p:nvGrpSpPr>
          <p:cNvPr id="25602" name="Группа 11"/>
          <p:cNvGrpSpPr>
            <a:grpSpLocks/>
          </p:cNvGrpSpPr>
          <p:nvPr/>
        </p:nvGrpSpPr>
        <p:grpSpPr bwMode="auto">
          <a:xfrm>
            <a:off x="4786313" y="1071566"/>
            <a:ext cx="3454400" cy="4071937"/>
            <a:chOff x="1260710" y="1290620"/>
            <a:chExt cx="4595224" cy="5138776"/>
          </a:xfrm>
        </p:grpSpPr>
        <p:sp>
          <p:nvSpPr>
            <p:cNvPr id="13" name="Блок-схема: задержка 12"/>
            <p:cNvSpPr/>
            <p:nvPr/>
          </p:nvSpPr>
          <p:spPr>
            <a:xfrm rot="16200000">
              <a:off x="3142098" y="3857050"/>
              <a:ext cx="929588" cy="4215104"/>
            </a:xfrm>
            <a:prstGeom prst="flowChartDelay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4" name="Молния 13"/>
            <p:cNvSpPr/>
            <p:nvPr/>
          </p:nvSpPr>
          <p:spPr>
            <a:xfrm rot="12402941">
              <a:off x="2660817" y="2981508"/>
              <a:ext cx="2071653" cy="2786759"/>
            </a:xfrm>
            <a:prstGeom prst="lightningBolt">
              <a:avLst/>
            </a:prstGeom>
            <a:solidFill>
              <a:schemeClr val="accent6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5" name="Месяц 14"/>
            <p:cNvSpPr/>
            <p:nvPr/>
          </p:nvSpPr>
          <p:spPr>
            <a:xfrm rot="6696457">
              <a:off x="4159922" y="1774331"/>
              <a:ext cx="1083852" cy="2308172"/>
            </a:xfrm>
            <a:prstGeom prst="moon">
              <a:avLst>
                <a:gd name="adj" fmla="val 28843"/>
              </a:avLst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6" name="Месяц 15"/>
            <p:cNvSpPr/>
            <p:nvPr/>
          </p:nvSpPr>
          <p:spPr>
            <a:xfrm rot="5113723">
              <a:off x="4081787" y="1197346"/>
              <a:ext cx="1083852" cy="2308170"/>
            </a:xfrm>
            <a:prstGeom prst="moon">
              <a:avLst>
                <a:gd name="adj" fmla="val 28843"/>
              </a:avLst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7" name="Месяц 16"/>
            <p:cNvSpPr/>
            <p:nvPr/>
          </p:nvSpPr>
          <p:spPr>
            <a:xfrm rot="8770410">
              <a:off x="3980677" y="2392502"/>
              <a:ext cx="1083340" cy="2307942"/>
            </a:xfrm>
            <a:prstGeom prst="moon">
              <a:avLst>
                <a:gd name="adj" fmla="val 28843"/>
              </a:avLst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8" name="Месяц 17"/>
            <p:cNvSpPr/>
            <p:nvPr/>
          </p:nvSpPr>
          <p:spPr>
            <a:xfrm rot="3232698">
              <a:off x="3638314" y="678460"/>
              <a:ext cx="1083851" cy="2308170"/>
            </a:xfrm>
            <a:prstGeom prst="moon">
              <a:avLst>
                <a:gd name="adj" fmla="val 28843"/>
              </a:avLst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9" name="Месяц 18"/>
            <p:cNvSpPr/>
            <p:nvPr/>
          </p:nvSpPr>
          <p:spPr>
            <a:xfrm rot="7633761">
              <a:off x="2204418" y="690481"/>
              <a:ext cx="1083851" cy="2308172"/>
            </a:xfrm>
            <a:prstGeom prst="moon">
              <a:avLst>
                <a:gd name="adj" fmla="val 28843"/>
              </a:avLst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0" name="Месяц 19"/>
            <p:cNvSpPr/>
            <p:nvPr/>
          </p:nvSpPr>
          <p:spPr>
            <a:xfrm rot="6273134">
              <a:off x="1925664" y="1089161"/>
              <a:ext cx="1083852" cy="2308172"/>
            </a:xfrm>
            <a:prstGeom prst="moon">
              <a:avLst>
                <a:gd name="adj" fmla="val 28843"/>
              </a:avLst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1" name="Месяц 20"/>
            <p:cNvSpPr/>
            <p:nvPr/>
          </p:nvSpPr>
          <p:spPr>
            <a:xfrm rot="5072621">
              <a:off x="1872870" y="1423733"/>
              <a:ext cx="1083851" cy="2308170"/>
            </a:xfrm>
            <a:prstGeom prst="moon">
              <a:avLst>
                <a:gd name="adj" fmla="val 28843"/>
              </a:avLst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2" name="Месяц 21"/>
            <p:cNvSpPr/>
            <p:nvPr/>
          </p:nvSpPr>
          <p:spPr>
            <a:xfrm rot="2769092">
              <a:off x="1880261" y="2107847"/>
              <a:ext cx="1083851" cy="2310283"/>
            </a:xfrm>
            <a:prstGeom prst="moon">
              <a:avLst>
                <a:gd name="adj" fmla="val 28843"/>
              </a:avLst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</p:grpSp>
      <p:grpSp>
        <p:nvGrpSpPr>
          <p:cNvPr id="3" name="Группа 2"/>
          <p:cNvGrpSpPr>
            <a:grpSpLocks/>
          </p:cNvGrpSpPr>
          <p:nvPr/>
        </p:nvGrpSpPr>
        <p:grpSpPr bwMode="auto">
          <a:xfrm>
            <a:off x="-428624" y="1643063"/>
            <a:ext cx="4000500" cy="3429000"/>
            <a:chOff x="857224" y="642918"/>
            <a:chExt cx="7215238" cy="4714908"/>
          </a:xfrm>
        </p:grpSpPr>
        <p:sp>
          <p:nvSpPr>
            <p:cNvPr id="4" name="Трапеция 3"/>
            <p:cNvSpPr/>
            <p:nvPr/>
          </p:nvSpPr>
          <p:spPr>
            <a:xfrm rot="10800000">
              <a:off x="857224" y="4072140"/>
              <a:ext cx="7215238" cy="1285686"/>
            </a:xfrm>
            <a:prstGeom prst="trapezoid">
              <a:avLst>
                <a:gd name="adj" fmla="val 115504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5" name="Прямоугольный треугольник 4"/>
            <p:cNvSpPr/>
            <p:nvPr/>
          </p:nvSpPr>
          <p:spPr>
            <a:xfrm>
              <a:off x="4287325" y="642918"/>
              <a:ext cx="2929044" cy="3357189"/>
            </a:xfrm>
            <a:prstGeom prst="rtTriangl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7" name="Прямоугольный треугольник 6"/>
            <p:cNvSpPr/>
            <p:nvPr/>
          </p:nvSpPr>
          <p:spPr>
            <a:xfrm rot="16200000">
              <a:off x="1606756" y="1393414"/>
              <a:ext cx="2678330" cy="2465205"/>
            </a:xfrm>
            <a:prstGeom prst="rtTriangl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8" name="Блок-схема: перфолента 7"/>
            <p:cNvSpPr/>
            <p:nvPr/>
          </p:nvSpPr>
          <p:spPr>
            <a:xfrm>
              <a:off x="2858594" y="714951"/>
              <a:ext cx="1428731" cy="571901"/>
            </a:xfrm>
            <a:prstGeom prst="flowChartPunchedTap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9" name="Овал 8"/>
            <p:cNvSpPr/>
            <p:nvPr/>
          </p:nvSpPr>
          <p:spPr>
            <a:xfrm>
              <a:off x="2643854" y="4358091"/>
              <a:ext cx="641354" cy="64175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0" name="Овал 9"/>
            <p:cNvSpPr/>
            <p:nvPr/>
          </p:nvSpPr>
          <p:spPr>
            <a:xfrm>
              <a:off x="3929427" y="4358091"/>
              <a:ext cx="641354" cy="64175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1" name="Овал 10"/>
            <p:cNvSpPr/>
            <p:nvPr/>
          </p:nvSpPr>
          <p:spPr>
            <a:xfrm>
              <a:off x="5214999" y="4358091"/>
              <a:ext cx="644219" cy="64175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700832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622 0.1161 C -0.02153 0.10106 -0.01685 0.08603 -0.00295 0.07817 C 0.01094 0.07031 0.03907 0.06499 0.05695 0.06938 C 0.07483 0.07377 0.09532 0.09667 0.10487 0.10407 C 0.11441 0.11147 0.10834 0.11008 0.11407 0.11448 C 0.1198 0.11887 0.12917 0.12512 0.13872 0.12997 C 0.14827 0.13483 0.1606 0.14107 0.17119 0.14385 C 0.1816 0.14662 0.19098 0.14824 0.20105 0.14732 C 0.21112 0.14639 0.22327 0.14339 0.23212 0.13876 C 0.24098 0.13414 0.24705 0.12743 0.25435 0.11957 C 0.26164 0.1117 0.26858 0.09921 0.27639 0.09204 C 0.28421 0.08488 0.29063 0.08025 0.30105 0.07632 C 0.31146 0.07239 0.32796 0.06984 0.33872 0.06776 C 0.34948 0.06568 0.35712 0.06452 0.36598 0.06429 C 0.37466 0.06406 0.38178 0.06291 0.39202 0.06591 C 0.40226 0.06892 0.41476 0.07377 0.42709 0.08164 C 0.43924 0.0895 0.45573 0.10523 0.46441 0.11263 C 0.47344 0.12003 0.47379 0.12165 0.48021 0.1265 C 0.48664 0.13136 0.4981 0.13969 0.50365 0.14223 C 0.50921 0.14477 0.50435 0.14223 0.51407 0.14223 C 0.52362 0.14223 0.55157 0.14339 0.56216 0.14223 C 0.57275 0.14107 0.5731 0.13853 0.57761 0.13529 C 0.58212 0.13205 0.5849 0.1265 0.58941 0.12303 C 0.59393 0.11957 0.59862 0.11957 0.60487 0.11448 C 0.61112 0.10939 0.6191 0.1006 0.62709 0.09204 " pathEditMode="relative" rAng="0" ptsTypes="aaaaaaaaaaaaaaaaaaaaaaaaA">
                                      <p:cBhvr>
                                        <p:cTn id="6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700" y="-1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Рисунок 4" descr="C:\Users\Таня\Desktop\76205051_large_0_506f3_d3c84c22_L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4800" y="707115"/>
            <a:ext cx="2008800" cy="1739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Рисунок 5" descr="C:\Users\Таня\Desktop\76205051_large_0_506f3_d3c84c22_L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78402" y="2716125"/>
            <a:ext cx="2008800" cy="1804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Рисунок 6" descr="C:\Users\Таня\Desktop\76205051_large_0_506f3_d3c84c22_L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51202" y="4336300"/>
            <a:ext cx="2008800" cy="1804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Рисунок 7" descr="C:\Users\Таня\Desktop\76205051_large_0_506f3_d3c84c22_L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44002" y="2262482"/>
            <a:ext cx="2008800" cy="1804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8" name="Рисунок 8" descr="C:\Users\Таня\Desktop\76205051_large_0_506f3_d3c84c22_L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36802" y="253467"/>
            <a:ext cx="2008800" cy="1804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9" name="Рисунок 9" descr="C:\Users\Таня\Desktop\76205051_large_0_506f3_d3c84c22_L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33602" y="4789943"/>
            <a:ext cx="2008800" cy="1804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360002" y="447887"/>
            <a:ext cx="3558240" cy="1664815"/>
          </a:xfrm>
          <a:prstGeom prst="rect">
            <a:avLst/>
          </a:prstGeom>
          <a:solidFill>
            <a:srgbClr val="FFCCFF"/>
          </a:solidFill>
          <a:ln>
            <a:solidFill>
              <a:srgbClr val="FF6699"/>
            </a:solidFill>
          </a:ln>
        </p:spPr>
        <p:txBody>
          <a:bodyPr lIns="82910" tIns="41455" rIns="82910" bIns="41455">
            <a:spAutoFit/>
          </a:bodyPr>
          <a:lstStyle/>
          <a:p>
            <a:pPr defTabSz="407357" hangingPunct="0">
              <a:lnSpc>
                <a:spcPct val="150000"/>
              </a:lnSpc>
              <a:buClr>
                <a:srgbClr val="000000"/>
              </a:buClr>
              <a:buSzPct val="100000"/>
              <a:defRPr/>
            </a:pPr>
            <a:r>
              <a:rPr lang="ru-RU" sz="1700" b="1" dirty="0">
                <a:solidFill>
                  <a:prstClr val="black">
                    <a:lumMod val="95000"/>
                    <a:lumOff val="5000"/>
                  </a:prstClr>
                </a:solidFill>
                <a:cs typeface="+mn-cs"/>
              </a:rPr>
              <a:t>1. Утром рано просыпайся,</a:t>
            </a:r>
            <a:br>
              <a:rPr lang="ru-RU" sz="1700" b="1" dirty="0">
                <a:solidFill>
                  <a:prstClr val="black">
                    <a:lumMod val="95000"/>
                    <a:lumOff val="5000"/>
                  </a:prstClr>
                </a:solidFill>
                <a:cs typeface="+mn-cs"/>
              </a:rPr>
            </a:br>
            <a:r>
              <a:rPr lang="ru-RU" sz="1700" b="1" dirty="0">
                <a:solidFill>
                  <a:prstClr val="black">
                    <a:lumMod val="95000"/>
                    <a:lumOff val="5000"/>
                  </a:prstClr>
                </a:solidFill>
                <a:cs typeface="+mn-cs"/>
              </a:rPr>
              <a:t>Хорошенько умывайся,</a:t>
            </a:r>
            <a:br>
              <a:rPr lang="ru-RU" sz="1700" b="1" dirty="0">
                <a:solidFill>
                  <a:prstClr val="black">
                    <a:lumMod val="95000"/>
                    <a:lumOff val="5000"/>
                  </a:prstClr>
                </a:solidFill>
                <a:cs typeface="+mn-cs"/>
              </a:rPr>
            </a:br>
            <a:r>
              <a:rPr lang="ru-RU" sz="1700" b="1" dirty="0">
                <a:solidFill>
                  <a:prstClr val="black">
                    <a:lumMod val="95000"/>
                    <a:lumOff val="5000"/>
                  </a:prstClr>
                </a:solidFill>
                <a:cs typeface="+mn-cs"/>
              </a:rPr>
              <a:t>Чтобы в школе не зевать,</a:t>
            </a:r>
            <a:br>
              <a:rPr lang="ru-RU" sz="1700" b="1" dirty="0">
                <a:solidFill>
                  <a:prstClr val="black">
                    <a:lumMod val="95000"/>
                    <a:lumOff val="5000"/>
                  </a:prstClr>
                </a:solidFill>
                <a:cs typeface="+mn-cs"/>
              </a:rPr>
            </a:br>
            <a:r>
              <a:rPr lang="ru-RU" sz="1700" b="1" dirty="0">
                <a:solidFill>
                  <a:prstClr val="black">
                    <a:lumMod val="95000"/>
                    <a:lumOff val="5000"/>
                  </a:prstClr>
                </a:solidFill>
                <a:cs typeface="+mn-cs"/>
              </a:rPr>
              <a:t>Носом парту не клевать</a:t>
            </a:r>
            <a:r>
              <a:rPr lang="ru-RU" sz="1700" dirty="0">
                <a:solidFill>
                  <a:prstClr val="white"/>
                </a:solidFill>
                <a:cs typeface="+mn-cs"/>
              </a:rPr>
              <a:t>.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4442400" y="318276"/>
            <a:ext cx="4049280" cy="1664815"/>
          </a:xfrm>
          <a:prstGeom prst="rect">
            <a:avLst/>
          </a:prstGeom>
          <a:solidFill>
            <a:srgbClr val="CCECFF"/>
          </a:solidFill>
          <a:ln>
            <a:solidFill>
              <a:srgbClr val="00FFFF"/>
            </a:solidFill>
          </a:ln>
        </p:spPr>
        <p:txBody>
          <a:bodyPr lIns="82910" tIns="41455" rIns="82910" bIns="41455">
            <a:spAutoFit/>
          </a:bodyPr>
          <a:lstStyle/>
          <a:p>
            <a:pPr defTabSz="407357" hangingPunct="0">
              <a:lnSpc>
                <a:spcPct val="150000"/>
              </a:lnSpc>
              <a:buClr>
                <a:srgbClr val="000000"/>
              </a:buClr>
              <a:buSzPct val="100000"/>
              <a:defRPr/>
            </a:pPr>
            <a:r>
              <a:rPr lang="ru-RU" sz="1700" b="1" dirty="0">
                <a:solidFill>
                  <a:prstClr val="black">
                    <a:lumMod val="95000"/>
                    <a:lumOff val="5000"/>
                  </a:prstClr>
                </a:solidFill>
                <a:cs typeface="+mn-cs"/>
              </a:rPr>
              <a:t>2. Одевайся аккуратно,</a:t>
            </a:r>
            <a:br>
              <a:rPr lang="ru-RU" sz="1700" b="1" dirty="0">
                <a:solidFill>
                  <a:prstClr val="black">
                    <a:lumMod val="95000"/>
                    <a:lumOff val="5000"/>
                  </a:prstClr>
                </a:solidFill>
                <a:cs typeface="+mn-cs"/>
              </a:rPr>
            </a:br>
            <a:r>
              <a:rPr lang="ru-RU" sz="1700" b="1" dirty="0">
                <a:solidFill>
                  <a:prstClr val="black">
                    <a:lumMod val="95000"/>
                    <a:lumOff val="5000"/>
                  </a:prstClr>
                </a:solidFill>
                <a:cs typeface="+mn-cs"/>
              </a:rPr>
              <a:t>Чтоб смотреть было приятно,</a:t>
            </a:r>
            <a:br>
              <a:rPr lang="ru-RU" sz="1700" b="1" dirty="0">
                <a:solidFill>
                  <a:prstClr val="black">
                    <a:lumMod val="95000"/>
                    <a:lumOff val="5000"/>
                  </a:prstClr>
                </a:solidFill>
                <a:cs typeface="+mn-cs"/>
              </a:rPr>
            </a:br>
            <a:r>
              <a:rPr lang="ru-RU" sz="1700" b="1" dirty="0">
                <a:solidFill>
                  <a:prstClr val="black">
                    <a:lumMod val="95000"/>
                    <a:lumOff val="5000"/>
                  </a:prstClr>
                </a:solidFill>
                <a:cs typeface="+mn-cs"/>
              </a:rPr>
              <a:t>Форму сам погладь, проверь -</a:t>
            </a:r>
            <a:br>
              <a:rPr lang="ru-RU" sz="1700" b="1" dirty="0">
                <a:solidFill>
                  <a:prstClr val="black">
                    <a:lumMod val="95000"/>
                    <a:lumOff val="5000"/>
                  </a:prstClr>
                </a:solidFill>
                <a:cs typeface="+mn-cs"/>
              </a:rPr>
            </a:br>
            <a:r>
              <a:rPr lang="ru-RU" sz="1700" b="1" dirty="0">
                <a:solidFill>
                  <a:prstClr val="black">
                    <a:lumMod val="95000"/>
                    <a:lumOff val="5000"/>
                  </a:prstClr>
                </a:solidFill>
                <a:cs typeface="+mn-cs"/>
              </a:rPr>
              <a:t>Ты большой уже теперь.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4701600" y="2327284"/>
            <a:ext cx="3790080" cy="16648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9966FF"/>
            </a:solidFill>
          </a:ln>
        </p:spPr>
        <p:txBody>
          <a:bodyPr lIns="82910" tIns="41455" rIns="82910" bIns="41455">
            <a:spAutoFit/>
          </a:bodyPr>
          <a:lstStyle/>
          <a:p>
            <a:pPr defTabSz="407357" hangingPunct="0">
              <a:lnSpc>
                <a:spcPct val="150000"/>
              </a:lnSpc>
              <a:buClr>
                <a:srgbClr val="000000"/>
              </a:buClr>
              <a:buSzPct val="100000"/>
              <a:defRPr/>
            </a:pPr>
            <a:r>
              <a:rPr lang="ru-RU" sz="1700" b="1" dirty="0">
                <a:solidFill>
                  <a:prstClr val="black">
                    <a:lumMod val="95000"/>
                    <a:lumOff val="5000"/>
                  </a:prstClr>
                </a:solidFill>
                <a:cs typeface="+mn-cs"/>
              </a:rPr>
              <a:t>3. Приучай себя к порядку,</a:t>
            </a:r>
            <a:br>
              <a:rPr lang="ru-RU" sz="1700" b="1" dirty="0">
                <a:solidFill>
                  <a:prstClr val="black">
                    <a:lumMod val="95000"/>
                    <a:lumOff val="5000"/>
                  </a:prstClr>
                </a:solidFill>
                <a:cs typeface="+mn-cs"/>
              </a:rPr>
            </a:br>
            <a:r>
              <a:rPr lang="ru-RU" sz="1700" b="1" dirty="0">
                <a:solidFill>
                  <a:prstClr val="black">
                    <a:lumMod val="95000"/>
                    <a:lumOff val="5000"/>
                  </a:prstClr>
                </a:solidFill>
                <a:cs typeface="+mn-cs"/>
              </a:rPr>
              <a:t>Не играй с вещами в прятки,</a:t>
            </a:r>
            <a:br>
              <a:rPr lang="ru-RU" sz="1700" b="1" dirty="0">
                <a:solidFill>
                  <a:prstClr val="black">
                    <a:lumMod val="95000"/>
                    <a:lumOff val="5000"/>
                  </a:prstClr>
                </a:solidFill>
                <a:cs typeface="+mn-cs"/>
              </a:rPr>
            </a:br>
            <a:r>
              <a:rPr lang="ru-RU" sz="1700" b="1" dirty="0">
                <a:solidFill>
                  <a:prstClr val="black">
                    <a:lumMod val="95000"/>
                    <a:lumOff val="5000"/>
                  </a:prstClr>
                </a:solidFill>
                <a:cs typeface="+mn-cs"/>
              </a:rPr>
              <a:t>Каждой книжкой дорожи,</a:t>
            </a:r>
            <a:br>
              <a:rPr lang="ru-RU" sz="1700" b="1" dirty="0">
                <a:solidFill>
                  <a:prstClr val="black">
                    <a:lumMod val="95000"/>
                    <a:lumOff val="5000"/>
                  </a:prstClr>
                </a:solidFill>
                <a:cs typeface="+mn-cs"/>
              </a:rPr>
            </a:br>
            <a:r>
              <a:rPr lang="ru-RU" sz="1700" b="1" dirty="0">
                <a:solidFill>
                  <a:prstClr val="black">
                    <a:lumMod val="95000"/>
                    <a:lumOff val="5000"/>
                  </a:prstClr>
                </a:solidFill>
                <a:cs typeface="+mn-cs"/>
              </a:rPr>
              <a:t>В чистоте портфель держи.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424800" y="2780932"/>
            <a:ext cx="3559680" cy="1664815"/>
          </a:xfrm>
          <a:prstGeom prst="rect">
            <a:avLst/>
          </a:prstGeom>
          <a:solidFill>
            <a:srgbClr val="FFFFCC"/>
          </a:solidFill>
          <a:ln>
            <a:solidFill>
              <a:srgbClr val="FFFF66"/>
            </a:solidFill>
          </a:ln>
        </p:spPr>
        <p:txBody>
          <a:bodyPr lIns="82910" tIns="41455" rIns="82910" bIns="41455">
            <a:spAutoFit/>
          </a:bodyPr>
          <a:lstStyle/>
          <a:p>
            <a:pPr defTabSz="407357" hangingPunct="0">
              <a:lnSpc>
                <a:spcPct val="150000"/>
              </a:lnSpc>
              <a:buClr>
                <a:srgbClr val="000000"/>
              </a:buClr>
              <a:buSzPct val="100000"/>
              <a:defRPr/>
            </a:pPr>
            <a:r>
              <a:rPr lang="ru-RU" sz="1700" b="1" dirty="0">
                <a:solidFill>
                  <a:prstClr val="black">
                    <a:lumMod val="95000"/>
                    <a:lumOff val="5000"/>
                  </a:prstClr>
                </a:solidFill>
                <a:cs typeface="+mn-cs"/>
              </a:rPr>
              <a:t>4. На уроках не хихикай, </a:t>
            </a:r>
            <a:br>
              <a:rPr lang="ru-RU" sz="1700" b="1" dirty="0">
                <a:solidFill>
                  <a:prstClr val="black">
                    <a:lumMod val="95000"/>
                    <a:lumOff val="5000"/>
                  </a:prstClr>
                </a:solidFill>
                <a:cs typeface="+mn-cs"/>
              </a:rPr>
            </a:br>
            <a:r>
              <a:rPr lang="ru-RU" sz="1700" b="1" dirty="0">
                <a:solidFill>
                  <a:prstClr val="black">
                    <a:lumMod val="95000"/>
                    <a:lumOff val="5000"/>
                  </a:prstClr>
                </a:solidFill>
                <a:cs typeface="+mn-cs"/>
              </a:rPr>
              <a:t>Стул туда-сюда не двигай,</a:t>
            </a:r>
            <a:br>
              <a:rPr lang="ru-RU" sz="1700" b="1" dirty="0">
                <a:solidFill>
                  <a:prstClr val="black">
                    <a:lumMod val="95000"/>
                    <a:lumOff val="5000"/>
                  </a:prstClr>
                </a:solidFill>
                <a:cs typeface="+mn-cs"/>
              </a:rPr>
            </a:br>
            <a:r>
              <a:rPr lang="ru-RU" sz="1700" b="1" dirty="0">
                <a:solidFill>
                  <a:prstClr val="black">
                    <a:lumMod val="95000"/>
                    <a:lumOff val="5000"/>
                  </a:prstClr>
                </a:solidFill>
                <a:cs typeface="+mn-cs"/>
              </a:rPr>
              <a:t>Педагога уважай</a:t>
            </a:r>
            <a:br>
              <a:rPr lang="ru-RU" sz="1700" b="1" dirty="0">
                <a:solidFill>
                  <a:prstClr val="black">
                    <a:lumMod val="95000"/>
                    <a:lumOff val="5000"/>
                  </a:prstClr>
                </a:solidFill>
                <a:cs typeface="+mn-cs"/>
              </a:rPr>
            </a:br>
            <a:r>
              <a:rPr lang="ru-RU" sz="1700" b="1" dirty="0">
                <a:solidFill>
                  <a:prstClr val="black">
                    <a:lumMod val="95000"/>
                    <a:lumOff val="5000"/>
                  </a:prstClr>
                </a:solidFill>
                <a:cs typeface="+mn-cs"/>
              </a:rPr>
              <a:t>И соседу не мешай.</a:t>
            </a:r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auto">
          <a:xfrm>
            <a:off x="1566720" y="4725136"/>
            <a:ext cx="3718080" cy="1347982"/>
          </a:xfrm>
          <a:prstGeom prst="rect">
            <a:avLst/>
          </a:prstGeom>
          <a:solidFill>
            <a:srgbClr val="CCFF99"/>
          </a:solidFill>
          <a:ln w="9525">
            <a:solidFill>
              <a:srgbClr val="66FF33"/>
            </a:solidFill>
            <a:miter lim="800000"/>
            <a:headEnd/>
            <a:tailEnd/>
          </a:ln>
        </p:spPr>
        <p:txBody>
          <a:bodyPr lIns="82910" tIns="41455" rIns="82910" bIns="41455">
            <a:spAutoFit/>
          </a:bodyPr>
          <a:lstStyle/>
          <a:p>
            <a:pPr defTabSz="407357" hangingPunct="0">
              <a:lnSpc>
                <a:spcPct val="120000"/>
              </a:lnSpc>
              <a:buClr>
                <a:srgbClr val="000000"/>
              </a:buClr>
              <a:buSzPct val="100000"/>
            </a:pPr>
            <a:r>
              <a:rPr lang="ru-RU" sz="1700" b="1">
                <a:solidFill>
                  <a:srgbClr val="0D0D0D"/>
                </a:solidFill>
              </a:rPr>
              <a:t>5. Не дразнись, не зазнавайся, </a:t>
            </a:r>
            <a:br>
              <a:rPr lang="ru-RU" sz="1700" b="1">
                <a:solidFill>
                  <a:srgbClr val="0D0D0D"/>
                </a:solidFill>
              </a:rPr>
            </a:br>
            <a:r>
              <a:rPr lang="ru-RU" sz="1700" b="1">
                <a:solidFill>
                  <a:srgbClr val="0D0D0D"/>
                </a:solidFill>
              </a:rPr>
              <a:t>В школе всем помочь старайся,</a:t>
            </a:r>
            <a:br>
              <a:rPr lang="ru-RU" sz="1700" b="1">
                <a:solidFill>
                  <a:srgbClr val="0D0D0D"/>
                </a:solidFill>
              </a:rPr>
            </a:br>
            <a:r>
              <a:rPr lang="ru-RU" sz="1700" b="1">
                <a:solidFill>
                  <a:srgbClr val="0D0D0D"/>
                </a:solidFill>
              </a:rPr>
              <a:t>Зря не хмурься, будь смелей,</a:t>
            </a:r>
            <a:br>
              <a:rPr lang="ru-RU" sz="1700" b="1">
                <a:solidFill>
                  <a:srgbClr val="0D0D0D"/>
                </a:solidFill>
              </a:rPr>
            </a:br>
            <a:r>
              <a:rPr lang="ru-RU" sz="1700" b="1">
                <a:solidFill>
                  <a:srgbClr val="0D0D0D"/>
                </a:solidFill>
              </a:rPr>
              <a:t>И найдёшь себе друзей.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5608800" y="4343500"/>
            <a:ext cx="3208320" cy="2057977"/>
          </a:xfrm>
          <a:prstGeom prst="rect">
            <a:avLst/>
          </a:prstGeom>
          <a:solidFill>
            <a:srgbClr val="FFCC99"/>
          </a:solidFill>
          <a:ln>
            <a:solidFill>
              <a:srgbClr val="FF9933"/>
            </a:solidFill>
          </a:ln>
        </p:spPr>
        <p:txBody>
          <a:bodyPr lIns="82910" tIns="41455" rIns="82910" bIns="41455">
            <a:spAutoFit/>
          </a:bodyPr>
          <a:lstStyle/>
          <a:p>
            <a:pPr defTabSz="407357" hangingPunct="0">
              <a:lnSpc>
                <a:spcPct val="150000"/>
              </a:lnSpc>
              <a:buClr>
                <a:srgbClr val="000000"/>
              </a:buClr>
              <a:buSzPct val="100000"/>
              <a:defRPr/>
            </a:pPr>
            <a:r>
              <a:rPr lang="ru-RU" sz="1700" b="1" dirty="0">
                <a:solidFill>
                  <a:prstClr val="black">
                    <a:lumMod val="95000"/>
                    <a:lumOff val="5000"/>
                  </a:prstClr>
                </a:solidFill>
                <a:cs typeface="+mn-cs"/>
              </a:rPr>
              <a:t>6.Вот и все наши советы,</a:t>
            </a:r>
            <a:br>
              <a:rPr lang="ru-RU" sz="1700" b="1" dirty="0">
                <a:solidFill>
                  <a:prstClr val="black">
                    <a:lumMod val="95000"/>
                    <a:lumOff val="5000"/>
                  </a:prstClr>
                </a:solidFill>
                <a:cs typeface="+mn-cs"/>
              </a:rPr>
            </a:br>
            <a:r>
              <a:rPr lang="ru-RU" sz="1700" b="1" dirty="0">
                <a:solidFill>
                  <a:prstClr val="black">
                    <a:lumMod val="95000"/>
                    <a:lumOff val="5000"/>
                  </a:prstClr>
                </a:solidFill>
                <a:cs typeface="+mn-cs"/>
              </a:rPr>
              <a:t>Их мудрей и проще нету,</a:t>
            </a:r>
            <a:br>
              <a:rPr lang="ru-RU" sz="1700" b="1" dirty="0">
                <a:solidFill>
                  <a:prstClr val="black">
                    <a:lumMod val="95000"/>
                    <a:lumOff val="5000"/>
                  </a:prstClr>
                </a:solidFill>
                <a:cs typeface="+mn-cs"/>
              </a:rPr>
            </a:br>
            <a:r>
              <a:rPr lang="ru-RU" sz="1700" b="1" dirty="0">
                <a:solidFill>
                  <a:prstClr val="black">
                    <a:lumMod val="95000"/>
                    <a:lumOff val="5000"/>
                  </a:prstClr>
                </a:solidFill>
                <a:cs typeface="+mn-cs"/>
              </a:rPr>
              <a:t>Ты, дружок, их не забудь.</a:t>
            </a:r>
            <a:br>
              <a:rPr lang="ru-RU" sz="1700" b="1" dirty="0">
                <a:solidFill>
                  <a:prstClr val="black">
                    <a:lumMod val="95000"/>
                    <a:lumOff val="5000"/>
                  </a:prstClr>
                </a:solidFill>
                <a:cs typeface="+mn-cs"/>
              </a:rPr>
            </a:br>
            <a:r>
              <a:rPr lang="ru-RU" sz="1700" b="1" dirty="0">
                <a:solidFill>
                  <a:prstClr val="black">
                    <a:lumMod val="95000"/>
                    <a:lumOff val="5000"/>
                  </a:prstClr>
                </a:solidFill>
                <a:cs typeface="+mn-cs"/>
              </a:rPr>
              <a:t>В Океан Знаний держишь путь!</a:t>
            </a:r>
          </a:p>
        </p:txBody>
      </p:sp>
      <p:pic>
        <p:nvPicPr>
          <p:cNvPr id="6" name="Релакс -  Звуки природы - Шум моря и Музыка (mp3ostrov.com)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6880" y="162738"/>
            <a:ext cx="276480" cy="276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246743085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Содержимое 5" descr="523300134.g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-714375" y="-500063"/>
            <a:ext cx="10072688" cy="8072438"/>
          </a:xfrm>
        </p:spPr>
      </p:pic>
      <p:grpSp>
        <p:nvGrpSpPr>
          <p:cNvPr id="25602" name="Группа 11"/>
          <p:cNvGrpSpPr>
            <a:grpSpLocks/>
          </p:cNvGrpSpPr>
          <p:nvPr/>
        </p:nvGrpSpPr>
        <p:grpSpPr bwMode="auto">
          <a:xfrm>
            <a:off x="4168719" y="472407"/>
            <a:ext cx="3454400" cy="4071937"/>
            <a:chOff x="1260710" y="1290620"/>
            <a:chExt cx="4595224" cy="5138776"/>
          </a:xfrm>
        </p:grpSpPr>
        <p:sp>
          <p:nvSpPr>
            <p:cNvPr id="13" name="Блок-схема: задержка 12"/>
            <p:cNvSpPr/>
            <p:nvPr/>
          </p:nvSpPr>
          <p:spPr>
            <a:xfrm rot="16200000">
              <a:off x="3142098" y="3857050"/>
              <a:ext cx="929588" cy="4215104"/>
            </a:xfrm>
            <a:prstGeom prst="flowChartDelay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4" name="Молния 13"/>
            <p:cNvSpPr/>
            <p:nvPr/>
          </p:nvSpPr>
          <p:spPr>
            <a:xfrm rot="12402941">
              <a:off x="2660817" y="2981508"/>
              <a:ext cx="2071653" cy="2786759"/>
            </a:xfrm>
            <a:prstGeom prst="lightningBolt">
              <a:avLst/>
            </a:prstGeom>
            <a:solidFill>
              <a:schemeClr val="accent6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5" name="Месяц 14"/>
            <p:cNvSpPr/>
            <p:nvPr/>
          </p:nvSpPr>
          <p:spPr>
            <a:xfrm rot="6696457">
              <a:off x="4159922" y="1774331"/>
              <a:ext cx="1083852" cy="2308172"/>
            </a:xfrm>
            <a:prstGeom prst="moon">
              <a:avLst>
                <a:gd name="adj" fmla="val 28843"/>
              </a:avLst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6" name="Месяц 15"/>
            <p:cNvSpPr/>
            <p:nvPr/>
          </p:nvSpPr>
          <p:spPr>
            <a:xfrm rot="5113723">
              <a:off x="4081787" y="1197346"/>
              <a:ext cx="1083852" cy="2308170"/>
            </a:xfrm>
            <a:prstGeom prst="moon">
              <a:avLst>
                <a:gd name="adj" fmla="val 28843"/>
              </a:avLst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7" name="Месяц 16"/>
            <p:cNvSpPr/>
            <p:nvPr/>
          </p:nvSpPr>
          <p:spPr>
            <a:xfrm rot="8770410">
              <a:off x="3980677" y="2392502"/>
              <a:ext cx="1083340" cy="2307942"/>
            </a:xfrm>
            <a:prstGeom prst="moon">
              <a:avLst>
                <a:gd name="adj" fmla="val 28843"/>
              </a:avLst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8" name="Месяц 17"/>
            <p:cNvSpPr/>
            <p:nvPr/>
          </p:nvSpPr>
          <p:spPr>
            <a:xfrm rot="3232698">
              <a:off x="3638314" y="678460"/>
              <a:ext cx="1083851" cy="2308170"/>
            </a:xfrm>
            <a:prstGeom prst="moon">
              <a:avLst>
                <a:gd name="adj" fmla="val 28843"/>
              </a:avLst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9" name="Месяц 18"/>
            <p:cNvSpPr/>
            <p:nvPr/>
          </p:nvSpPr>
          <p:spPr>
            <a:xfrm rot="7633761">
              <a:off x="2204418" y="690481"/>
              <a:ext cx="1083851" cy="2308172"/>
            </a:xfrm>
            <a:prstGeom prst="moon">
              <a:avLst>
                <a:gd name="adj" fmla="val 28843"/>
              </a:avLst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0" name="Месяц 19"/>
            <p:cNvSpPr/>
            <p:nvPr/>
          </p:nvSpPr>
          <p:spPr>
            <a:xfrm rot="6273134">
              <a:off x="1925664" y="1089161"/>
              <a:ext cx="1083852" cy="2308172"/>
            </a:xfrm>
            <a:prstGeom prst="moon">
              <a:avLst>
                <a:gd name="adj" fmla="val 28843"/>
              </a:avLst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1" name="Месяц 20"/>
            <p:cNvSpPr/>
            <p:nvPr/>
          </p:nvSpPr>
          <p:spPr>
            <a:xfrm rot="5072621">
              <a:off x="1872870" y="1423733"/>
              <a:ext cx="1083851" cy="2308170"/>
            </a:xfrm>
            <a:prstGeom prst="moon">
              <a:avLst>
                <a:gd name="adj" fmla="val 28843"/>
              </a:avLst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2" name="Месяц 21"/>
            <p:cNvSpPr/>
            <p:nvPr/>
          </p:nvSpPr>
          <p:spPr>
            <a:xfrm rot="2769092">
              <a:off x="1880261" y="2107847"/>
              <a:ext cx="1083851" cy="2310283"/>
            </a:xfrm>
            <a:prstGeom prst="moon">
              <a:avLst>
                <a:gd name="adj" fmla="val 28843"/>
              </a:avLst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</p:grpSp>
      <p:grpSp>
        <p:nvGrpSpPr>
          <p:cNvPr id="3" name="Группа 2"/>
          <p:cNvGrpSpPr>
            <a:grpSpLocks/>
          </p:cNvGrpSpPr>
          <p:nvPr/>
        </p:nvGrpSpPr>
        <p:grpSpPr bwMode="auto">
          <a:xfrm>
            <a:off x="-428624" y="1643063"/>
            <a:ext cx="4000500" cy="3429000"/>
            <a:chOff x="857224" y="642918"/>
            <a:chExt cx="7215238" cy="4714908"/>
          </a:xfrm>
        </p:grpSpPr>
        <p:sp>
          <p:nvSpPr>
            <p:cNvPr id="4" name="Трапеция 3"/>
            <p:cNvSpPr/>
            <p:nvPr/>
          </p:nvSpPr>
          <p:spPr>
            <a:xfrm rot="10800000">
              <a:off x="857224" y="4072140"/>
              <a:ext cx="7215238" cy="1285686"/>
            </a:xfrm>
            <a:prstGeom prst="trapezoid">
              <a:avLst>
                <a:gd name="adj" fmla="val 115504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5" name="Прямоугольный треугольник 4"/>
            <p:cNvSpPr/>
            <p:nvPr/>
          </p:nvSpPr>
          <p:spPr>
            <a:xfrm>
              <a:off x="4287325" y="642918"/>
              <a:ext cx="2929044" cy="3357189"/>
            </a:xfrm>
            <a:prstGeom prst="rtTriangl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7" name="Прямоугольный треугольник 6"/>
            <p:cNvSpPr/>
            <p:nvPr/>
          </p:nvSpPr>
          <p:spPr>
            <a:xfrm rot="16200000">
              <a:off x="1606756" y="1393414"/>
              <a:ext cx="2678330" cy="2465205"/>
            </a:xfrm>
            <a:prstGeom prst="rtTriangl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8" name="Блок-схема: перфолента 7"/>
            <p:cNvSpPr/>
            <p:nvPr/>
          </p:nvSpPr>
          <p:spPr>
            <a:xfrm>
              <a:off x="2858594" y="714951"/>
              <a:ext cx="1428731" cy="571901"/>
            </a:xfrm>
            <a:prstGeom prst="flowChartPunchedTap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9" name="Овал 8"/>
            <p:cNvSpPr/>
            <p:nvPr/>
          </p:nvSpPr>
          <p:spPr>
            <a:xfrm>
              <a:off x="2643854" y="4358091"/>
              <a:ext cx="641354" cy="64175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0" name="Овал 9"/>
            <p:cNvSpPr/>
            <p:nvPr/>
          </p:nvSpPr>
          <p:spPr>
            <a:xfrm>
              <a:off x="3929427" y="4358091"/>
              <a:ext cx="641354" cy="64175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1" name="Овал 10"/>
            <p:cNvSpPr/>
            <p:nvPr/>
          </p:nvSpPr>
          <p:spPr>
            <a:xfrm>
              <a:off x="5214999" y="4358091"/>
              <a:ext cx="644219" cy="64175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prstClr val="black"/>
                </a:solidFill>
              </a:endParaRPr>
            </a:p>
          </p:txBody>
        </p:sp>
      </p:grpSp>
      <p:pic>
        <p:nvPicPr>
          <p:cNvPr id="23" name="Picture 5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28767" y="-648803"/>
            <a:ext cx="3024389" cy="3031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589147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622 0.1161 C -0.02153 0.10106 -0.01685 0.08603 -0.00295 0.07817 C 0.01094 0.07031 0.03907 0.06499 0.05695 0.06938 C 0.07483 0.07377 0.09532 0.09667 0.10487 0.10407 C 0.11441 0.11147 0.10834 0.11008 0.11407 0.11448 C 0.1198 0.11887 0.12917 0.12512 0.13872 0.12997 C 0.14827 0.13483 0.1606 0.14107 0.17119 0.14385 C 0.1816 0.14662 0.19098 0.14824 0.20105 0.14732 C 0.21112 0.14639 0.22327 0.14339 0.23212 0.13876 C 0.24098 0.13414 0.24705 0.12743 0.25435 0.11957 C 0.26164 0.1117 0.26858 0.09921 0.27639 0.09204 C 0.28421 0.08488 0.29063 0.08025 0.30105 0.07632 C 0.31146 0.07239 0.32796 0.06984 0.33872 0.06776 C 0.34948 0.06568 0.35712 0.06452 0.36598 0.06429 C 0.37466 0.06406 0.38178 0.06291 0.39202 0.06591 C 0.40226 0.06892 0.41476 0.07377 0.42709 0.08164 C 0.43924 0.0895 0.45573 0.10523 0.46441 0.11263 C 0.47344 0.12003 0.47379 0.12165 0.48021 0.1265 C 0.48664 0.13136 0.4981 0.13969 0.50365 0.14223 C 0.50921 0.14477 0.50435 0.14223 0.51407 0.14223 C 0.52362 0.14223 0.55157 0.14339 0.56216 0.14223 C 0.57275 0.14107 0.5731 0.13853 0.57761 0.13529 C 0.58212 0.13205 0.5849 0.1265 0.58941 0.12303 C 0.59393 0.11957 0.59862 0.11957 0.60487 0.11448 C 0.61112 0.10939 0.6191 0.1006 0.62709 0.09204 " pathEditMode="relative" rAng="0" ptsTypes="aaaaaaaaaaaaaaaaaaaaaaaaA">
                                      <p:cBhvr>
                                        <p:cTn id="6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700" y="-1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9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64" name="Rectangle 1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0356" name="Picture 4" descr="Рисунок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1116013" y="-603250"/>
            <a:ext cx="7561262" cy="780415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0359" name="Line 7"/>
          <p:cNvSpPr>
            <a:spLocks noChangeShapeType="1"/>
          </p:cNvSpPr>
          <p:nvPr/>
        </p:nvSpPr>
        <p:spPr bwMode="auto">
          <a:xfrm>
            <a:off x="2124075" y="5300663"/>
            <a:ext cx="0" cy="1800225"/>
          </a:xfrm>
          <a:prstGeom prst="line">
            <a:avLst/>
          </a:prstGeom>
          <a:noFill/>
          <a:ln w="190500">
            <a:solidFill>
              <a:srgbClr val="3333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0360" name="Line 8"/>
          <p:cNvSpPr>
            <a:spLocks noChangeShapeType="1"/>
          </p:cNvSpPr>
          <p:nvPr/>
        </p:nvSpPr>
        <p:spPr bwMode="auto">
          <a:xfrm>
            <a:off x="2124075" y="5229225"/>
            <a:ext cx="4535488" cy="71438"/>
          </a:xfrm>
          <a:prstGeom prst="line">
            <a:avLst/>
          </a:prstGeom>
          <a:noFill/>
          <a:ln w="190500">
            <a:solidFill>
              <a:srgbClr val="333333"/>
            </a:solidFill>
            <a:round/>
            <a:headEnd type="diamond" w="med" len="med"/>
            <a:tailEnd type="diamond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0361" name="Line 9"/>
          <p:cNvSpPr>
            <a:spLocks noChangeShapeType="1"/>
          </p:cNvSpPr>
          <p:nvPr/>
        </p:nvSpPr>
        <p:spPr bwMode="auto">
          <a:xfrm>
            <a:off x="6659563" y="5229225"/>
            <a:ext cx="0" cy="1900238"/>
          </a:xfrm>
          <a:prstGeom prst="line">
            <a:avLst/>
          </a:prstGeom>
          <a:noFill/>
          <a:ln w="190500">
            <a:solidFill>
              <a:srgbClr val="3333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0362" name="Lock"/>
          <p:cNvSpPr>
            <a:spLocks noEditPoints="1" noChangeArrowheads="1"/>
          </p:cNvSpPr>
          <p:nvPr/>
        </p:nvSpPr>
        <p:spPr bwMode="auto">
          <a:xfrm>
            <a:off x="3635375" y="5157788"/>
            <a:ext cx="1079500" cy="1295400"/>
          </a:xfrm>
          <a:custGeom>
            <a:avLst/>
            <a:gdLst>
              <a:gd name="T0" fmla="*/ 10800 w 21600"/>
              <a:gd name="T1" fmla="*/ 0 h 21600"/>
              <a:gd name="T2" fmla="*/ 21600 w 21600"/>
              <a:gd name="T3" fmla="*/ 9606 h 21600"/>
              <a:gd name="T4" fmla="*/ 10800 w 21600"/>
              <a:gd name="T5" fmla="*/ 21600 h 21600"/>
              <a:gd name="T6" fmla="*/ 0 w 21600"/>
              <a:gd name="T7" fmla="*/ 9606 h 21600"/>
              <a:gd name="T8" fmla="*/ 744 w 21600"/>
              <a:gd name="T9" fmla="*/ 9904 h 21600"/>
              <a:gd name="T10" fmla="*/ 21134 w 21600"/>
              <a:gd name="T11" fmla="*/ 15335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93" y="9606"/>
                </a:moveTo>
                <a:lnTo>
                  <a:pt x="2048" y="9606"/>
                </a:lnTo>
                <a:lnTo>
                  <a:pt x="2048" y="4713"/>
                </a:lnTo>
                <a:lnTo>
                  <a:pt x="2420" y="3818"/>
                </a:lnTo>
                <a:lnTo>
                  <a:pt x="2979" y="3028"/>
                </a:lnTo>
                <a:lnTo>
                  <a:pt x="3537" y="2446"/>
                </a:lnTo>
                <a:lnTo>
                  <a:pt x="3956" y="1998"/>
                </a:lnTo>
                <a:lnTo>
                  <a:pt x="4492" y="1581"/>
                </a:lnTo>
                <a:lnTo>
                  <a:pt x="5143" y="1238"/>
                </a:lnTo>
                <a:lnTo>
                  <a:pt x="5912" y="880"/>
                </a:lnTo>
                <a:lnTo>
                  <a:pt x="6587" y="641"/>
                </a:lnTo>
                <a:lnTo>
                  <a:pt x="7518" y="372"/>
                </a:lnTo>
                <a:lnTo>
                  <a:pt x="8425" y="208"/>
                </a:lnTo>
                <a:lnTo>
                  <a:pt x="9496" y="59"/>
                </a:lnTo>
                <a:lnTo>
                  <a:pt x="10637" y="14"/>
                </a:lnTo>
                <a:lnTo>
                  <a:pt x="11614" y="59"/>
                </a:lnTo>
                <a:lnTo>
                  <a:pt x="12382" y="119"/>
                </a:lnTo>
                <a:lnTo>
                  <a:pt x="13034" y="253"/>
                </a:lnTo>
                <a:lnTo>
                  <a:pt x="13779" y="417"/>
                </a:lnTo>
                <a:lnTo>
                  <a:pt x="14500" y="611"/>
                </a:lnTo>
                <a:lnTo>
                  <a:pt x="14733" y="686"/>
                </a:lnTo>
                <a:lnTo>
                  <a:pt x="14989" y="790"/>
                </a:lnTo>
                <a:lnTo>
                  <a:pt x="15175" y="865"/>
                </a:lnTo>
                <a:lnTo>
                  <a:pt x="15385" y="954"/>
                </a:lnTo>
                <a:lnTo>
                  <a:pt x="15431" y="969"/>
                </a:lnTo>
                <a:lnTo>
                  <a:pt x="15594" y="1059"/>
                </a:lnTo>
                <a:lnTo>
                  <a:pt x="15757" y="1148"/>
                </a:lnTo>
                <a:lnTo>
                  <a:pt x="15920" y="1267"/>
                </a:lnTo>
                <a:lnTo>
                  <a:pt x="16106" y="1372"/>
                </a:lnTo>
                <a:lnTo>
                  <a:pt x="16665" y="1730"/>
                </a:lnTo>
                <a:lnTo>
                  <a:pt x="17014" y="1998"/>
                </a:lnTo>
                <a:lnTo>
                  <a:pt x="17480" y="2356"/>
                </a:lnTo>
                <a:lnTo>
                  <a:pt x="17852" y="2804"/>
                </a:lnTo>
                <a:lnTo>
                  <a:pt x="18178" y="3192"/>
                </a:lnTo>
                <a:lnTo>
                  <a:pt x="18527" y="3639"/>
                </a:lnTo>
                <a:lnTo>
                  <a:pt x="18806" y="4132"/>
                </a:lnTo>
                <a:lnTo>
                  <a:pt x="19086" y="4713"/>
                </a:lnTo>
                <a:lnTo>
                  <a:pt x="19272" y="5191"/>
                </a:lnTo>
                <a:lnTo>
                  <a:pt x="19295" y="9606"/>
                </a:lnTo>
                <a:lnTo>
                  <a:pt x="21600" y="9606"/>
                </a:lnTo>
                <a:lnTo>
                  <a:pt x="21600" y="16289"/>
                </a:lnTo>
                <a:lnTo>
                  <a:pt x="21413" y="17184"/>
                </a:lnTo>
                <a:lnTo>
                  <a:pt x="21041" y="17900"/>
                </a:lnTo>
                <a:lnTo>
                  <a:pt x="20668" y="18377"/>
                </a:lnTo>
                <a:lnTo>
                  <a:pt x="20343" y="18855"/>
                </a:lnTo>
                <a:lnTo>
                  <a:pt x="19924" y="19332"/>
                </a:lnTo>
                <a:lnTo>
                  <a:pt x="19388" y="19809"/>
                </a:lnTo>
                <a:lnTo>
                  <a:pt x="18806" y="20242"/>
                </a:lnTo>
                <a:lnTo>
                  <a:pt x="18062" y="20585"/>
                </a:lnTo>
                <a:lnTo>
                  <a:pt x="17270" y="20883"/>
                </a:lnTo>
                <a:lnTo>
                  <a:pt x="16525" y="21182"/>
                </a:lnTo>
                <a:lnTo>
                  <a:pt x="15548" y="21420"/>
                </a:lnTo>
                <a:lnTo>
                  <a:pt x="14803" y="21540"/>
                </a:lnTo>
                <a:lnTo>
                  <a:pt x="13662" y="21674"/>
                </a:lnTo>
                <a:lnTo>
                  <a:pt x="8379" y="21659"/>
                </a:lnTo>
                <a:lnTo>
                  <a:pt x="7168" y="21540"/>
                </a:lnTo>
                <a:lnTo>
                  <a:pt x="6098" y="21331"/>
                </a:lnTo>
                <a:lnTo>
                  <a:pt x="5050" y="21092"/>
                </a:lnTo>
                <a:lnTo>
                  <a:pt x="4003" y="20764"/>
                </a:lnTo>
                <a:lnTo>
                  <a:pt x="3258" y="20391"/>
                </a:lnTo>
                <a:lnTo>
                  <a:pt x="2769" y="20123"/>
                </a:lnTo>
                <a:lnTo>
                  <a:pt x="2281" y="19720"/>
                </a:lnTo>
                <a:lnTo>
                  <a:pt x="1862" y="19407"/>
                </a:lnTo>
                <a:lnTo>
                  <a:pt x="1489" y="19079"/>
                </a:lnTo>
                <a:lnTo>
                  <a:pt x="1070" y="18676"/>
                </a:lnTo>
                <a:lnTo>
                  <a:pt x="744" y="18258"/>
                </a:lnTo>
                <a:lnTo>
                  <a:pt x="325" y="17661"/>
                </a:lnTo>
                <a:lnTo>
                  <a:pt x="162" y="17035"/>
                </a:lnTo>
                <a:lnTo>
                  <a:pt x="93" y="16468"/>
                </a:lnTo>
                <a:lnTo>
                  <a:pt x="93" y="9606"/>
                </a:lnTo>
                <a:close/>
                <a:moveTo>
                  <a:pt x="6098" y="9591"/>
                </a:moveTo>
                <a:lnTo>
                  <a:pt x="6098" y="5220"/>
                </a:lnTo>
                <a:lnTo>
                  <a:pt x="6191" y="4907"/>
                </a:lnTo>
                <a:lnTo>
                  <a:pt x="6307" y="4639"/>
                </a:lnTo>
                <a:lnTo>
                  <a:pt x="6517" y="4370"/>
                </a:lnTo>
                <a:lnTo>
                  <a:pt x="6680" y="4087"/>
                </a:lnTo>
                <a:lnTo>
                  <a:pt x="6889" y="3878"/>
                </a:lnTo>
                <a:lnTo>
                  <a:pt x="7308" y="3520"/>
                </a:lnTo>
                <a:lnTo>
                  <a:pt x="7843" y="3281"/>
                </a:lnTo>
                <a:lnTo>
                  <a:pt x="8402" y="3013"/>
                </a:lnTo>
                <a:lnTo>
                  <a:pt x="9031" y="2834"/>
                </a:lnTo>
                <a:lnTo>
                  <a:pt x="9659" y="2700"/>
                </a:lnTo>
                <a:lnTo>
                  <a:pt x="10497" y="2625"/>
                </a:lnTo>
                <a:lnTo>
                  <a:pt x="11125" y="2655"/>
                </a:lnTo>
                <a:lnTo>
                  <a:pt x="11987" y="2789"/>
                </a:lnTo>
                <a:lnTo>
                  <a:pt x="12522" y="2893"/>
                </a:lnTo>
                <a:lnTo>
                  <a:pt x="13011" y="3028"/>
                </a:lnTo>
                <a:lnTo>
                  <a:pt x="13290" y="3192"/>
                </a:lnTo>
                <a:lnTo>
                  <a:pt x="13709" y="3371"/>
                </a:lnTo>
                <a:lnTo>
                  <a:pt x="13872" y="3505"/>
                </a:lnTo>
                <a:lnTo>
                  <a:pt x="14058" y="3639"/>
                </a:lnTo>
                <a:lnTo>
                  <a:pt x="14291" y="3788"/>
                </a:lnTo>
                <a:lnTo>
                  <a:pt x="14431" y="3953"/>
                </a:lnTo>
                <a:lnTo>
                  <a:pt x="14617" y="4102"/>
                </a:lnTo>
                <a:lnTo>
                  <a:pt x="14826" y="4311"/>
                </a:lnTo>
                <a:lnTo>
                  <a:pt x="14919" y="4534"/>
                </a:lnTo>
                <a:lnTo>
                  <a:pt x="15036" y="4773"/>
                </a:lnTo>
                <a:lnTo>
                  <a:pt x="15175" y="5027"/>
                </a:lnTo>
                <a:lnTo>
                  <a:pt x="15245" y="5220"/>
                </a:lnTo>
                <a:lnTo>
                  <a:pt x="15245" y="9591"/>
                </a:lnTo>
                <a:lnTo>
                  <a:pt x="6098" y="9591"/>
                </a:lnTo>
                <a:close/>
              </a:path>
              <a:path w="21600" h="21600" extrusionOk="0">
                <a:moveTo>
                  <a:pt x="93" y="9606"/>
                </a:moveTo>
                <a:lnTo>
                  <a:pt x="21600" y="9606"/>
                </a:lnTo>
                <a:close/>
              </a:path>
              <a:path w="21600" h="21600" extrusionOk="0">
                <a:moveTo>
                  <a:pt x="11684" y="17109"/>
                </a:moveTo>
                <a:lnTo>
                  <a:pt x="12266" y="19317"/>
                </a:lnTo>
                <a:lnTo>
                  <a:pt x="9659" y="19317"/>
                </a:lnTo>
                <a:lnTo>
                  <a:pt x="10287" y="17124"/>
                </a:lnTo>
                <a:lnTo>
                  <a:pt x="10008" y="16975"/>
                </a:lnTo>
                <a:lnTo>
                  <a:pt x="9799" y="16722"/>
                </a:lnTo>
                <a:lnTo>
                  <a:pt x="9752" y="16408"/>
                </a:lnTo>
                <a:lnTo>
                  <a:pt x="9822" y="16170"/>
                </a:lnTo>
                <a:lnTo>
                  <a:pt x="10008" y="16006"/>
                </a:lnTo>
                <a:lnTo>
                  <a:pt x="10148" y="15871"/>
                </a:lnTo>
                <a:lnTo>
                  <a:pt x="10381" y="15782"/>
                </a:lnTo>
                <a:lnTo>
                  <a:pt x="10660" y="15692"/>
                </a:lnTo>
                <a:lnTo>
                  <a:pt x="11009" y="15677"/>
                </a:lnTo>
                <a:lnTo>
                  <a:pt x="11288" y="15722"/>
                </a:lnTo>
                <a:lnTo>
                  <a:pt x="11614" y="15782"/>
                </a:lnTo>
                <a:lnTo>
                  <a:pt x="11893" y="15946"/>
                </a:lnTo>
                <a:lnTo>
                  <a:pt x="12033" y="16080"/>
                </a:lnTo>
                <a:lnTo>
                  <a:pt x="12173" y="16229"/>
                </a:lnTo>
                <a:lnTo>
                  <a:pt x="12196" y="16408"/>
                </a:lnTo>
                <a:lnTo>
                  <a:pt x="12103" y="16722"/>
                </a:lnTo>
                <a:lnTo>
                  <a:pt x="11987" y="16856"/>
                </a:lnTo>
                <a:lnTo>
                  <a:pt x="11847" y="16975"/>
                </a:lnTo>
                <a:lnTo>
                  <a:pt x="11684" y="17109"/>
                </a:lnTo>
              </a:path>
            </a:pathLst>
          </a:custGeom>
          <a:solidFill>
            <a:srgbClr val="C0C0C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ru-RU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pic>
        <p:nvPicPr>
          <p:cNvPr id="100363" name="Picture 11" descr="P110088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0" y="4021138"/>
            <a:ext cx="2090738" cy="2836862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90696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0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0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00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3" descr="Рисунок1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763688" y="284451"/>
            <a:ext cx="6370637" cy="6099175"/>
          </a:xfrm>
        </p:spPr>
      </p:pic>
      <p:sp>
        <p:nvSpPr>
          <p:cNvPr id="102408" name="WordArt 8"/>
          <p:cNvSpPr>
            <a:spLocks noChangeArrowheads="1" noChangeShapeType="1"/>
          </p:cNvSpPr>
          <p:nvPr/>
        </p:nvSpPr>
        <p:spPr bwMode="auto">
          <a:xfrm>
            <a:off x="395288" y="620713"/>
            <a:ext cx="8229600" cy="1143000"/>
          </a:xfrm>
          <a:prstGeom prst="rect">
            <a:avLst/>
          </a:prstGeom>
        </p:spPr>
        <p:txBody>
          <a:bodyPr spcFirstLastPara="1" wrap="none" lIns="91410" tIns="45706" rIns="91410" bIns="45706" fromWordArt="1">
            <a:prstTxWarp prst="textArchUp">
              <a:avLst>
                <a:gd name="adj" fmla="val 10800004"/>
              </a:avLst>
            </a:prstTxWarp>
          </a:bodyPr>
          <a:lstStyle/>
          <a:p>
            <a:r>
              <a:rPr lang="ru-RU" sz="3600" b="1" kern="10" normalizeH="1">
                <a:ln w="381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"/>
                <a:cs typeface="Arial"/>
              </a:rPr>
              <a:t>СТРАНА ЗНАНИЙ</a:t>
            </a:r>
          </a:p>
        </p:txBody>
      </p:sp>
      <p:pic>
        <p:nvPicPr>
          <p:cNvPr id="9" name="Picture 1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36690" y="1052736"/>
            <a:ext cx="2208213" cy="331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01 - Bu-ra-ti-no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58190" y="607218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0_7e14_aac81596_L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55346" y="3933056"/>
            <a:ext cx="2088653" cy="2776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" name="Lock"/>
          <p:cNvSpPr>
            <a:spLocks noEditPoints="1" noChangeArrowheads="1"/>
          </p:cNvSpPr>
          <p:nvPr/>
        </p:nvSpPr>
        <p:spPr bwMode="auto">
          <a:xfrm>
            <a:off x="3851920" y="5049254"/>
            <a:ext cx="874713" cy="935956"/>
          </a:xfrm>
          <a:custGeom>
            <a:avLst/>
            <a:gdLst>
              <a:gd name="T0" fmla="*/ 10800 w 21600"/>
              <a:gd name="T1" fmla="*/ 0 h 21600"/>
              <a:gd name="T2" fmla="*/ 21600 w 21600"/>
              <a:gd name="T3" fmla="*/ 9606 h 21600"/>
              <a:gd name="T4" fmla="*/ 10800 w 21600"/>
              <a:gd name="T5" fmla="*/ 21600 h 21600"/>
              <a:gd name="T6" fmla="*/ 0 w 21600"/>
              <a:gd name="T7" fmla="*/ 9606 h 21600"/>
              <a:gd name="T8" fmla="*/ 744 w 21600"/>
              <a:gd name="T9" fmla="*/ 9904 h 21600"/>
              <a:gd name="T10" fmla="*/ 21134 w 21600"/>
              <a:gd name="T11" fmla="*/ 15335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93" y="9606"/>
                </a:moveTo>
                <a:lnTo>
                  <a:pt x="2048" y="9606"/>
                </a:lnTo>
                <a:lnTo>
                  <a:pt x="2048" y="4713"/>
                </a:lnTo>
                <a:lnTo>
                  <a:pt x="2420" y="3818"/>
                </a:lnTo>
                <a:lnTo>
                  <a:pt x="2979" y="3028"/>
                </a:lnTo>
                <a:lnTo>
                  <a:pt x="3537" y="2446"/>
                </a:lnTo>
                <a:lnTo>
                  <a:pt x="3956" y="1998"/>
                </a:lnTo>
                <a:lnTo>
                  <a:pt x="4492" y="1581"/>
                </a:lnTo>
                <a:lnTo>
                  <a:pt x="5143" y="1238"/>
                </a:lnTo>
                <a:lnTo>
                  <a:pt x="5912" y="880"/>
                </a:lnTo>
                <a:lnTo>
                  <a:pt x="6587" y="641"/>
                </a:lnTo>
                <a:lnTo>
                  <a:pt x="7518" y="372"/>
                </a:lnTo>
                <a:lnTo>
                  <a:pt x="8425" y="208"/>
                </a:lnTo>
                <a:lnTo>
                  <a:pt x="9496" y="59"/>
                </a:lnTo>
                <a:lnTo>
                  <a:pt x="10637" y="14"/>
                </a:lnTo>
                <a:lnTo>
                  <a:pt x="11614" y="59"/>
                </a:lnTo>
                <a:lnTo>
                  <a:pt x="12382" y="119"/>
                </a:lnTo>
                <a:lnTo>
                  <a:pt x="13034" y="253"/>
                </a:lnTo>
                <a:lnTo>
                  <a:pt x="13779" y="417"/>
                </a:lnTo>
                <a:lnTo>
                  <a:pt x="14500" y="611"/>
                </a:lnTo>
                <a:lnTo>
                  <a:pt x="14733" y="686"/>
                </a:lnTo>
                <a:lnTo>
                  <a:pt x="14989" y="790"/>
                </a:lnTo>
                <a:lnTo>
                  <a:pt x="15175" y="865"/>
                </a:lnTo>
                <a:lnTo>
                  <a:pt x="15385" y="954"/>
                </a:lnTo>
                <a:lnTo>
                  <a:pt x="15431" y="969"/>
                </a:lnTo>
                <a:lnTo>
                  <a:pt x="15594" y="1059"/>
                </a:lnTo>
                <a:lnTo>
                  <a:pt x="15757" y="1148"/>
                </a:lnTo>
                <a:lnTo>
                  <a:pt x="15920" y="1267"/>
                </a:lnTo>
                <a:lnTo>
                  <a:pt x="16106" y="1372"/>
                </a:lnTo>
                <a:lnTo>
                  <a:pt x="16665" y="1730"/>
                </a:lnTo>
                <a:lnTo>
                  <a:pt x="17014" y="1998"/>
                </a:lnTo>
                <a:lnTo>
                  <a:pt x="17480" y="2356"/>
                </a:lnTo>
                <a:lnTo>
                  <a:pt x="17852" y="2804"/>
                </a:lnTo>
                <a:lnTo>
                  <a:pt x="18178" y="3192"/>
                </a:lnTo>
                <a:lnTo>
                  <a:pt x="18527" y="3639"/>
                </a:lnTo>
                <a:lnTo>
                  <a:pt x="18806" y="4132"/>
                </a:lnTo>
                <a:lnTo>
                  <a:pt x="19086" y="4713"/>
                </a:lnTo>
                <a:lnTo>
                  <a:pt x="19272" y="5191"/>
                </a:lnTo>
                <a:lnTo>
                  <a:pt x="19295" y="9606"/>
                </a:lnTo>
                <a:lnTo>
                  <a:pt x="21600" y="9606"/>
                </a:lnTo>
                <a:lnTo>
                  <a:pt x="21600" y="16289"/>
                </a:lnTo>
                <a:lnTo>
                  <a:pt x="21413" y="17184"/>
                </a:lnTo>
                <a:lnTo>
                  <a:pt x="21041" y="17900"/>
                </a:lnTo>
                <a:lnTo>
                  <a:pt x="20668" y="18377"/>
                </a:lnTo>
                <a:lnTo>
                  <a:pt x="20343" y="18855"/>
                </a:lnTo>
                <a:lnTo>
                  <a:pt x="19924" y="19332"/>
                </a:lnTo>
                <a:lnTo>
                  <a:pt x="19388" y="19809"/>
                </a:lnTo>
                <a:lnTo>
                  <a:pt x="18806" y="20242"/>
                </a:lnTo>
                <a:lnTo>
                  <a:pt x="18062" y="20585"/>
                </a:lnTo>
                <a:lnTo>
                  <a:pt x="17270" y="20883"/>
                </a:lnTo>
                <a:lnTo>
                  <a:pt x="16525" y="21182"/>
                </a:lnTo>
                <a:lnTo>
                  <a:pt x="15548" y="21420"/>
                </a:lnTo>
                <a:lnTo>
                  <a:pt x="14803" y="21540"/>
                </a:lnTo>
                <a:lnTo>
                  <a:pt x="13662" y="21674"/>
                </a:lnTo>
                <a:lnTo>
                  <a:pt x="8379" y="21659"/>
                </a:lnTo>
                <a:lnTo>
                  <a:pt x="7168" y="21540"/>
                </a:lnTo>
                <a:lnTo>
                  <a:pt x="6098" y="21331"/>
                </a:lnTo>
                <a:lnTo>
                  <a:pt x="5050" y="21092"/>
                </a:lnTo>
                <a:lnTo>
                  <a:pt x="4003" y="20764"/>
                </a:lnTo>
                <a:lnTo>
                  <a:pt x="3258" y="20391"/>
                </a:lnTo>
                <a:lnTo>
                  <a:pt x="2769" y="20123"/>
                </a:lnTo>
                <a:lnTo>
                  <a:pt x="2281" y="19720"/>
                </a:lnTo>
                <a:lnTo>
                  <a:pt x="1862" y="19407"/>
                </a:lnTo>
                <a:lnTo>
                  <a:pt x="1489" y="19079"/>
                </a:lnTo>
                <a:lnTo>
                  <a:pt x="1070" y="18676"/>
                </a:lnTo>
                <a:lnTo>
                  <a:pt x="744" y="18258"/>
                </a:lnTo>
                <a:lnTo>
                  <a:pt x="325" y="17661"/>
                </a:lnTo>
                <a:lnTo>
                  <a:pt x="162" y="17035"/>
                </a:lnTo>
                <a:lnTo>
                  <a:pt x="93" y="16468"/>
                </a:lnTo>
                <a:lnTo>
                  <a:pt x="93" y="9606"/>
                </a:lnTo>
                <a:close/>
                <a:moveTo>
                  <a:pt x="6098" y="9591"/>
                </a:moveTo>
                <a:lnTo>
                  <a:pt x="6098" y="5220"/>
                </a:lnTo>
                <a:lnTo>
                  <a:pt x="6191" y="4907"/>
                </a:lnTo>
                <a:lnTo>
                  <a:pt x="6307" y="4639"/>
                </a:lnTo>
                <a:lnTo>
                  <a:pt x="6517" y="4370"/>
                </a:lnTo>
                <a:lnTo>
                  <a:pt x="6680" y="4087"/>
                </a:lnTo>
                <a:lnTo>
                  <a:pt x="6889" y="3878"/>
                </a:lnTo>
                <a:lnTo>
                  <a:pt x="7308" y="3520"/>
                </a:lnTo>
                <a:lnTo>
                  <a:pt x="7843" y="3281"/>
                </a:lnTo>
                <a:lnTo>
                  <a:pt x="8402" y="3013"/>
                </a:lnTo>
                <a:lnTo>
                  <a:pt x="9031" y="2834"/>
                </a:lnTo>
                <a:lnTo>
                  <a:pt x="9659" y="2700"/>
                </a:lnTo>
                <a:lnTo>
                  <a:pt x="10497" y="2625"/>
                </a:lnTo>
                <a:lnTo>
                  <a:pt x="11125" y="2655"/>
                </a:lnTo>
                <a:lnTo>
                  <a:pt x="11987" y="2789"/>
                </a:lnTo>
                <a:lnTo>
                  <a:pt x="12522" y="2893"/>
                </a:lnTo>
                <a:lnTo>
                  <a:pt x="13011" y="3028"/>
                </a:lnTo>
                <a:lnTo>
                  <a:pt x="13290" y="3192"/>
                </a:lnTo>
                <a:lnTo>
                  <a:pt x="13709" y="3371"/>
                </a:lnTo>
                <a:lnTo>
                  <a:pt x="13872" y="3505"/>
                </a:lnTo>
                <a:lnTo>
                  <a:pt x="14058" y="3639"/>
                </a:lnTo>
                <a:lnTo>
                  <a:pt x="14291" y="3788"/>
                </a:lnTo>
                <a:lnTo>
                  <a:pt x="14431" y="3953"/>
                </a:lnTo>
                <a:lnTo>
                  <a:pt x="14617" y="4102"/>
                </a:lnTo>
                <a:lnTo>
                  <a:pt x="14826" y="4311"/>
                </a:lnTo>
                <a:lnTo>
                  <a:pt x="14919" y="4534"/>
                </a:lnTo>
                <a:lnTo>
                  <a:pt x="15036" y="4773"/>
                </a:lnTo>
                <a:lnTo>
                  <a:pt x="15175" y="5027"/>
                </a:lnTo>
                <a:lnTo>
                  <a:pt x="15245" y="5220"/>
                </a:lnTo>
                <a:lnTo>
                  <a:pt x="15245" y="9591"/>
                </a:lnTo>
                <a:lnTo>
                  <a:pt x="6098" y="9591"/>
                </a:lnTo>
                <a:close/>
              </a:path>
              <a:path w="21600" h="21600" extrusionOk="0">
                <a:moveTo>
                  <a:pt x="93" y="9606"/>
                </a:moveTo>
                <a:lnTo>
                  <a:pt x="21600" y="9606"/>
                </a:lnTo>
                <a:close/>
              </a:path>
              <a:path w="21600" h="21600" extrusionOk="0">
                <a:moveTo>
                  <a:pt x="11684" y="17109"/>
                </a:moveTo>
                <a:lnTo>
                  <a:pt x="12266" y="19317"/>
                </a:lnTo>
                <a:lnTo>
                  <a:pt x="9659" y="19317"/>
                </a:lnTo>
                <a:lnTo>
                  <a:pt x="10287" y="17124"/>
                </a:lnTo>
                <a:lnTo>
                  <a:pt x="10008" y="16975"/>
                </a:lnTo>
                <a:lnTo>
                  <a:pt x="9799" y="16722"/>
                </a:lnTo>
                <a:lnTo>
                  <a:pt x="9752" y="16408"/>
                </a:lnTo>
                <a:lnTo>
                  <a:pt x="9822" y="16170"/>
                </a:lnTo>
                <a:lnTo>
                  <a:pt x="10008" y="16006"/>
                </a:lnTo>
                <a:lnTo>
                  <a:pt x="10148" y="15871"/>
                </a:lnTo>
                <a:lnTo>
                  <a:pt x="10381" y="15782"/>
                </a:lnTo>
                <a:lnTo>
                  <a:pt x="10660" y="15692"/>
                </a:lnTo>
                <a:lnTo>
                  <a:pt x="11009" y="15677"/>
                </a:lnTo>
                <a:lnTo>
                  <a:pt x="11288" y="15722"/>
                </a:lnTo>
                <a:lnTo>
                  <a:pt x="11614" y="15782"/>
                </a:lnTo>
                <a:lnTo>
                  <a:pt x="11893" y="15946"/>
                </a:lnTo>
                <a:lnTo>
                  <a:pt x="12033" y="16080"/>
                </a:lnTo>
                <a:lnTo>
                  <a:pt x="12173" y="16229"/>
                </a:lnTo>
                <a:lnTo>
                  <a:pt x="12196" y="16408"/>
                </a:lnTo>
                <a:lnTo>
                  <a:pt x="12103" y="16722"/>
                </a:lnTo>
                <a:lnTo>
                  <a:pt x="11987" y="16856"/>
                </a:lnTo>
                <a:lnTo>
                  <a:pt x="11847" y="16975"/>
                </a:lnTo>
                <a:lnTo>
                  <a:pt x="11684" y="17109"/>
                </a:lnTo>
              </a:path>
            </a:pathLst>
          </a:custGeom>
          <a:solidFill>
            <a:srgbClr val="C0C0C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48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102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0240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94" name="Rectangle 42"/>
          <p:cNvSpPr>
            <a:spLocks noChangeArrowheads="1"/>
          </p:cNvSpPr>
          <p:nvPr/>
        </p:nvSpPr>
        <p:spPr bwMode="auto">
          <a:xfrm>
            <a:off x="7092950" y="0"/>
            <a:ext cx="2051050" cy="6858000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10" tIns="45706" rIns="91410" bIns="45706" anchor="ctr"/>
          <a:lstStyle/>
          <a:p>
            <a:endParaRPr lang="ru-RU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74793" name="Rectangle 41"/>
          <p:cNvSpPr>
            <a:spLocks noChangeArrowheads="1"/>
          </p:cNvSpPr>
          <p:nvPr/>
        </p:nvSpPr>
        <p:spPr bwMode="auto">
          <a:xfrm>
            <a:off x="3" y="0"/>
            <a:ext cx="2124075" cy="6858000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10" tIns="45706" rIns="91410" bIns="45706" anchor="ctr"/>
          <a:lstStyle/>
          <a:p>
            <a:endParaRPr lang="ru-RU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74778" name="Rectangle 26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4762" name="Picture 10" descr="do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2555876" y="1412877"/>
            <a:ext cx="3384550" cy="3417888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4781" name="Picture 29" descr="elana4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2484438" y="333378"/>
            <a:ext cx="3960812" cy="5256213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4785" name="Picture 33" descr="butterfly_20021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288" y="333376"/>
            <a:ext cx="2087562" cy="143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4786" name="Picture 34" descr="butterfly_20021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853" y="5013325"/>
            <a:ext cx="2195513" cy="1484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4787" name="Picture 35" descr="butterfly_20021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853" y="2565403"/>
            <a:ext cx="2232025" cy="1584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4790" name="Picture 38" descr="butterfly_20021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08853" y="2636841"/>
            <a:ext cx="2298700" cy="1584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4791" name="Picture 39" descr="butterfly_20021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51725" y="404816"/>
            <a:ext cx="2160588" cy="1366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4783" name="Picture 31" descr="a87f39886f1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00341" y="981076"/>
            <a:ext cx="3887787" cy="3097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4784" name="Picture 32" descr="anymal4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55875" y="1196978"/>
            <a:ext cx="4032250" cy="2808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4774" name="Picture 22" descr="0_18f93_5036b553_XL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2627316" y="1125541"/>
            <a:ext cx="4103687" cy="4681537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4777" name="Picture 25" descr="0_244b6_dde011e_XL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1979616" y="0"/>
            <a:ext cx="5184775" cy="68580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4792" name="Picture 40" descr="butterfly_20021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08850" y="5084766"/>
            <a:ext cx="2303463" cy="1439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83036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47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11" dur="500"/>
                                        <p:tgtEl>
                                          <p:spTgt spid="747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747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19" dur="500"/>
                                        <p:tgtEl>
                                          <p:spTgt spid="747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747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27" dur="500"/>
                                        <p:tgtEl>
                                          <p:spTgt spid="747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747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74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40" name="Text Box 4"/>
          <p:cNvSpPr txBox="1">
            <a:spLocks noChangeArrowheads="1"/>
          </p:cNvSpPr>
          <p:nvPr/>
        </p:nvSpPr>
        <p:spPr bwMode="auto">
          <a:xfrm>
            <a:off x="250827" y="2133601"/>
            <a:ext cx="5213587" cy="3046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10" tIns="45706" rIns="91410" bIns="45706">
            <a:spAutoFit/>
          </a:bodyPr>
          <a:lstStyle/>
          <a:p>
            <a:r>
              <a:rPr lang="ru-RU" sz="32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В снег упал Серёжка,</a:t>
            </a:r>
          </a:p>
          <a:p>
            <a:r>
              <a:rPr lang="ru-RU" sz="32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А за ним Алёшка,</a:t>
            </a:r>
          </a:p>
          <a:p>
            <a:r>
              <a:rPr lang="ru-RU" sz="32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А за ним Иринка, </a:t>
            </a:r>
          </a:p>
          <a:p>
            <a:r>
              <a:rPr lang="ru-RU" sz="32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А за ней Маринка, </a:t>
            </a:r>
          </a:p>
          <a:p>
            <a:r>
              <a:rPr lang="ru-RU" sz="32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А потом упал Игнат.</a:t>
            </a:r>
          </a:p>
          <a:p>
            <a:r>
              <a:rPr lang="ru-RU" sz="32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Сколько на снегу ребят?</a:t>
            </a:r>
          </a:p>
        </p:txBody>
      </p:sp>
      <p:sp>
        <p:nvSpPr>
          <p:cNvPr id="91154" name="Rectangle 18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1141" name="Picture 5" descr="people5"/>
          <p:cNvPicPr>
            <a:picLocks noGrp="1" noChangeAspect="1" noChangeArrowheads="1" noCrop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395291" y="260350"/>
            <a:ext cx="2160587" cy="1728788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1144" name="Picture 8" descr="newy118"/>
          <p:cNvPicPr>
            <a:picLocks noGrp="1" noChangeAspect="1" noChangeArrowheads="1" noCrop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6084891" y="3860800"/>
            <a:ext cx="2771775" cy="27813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1150" name="Picture 14" descr="star23"/>
          <p:cNvPicPr>
            <a:picLocks noGrp="1" noChangeAspect="1" noChangeArrowheads="1" noCrop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2324102" y="4879975"/>
            <a:ext cx="304800" cy="3048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1148" name="AutoShape 12"/>
          <p:cNvSpPr>
            <a:spLocks noChangeArrowheads="1"/>
          </p:cNvSpPr>
          <p:nvPr/>
        </p:nvSpPr>
        <p:spPr bwMode="auto">
          <a:xfrm>
            <a:off x="3492500" y="5157788"/>
            <a:ext cx="1779588" cy="1484312"/>
          </a:xfrm>
          <a:prstGeom prst="star16">
            <a:avLst>
              <a:gd name="adj" fmla="val 37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10" tIns="45706" rIns="91410" bIns="45706" anchor="ctr"/>
          <a:lstStyle/>
          <a:p>
            <a:pPr algn="ctr"/>
            <a:r>
              <a:rPr lang="ru-RU" sz="8000" b="1">
                <a:solidFill>
                  <a:srgbClr val="333399"/>
                </a:solidFill>
                <a:cs typeface="+mn-cs"/>
              </a:rPr>
              <a:t>5</a:t>
            </a:r>
          </a:p>
        </p:txBody>
      </p:sp>
      <p:pic>
        <p:nvPicPr>
          <p:cNvPr id="91153" name="Picture 17" descr="star23"/>
          <p:cNvPicPr>
            <a:picLocks noGrp="1" noChangeAspect="1" noChangeArrowheads="1" noCrop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5292728" y="1700213"/>
            <a:ext cx="304800" cy="3048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1156" name="Picture 20" descr="star23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43889" y="2565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1157" name="Picture 21" descr="star23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24750" y="8366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1158" name="Picture 22" descr="star23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51500" y="6921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1159" name="Picture 23" descr="star23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59341" y="400526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1160" name="Picture 24" descr="star23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35825" y="32845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1161" name="Picture 25" descr="star23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92503" y="1412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1162" name="Picture 26" descr="star23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87675" y="57340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1163" name="Picture 27" descr="star23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288" y="602138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1164" name="Picture 28" descr="star23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24075" y="530066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1165" name="Picture 29" descr="star23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35375" y="4762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1166" name="Picture 30" descr="star23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48488" y="18446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1167" name="Picture 31" descr="star23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40201" y="29241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1168" name="Picture 32" descr="star23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35600" y="29241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1169" name="Picture 33" descr="star23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32816" y="5492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1170" name="Picture 34" descr="star23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51050" y="63087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1171" name="Picture 35" descr="star23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87450" y="54451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65122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1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1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91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1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14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67" name="Rectangle 1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9156" name="AutoShape 4"/>
          <p:cNvSpPr>
            <a:spLocks noChangeArrowheads="1"/>
          </p:cNvSpPr>
          <p:nvPr/>
        </p:nvSpPr>
        <p:spPr bwMode="auto">
          <a:xfrm>
            <a:off x="468314" y="404813"/>
            <a:ext cx="962025" cy="914400"/>
          </a:xfrm>
          <a:prstGeom prst="star5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10" tIns="45706" rIns="91410" bIns="45706" anchor="ctr"/>
          <a:lstStyle/>
          <a:p>
            <a:endParaRPr lang="ru-RU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9157" name="AutoShape 5"/>
          <p:cNvSpPr>
            <a:spLocks noChangeArrowheads="1"/>
          </p:cNvSpPr>
          <p:nvPr/>
        </p:nvSpPr>
        <p:spPr bwMode="auto">
          <a:xfrm>
            <a:off x="1692275" y="404813"/>
            <a:ext cx="962025" cy="914400"/>
          </a:xfrm>
          <a:prstGeom prst="star5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10" tIns="45706" rIns="91410" bIns="45706" anchor="ctr"/>
          <a:lstStyle/>
          <a:p>
            <a:endParaRPr lang="ru-RU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9158" name="AutoShape 6"/>
          <p:cNvSpPr>
            <a:spLocks noChangeArrowheads="1"/>
          </p:cNvSpPr>
          <p:nvPr/>
        </p:nvSpPr>
        <p:spPr bwMode="auto">
          <a:xfrm>
            <a:off x="2916238" y="404813"/>
            <a:ext cx="962025" cy="914400"/>
          </a:xfrm>
          <a:prstGeom prst="star5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10" tIns="45706" rIns="91410" bIns="45706" anchor="ctr"/>
          <a:lstStyle/>
          <a:p>
            <a:endParaRPr lang="ru-RU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9162" name="AutoShape 10"/>
          <p:cNvSpPr>
            <a:spLocks noChangeArrowheads="1"/>
          </p:cNvSpPr>
          <p:nvPr/>
        </p:nvSpPr>
        <p:spPr bwMode="auto">
          <a:xfrm>
            <a:off x="4211640" y="404813"/>
            <a:ext cx="962025" cy="914400"/>
          </a:xfrm>
          <a:prstGeom prst="star5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10" tIns="45706" rIns="91410" bIns="45706" anchor="ctr"/>
          <a:lstStyle/>
          <a:p>
            <a:endParaRPr lang="ru-RU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9163" name="AutoShape 11"/>
          <p:cNvSpPr>
            <a:spLocks noChangeArrowheads="1"/>
          </p:cNvSpPr>
          <p:nvPr/>
        </p:nvSpPr>
        <p:spPr bwMode="auto">
          <a:xfrm>
            <a:off x="5435601" y="404813"/>
            <a:ext cx="962025" cy="914400"/>
          </a:xfrm>
          <a:prstGeom prst="star5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10" tIns="45706" rIns="91410" bIns="45706" anchor="ctr"/>
          <a:lstStyle/>
          <a:p>
            <a:endParaRPr lang="ru-RU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9164" name="AutoShape 12"/>
          <p:cNvSpPr>
            <a:spLocks noChangeArrowheads="1"/>
          </p:cNvSpPr>
          <p:nvPr/>
        </p:nvSpPr>
        <p:spPr bwMode="auto">
          <a:xfrm>
            <a:off x="6588128" y="404813"/>
            <a:ext cx="962025" cy="914400"/>
          </a:xfrm>
          <a:prstGeom prst="star5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10" tIns="45706" rIns="91410" bIns="45706" anchor="ctr"/>
          <a:lstStyle/>
          <a:p>
            <a:endParaRPr lang="ru-RU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9165" name="AutoShape 13"/>
          <p:cNvSpPr>
            <a:spLocks noChangeArrowheads="1"/>
          </p:cNvSpPr>
          <p:nvPr/>
        </p:nvSpPr>
        <p:spPr bwMode="auto">
          <a:xfrm>
            <a:off x="7740653" y="476250"/>
            <a:ext cx="962025" cy="914400"/>
          </a:xfrm>
          <a:prstGeom prst="star5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10" tIns="45706" rIns="91410" bIns="45706" anchor="ctr"/>
          <a:lstStyle/>
          <a:p>
            <a:endParaRPr lang="ru-RU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pic>
        <p:nvPicPr>
          <p:cNvPr id="49166" name="Picture 14" descr="1227126675_buratino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395288" y="1412875"/>
            <a:ext cx="8280400" cy="511175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9169" name="Text Box 17"/>
          <p:cNvSpPr txBox="1">
            <a:spLocks noChangeArrowheads="1"/>
          </p:cNvSpPr>
          <p:nvPr/>
        </p:nvSpPr>
        <p:spPr bwMode="auto">
          <a:xfrm>
            <a:off x="4859341" y="2852740"/>
            <a:ext cx="2736850" cy="1111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10" tIns="45706" rIns="91410" bIns="45706">
            <a:spAutoFit/>
          </a:bodyPr>
          <a:lstStyle/>
          <a:p>
            <a:pPr algn="ctr"/>
            <a:r>
              <a:rPr lang="ru-RU" sz="6600" b="1">
                <a:solidFill>
                  <a:srgbClr val="000000"/>
                </a:solidFill>
                <a:cs typeface="+mn-cs"/>
              </a:rPr>
              <a:t>5 + 1</a:t>
            </a:r>
          </a:p>
        </p:txBody>
      </p:sp>
      <p:sp>
        <p:nvSpPr>
          <p:cNvPr id="49170" name="Text Box 18"/>
          <p:cNvSpPr txBox="1">
            <a:spLocks noChangeArrowheads="1"/>
          </p:cNvSpPr>
          <p:nvPr/>
        </p:nvSpPr>
        <p:spPr bwMode="auto">
          <a:xfrm>
            <a:off x="5292726" y="2852740"/>
            <a:ext cx="1882988" cy="1111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10" tIns="45706" rIns="91410" bIns="45706">
            <a:spAutoFit/>
          </a:bodyPr>
          <a:lstStyle/>
          <a:p>
            <a:r>
              <a:rPr lang="ru-RU" sz="6600" b="1">
                <a:solidFill>
                  <a:srgbClr val="000000"/>
                </a:solidFill>
                <a:cs typeface="+mn-cs"/>
              </a:rPr>
              <a:t>4 - 2</a:t>
            </a:r>
          </a:p>
        </p:txBody>
      </p:sp>
      <p:sp>
        <p:nvSpPr>
          <p:cNvPr id="49171" name="Text Box 19"/>
          <p:cNvSpPr txBox="1">
            <a:spLocks noChangeArrowheads="1"/>
          </p:cNvSpPr>
          <p:nvPr/>
        </p:nvSpPr>
        <p:spPr bwMode="auto">
          <a:xfrm>
            <a:off x="5292725" y="2997200"/>
            <a:ext cx="2096736" cy="1111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10" tIns="45706" rIns="91410" bIns="45706">
            <a:spAutoFit/>
          </a:bodyPr>
          <a:lstStyle/>
          <a:p>
            <a:r>
              <a:rPr lang="ru-RU" sz="6600" b="1">
                <a:solidFill>
                  <a:srgbClr val="000000"/>
                </a:solidFill>
                <a:cs typeface="+mn-cs"/>
              </a:rPr>
              <a:t>2 + 3</a:t>
            </a:r>
          </a:p>
        </p:txBody>
      </p:sp>
      <p:sp>
        <p:nvSpPr>
          <p:cNvPr id="49172" name="Text Box 20"/>
          <p:cNvSpPr txBox="1">
            <a:spLocks noChangeArrowheads="1"/>
          </p:cNvSpPr>
          <p:nvPr/>
        </p:nvSpPr>
        <p:spPr bwMode="auto">
          <a:xfrm>
            <a:off x="5292726" y="2997200"/>
            <a:ext cx="1882988" cy="1111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10" tIns="45706" rIns="91410" bIns="45706">
            <a:spAutoFit/>
          </a:bodyPr>
          <a:lstStyle/>
          <a:p>
            <a:r>
              <a:rPr lang="ru-RU" sz="6600" b="1">
                <a:solidFill>
                  <a:srgbClr val="000000"/>
                </a:solidFill>
                <a:cs typeface="+mn-cs"/>
              </a:rPr>
              <a:t>8 - 1</a:t>
            </a:r>
          </a:p>
        </p:txBody>
      </p:sp>
      <p:sp>
        <p:nvSpPr>
          <p:cNvPr id="49173" name="Text Box 21"/>
          <p:cNvSpPr txBox="1">
            <a:spLocks noChangeArrowheads="1"/>
          </p:cNvSpPr>
          <p:nvPr/>
        </p:nvSpPr>
        <p:spPr bwMode="auto">
          <a:xfrm>
            <a:off x="5219700" y="3068638"/>
            <a:ext cx="2096736" cy="1111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10" tIns="45706" rIns="91410" bIns="45706">
            <a:spAutoFit/>
          </a:bodyPr>
          <a:lstStyle/>
          <a:p>
            <a:r>
              <a:rPr lang="ru-RU" sz="6600" b="1">
                <a:solidFill>
                  <a:srgbClr val="000000"/>
                </a:solidFill>
                <a:cs typeface="+mn-cs"/>
              </a:rPr>
              <a:t>2 + 2</a:t>
            </a:r>
          </a:p>
        </p:txBody>
      </p:sp>
      <p:sp>
        <p:nvSpPr>
          <p:cNvPr id="49174" name="Text Box 22"/>
          <p:cNvSpPr txBox="1">
            <a:spLocks noChangeArrowheads="1"/>
          </p:cNvSpPr>
          <p:nvPr/>
        </p:nvSpPr>
        <p:spPr bwMode="auto">
          <a:xfrm>
            <a:off x="5292726" y="2924177"/>
            <a:ext cx="1882988" cy="1111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10" tIns="45706" rIns="91410" bIns="45706">
            <a:spAutoFit/>
          </a:bodyPr>
          <a:lstStyle/>
          <a:p>
            <a:r>
              <a:rPr lang="ru-RU" sz="6600" b="1">
                <a:solidFill>
                  <a:srgbClr val="000000"/>
                </a:solidFill>
                <a:cs typeface="+mn-cs"/>
              </a:rPr>
              <a:t>6 - 3</a:t>
            </a:r>
          </a:p>
        </p:txBody>
      </p:sp>
      <p:sp>
        <p:nvSpPr>
          <p:cNvPr id="49175" name="Text Box 23"/>
          <p:cNvSpPr txBox="1">
            <a:spLocks noChangeArrowheads="1"/>
          </p:cNvSpPr>
          <p:nvPr/>
        </p:nvSpPr>
        <p:spPr bwMode="auto">
          <a:xfrm rot="10800000" flipV="1">
            <a:off x="4932363" y="2990755"/>
            <a:ext cx="2668587" cy="1111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10" tIns="45706" rIns="91410" bIns="45706">
            <a:spAutoFit/>
          </a:bodyPr>
          <a:lstStyle/>
          <a:p>
            <a:r>
              <a:rPr lang="ru-RU" sz="6600" b="1">
                <a:solidFill>
                  <a:srgbClr val="000000"/>
                </a:solidFill>
                <a:cs typeface="+mn-cs"/>
              </a:rPr>
              <a:t>1 + 0</a:t>
            </a:r>
          </a:p>
        </p:txBody>
      </p:sp>
      <p:sp>
        <p:nvSpPr>
          <p:cNvPr id="49176" name="AutoShape 24"/>
          <p:cNvSpPr>
            <a:spLocks noChangeArrowheads="1"/>
          </p:cNvSpPr>
          <p:nvPr/>
        </p:nvSpPr>
        <p:spPr bwMode="auto">
          <a:xfrm>
            <a:off x="468314" y="404813"/>
            <a:ext cx="962025" cy="914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10" tIns="45706" rIns="91410" bIns="45706" anchor="ctr"/>
          <a:lstStyle/>
          <a:p>
            <a:pPr algn="ctr"/>
            <a:endParaRPr lang="ru-RU" sz="4400" b="1">
              <a:solidFill>
                <a:srgbClr val="CCFFFF"/>
              </a:solidFill>
              <a:cs typeface="+mn-cs"/>
            </a:endParaRPr>
          </a:p>
        </p:txBody>
      </p:sp>
      <p:sp>
        <p:nvSpPr>
          <p:cNvPr id="49177" name="AutoShape 25"/>
          <p:cNvSpPr>
            <a:spLocks noChangeArrowheads="1"/>
          </p:cNvSpPr>
          <p:nvPr/>
        </p:nvSpPr>
        <p:spPr bwMode="auto">
          <a:xfrm>
            <a:off x="1692275" y="404813"/>
            <a:ext cx="962025" cy="914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10" tIns="45706" rIns="91410" bIns="45706" anchor="ctr"/>
          <a:lstStyle/>
          <a:p>
            <a:pPr algn="ctr"/>
            <a:endParaRPr lang="ru-RU" sz="4400" b="1">
              <a:solidFill>
                <a:srgbClr val="CCFFFF"/>
              </a:solidFill>
              <a:cs typeface="+mn-cs"/>
            </a:endParaRPr>
          </a:p>
        </p:txBody>
      </p:sp>
      <p:sp>
        <p:nvSpPr>
          <p:cNvPr id="49178" name="AutoShape 26"/>
          <p:cNvSpPr>
            <a:spLocks noChangeArrowheads="1"/>
          </p:cNvSpPr>
          <p:nvPr/>
        </p:nvSpPr>
        <p:spPr bwMode="auto">
          <a:xfrm>
            <a:off x="2916238" y="404813"/>
            <a:ext cx="962025" cy="914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10" tIns="45706" rIns="91410" bIns="45706" anchor="ctr"/>
          <a:lstStyle/>
          <a:p>
            <a:pPr algn="ctr"/>
            <a:endParaRPr lang="ru-RU" smtClean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cs typeface="+mn-cs"/>
            </a:endParaRPr>
          </a:p>
        </p:txBody>
      </p:sp>
      <p:sp>
        <p:nvSpPr>
          <p:cNvPr id="49179" name="AutoShape 27"/>
          <p:cNvSpPr>
            <a:spLocks noChangeArrowheads="1"/>
          </p:cNvSpPr>
          <p:nvPr/>
        </p:nvSpPr>
        <p:spPr bwMode="auto">
          <a:xfrm>
            <a:off x="4211640" y="404813"/>
            <a:ext cx="962025" cy="914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10" tIns="45706" rIns="91410" bIns="45706" anchor="ctr"/>
          <a:lstStyle/>
          <a:p>
            <a:pPr algn="ctr"/>
            <a:endParaRPr lang="ru-RU" sz="4400" b="1">
              <a:solidFill>
                <a:srgbClr val="CCFFFF"/>
              </a:solidFill>
              <a:cs typeface="+mn-cs"/>
            </a:endParaRPr>
          </a:p>
        </p:txBody>
      </p:sp>
      <p:sp>
        <p:nvSpPr>
          <p:cNvPr id="49180" name="AutoShape 28"/>
          <p:cNvSpPr>
            <a:spLocks noChangeArrowheads="1"/>
          </p:cNvSpPr>
          <p:nvPr/>
        </p:nvSpPr>
        <p:spPr bwMode="auto">
          <a:xfrm>
            <a:off x="5435601" y="404813"/>
            <a:ext cx="962025" cy="914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10" tIns="45706" rIns="91410" bIns="45706" anchor="ctr"/>
          <a:lstStyle/>
          <a:p>
            <a:pPr algn="ctr"/>
            <a:endParaRPr lang="ru-RU" sz="4400" b="1">
              <a:solidFill>
                <a:srgbClr val="CCFFFF"/>
              </a:solidFill>
              <a:cs typeface="+mn-cs"/>
            </a:endParaRPr>
          </a:p>
        </p:txBody>
      </p:sp>
      <p:sp>
        <p:nvSpPr>
          <p:cNvPr id="49181" name="AutoShape 29"/>
          <p:cNvSpPr>
            <a:spLocks noChangeArrowheads="1"/>
          </p:cNvSpPr>
          <p:nvPr/>
        </p:nvSpPr>
        <p:spPr bwMode="auto">
          <a:xfrm>
            <a:off x="6588128" y="404813"/>
            <a:ext cx="962025" cy="914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10" tIns="45706" rIns="91410" bIns="45706" anchor="ctr"/>
          <a:lstStyle/>
          <a:p>
            <a:pPr algn="ctr"/>
            <a:endParaRPr lang="ru-RU" sz="4400" b="1">
              <a:solidFill>
                <a:srgbClr val="CCFFFF"/>
              </a:solidFill>
              <a:cs typeface="+mn-cs"/>
            </a:endParaRPr>
          </a:p>
        </p:txBody>
      </p:sp>
      <p:sp>
        <p:nvSpPr>
          <p:cNvPr id="49182" name="AutoShape 30"/>
          <p:cNvSpPr>
            <a:spLocks noChangeArrowheads="1"/>
          </p:cNvSpPr>
          <p:nvPr/>
        </p:nvSpPr>
        <p:spPr bwMode="auto">
          <a:xfrm>
            <a:off x="7740653" y="476250"/>
            <a:ext cx="962025" cy="914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10" tIns="45706" rIns="91410" bIns="45706" anchor="ctr"/>
          <a:lstStyle/>
          <a:p>
            <a:pPr algn="ctr"/>
            <a:endParaRPr lang="ru-RU" sz="4400" b="1">
              <a:solidFill>
                <a:srgbClr val="CCFFFF"/>
              </a:solidFill>
              <a:cs typeface="+mn-cs"/>
            </a:endParaRPr>
          </a:p>
        </p:txBody>
      </p:sp>
      <p:sp>
        <p:nvSpPr>
          <p:cNvPr id="49191" name="AutoShape 39"/>
          <p:cNvSpPr>
            <a:spLocks noChangeArrowheads="1"/>
          </p:cNvSpPr>
          <p:nvPr/>
        </p:nvSpPr>
        <p:spPr bwMode="auto">
          <a:xfrm>
            <a:off x="468314" y="404813"/>
            <a:ext cx="962025" cy="914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10" tIns="45706" rIns="91410" bIns="45706" anchor="ctr"/>
          <a:lstStyle/>
          <a:p>
            <a:pPr algn="ctr"/>
            <a:r>
              <a:rPr lang="ru-RU" sz="4800" b="1">
                <a:solidFill>
                  <a:srgbClr val="CCFFFF"/>
                </a:solidFill>
                <a:cs typeface="+mn-cs"/>
              </a:rPr>
              <a:t>м</a:t>
            </a:r>
          </a:p>
        </p:txBody>
      </p:sp>
      <p:sp>
        <p:nvSpPr>
          <p:cNvPr id="49192" name="AutoShape 40"/>
          <p:cNvSpPr>
            <a:spLocks noChangeArrowheads="1"/>
          </p:cNvSpPr>
          <p:nvPr/>
        </p:nvSpPr>
        <p:spPr bwMode="auto">
          <a:xfrm>
            <a:off x="1692275" y="404813"/>
            <a:ext cx="962025" cy="914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10" tIns="45706" rIns="91410" bIns="45706" anchor="ctr"/>
          <a:lstStyle/>
          <a:p>
            <a:pPr algn="ctr"/>
            <a:r>
              <a:rPr lang="ru-RU" sz="4800" b="1">
                <a:solidFill>
                  <a:srgbClr val="CCFFFF"/>
                </a:solidFill>
                <a:cs typeface="+mn-cs"/>
              </a:rPr>
              <a:t>о</a:t>
            </a:r>
          </a:p>
        </p:txBody>
      </p:sp>
      <p:sp>
        <p:nvSpPr>
          <p:cNvPr id="49193" name="AutoShape 41"/>
          <p:cNvSpPr>
            <a:spLocks noChangeArrowheads="1"/>
          </p:cNvSpPr>
          <p:nvPr/>
        </p:nvSpPr>
        <p:spPr bwMode="auto">
          <a:xfrm>
            <a:off x="4211640" y="404813"/>
            <a:ext cx="962025" cy="914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10" tIns="45706" rIns="91410" bIns="45706" anchor="ctr"/>
          <a:lstStyle/>
          <a:p>
            <a:pPr algn="ctr"/>
            <a:r>
              <a:rPr lang="ru-RU" sz="4800" b="1">
                <a:solidFill>
                  <a:srgbClr val="CCFFFF"/>
                </a:solidFill>
                <a:cs typeface="+mn-cs"/>
              </a:rPr>
              <a:t>о</a:t>
            </a:r>
          </a:p>
        </p:txBody>
      </p:sp>
      <p:sp>
        <p:nvSpPr>
          <p:cNvPr id="49194" name="AutoShape 42"/>
          <p:cNvSpPr>
            <a:spLocks noChangeArrowheads="1"/>
          </p:cNvSpPr>
          <p:nvPr/>
        </p:nvSpPr>
        <p:spPr bwMode="auto">
          <a:xfrm>
            <a:off x="5435601" y="404813"/>
            <a:ext cx="962025" cy="914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10" tIns="45706" rIns="91410" bIns="45706" anchor="ctr"/>
          <a:lstStyle/>
          <a:p>
            <a:pPr algn="ctr"/>
            <a:r>
              <a:rPr lang="ru-RU" sz="4800" b="1">
                <a:solidFill>
                  <a:srgbClr val="CCFFFF"/>
                </a:solidFill>
                <a:cs typeface="+mn-cs"/>
              </a:rPr>
              <a:t>д</a:t>
            </a:r>
          </a:p>
        </p:txBody>
      </p:sp>
      <p:sp>
        <p:nvSpPr>
          <p:cNvPr id="49196" name="AutoShape 44"/>
          <p:cNvSpPr>
            <a:spLocks noChangeArrowheads="1"/>
          </p:cNvSpPr>
          <p:nvPr/>
        </p:nvSpPr>
        <p:spPr bwMode="auto">
          <a:xfrm>
            <a:off x="7740653" y="476250"/>
            <a:ext cx="962025" cy="914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10" tIns="45706" rIns="91410" bIns="45706" anchor="ctr"/>
          <a:lstStyle/>
          <a:p>
            <a:pPr algn="ctr"/>
            <a:r>
              <a:rPr lang="ru-RU" sz="4800" b="1">
                <a:solidFill>
                  <a:srgbClr val="CCFFFF"/>
                </a:solidFill>
                <a:cs typeface="+mn-cs"/>
              </a:rPr>
              <a:t>ы</a:t>
            </a:r>
          </a:p>
        </p:txBody>
      </p:sp>
      <p:sp>
        <p:nvSpPr>
          <p:cNvPr id="49197" name="AutoShape 45"/>
          <p:cNvSpPr>
            <a:spLocks noChangeArrowheads="1"/>
          </p:cNvSpPr>
          <p:nvPr/>
        </p:nvSpPr>
        <p:spPr bwMode="auto">
          <a:xfrm>
            <a:off x="6588128" y="404813"/>
            <a:ext cx="962025" cy="914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10" tIns="45706" rIns="91410" bIns="45706" anchor="ctr"/>
          <a:lstStyle/>
          <a:p>
            <a:pPr algn="ctr"/>
            <a:r>
              <a:rPr lang="ru-RU" sz="4800" b="1">
                <a:solidFill>
                  <a:srgbClr val="CCFFFF"/>
                </a:solidFill>
                <a:cs typeface="+mn-cs"/>
              </a:rPr>
              <a:t>ц</a:t>
            </a:r>
          </a:p>
        </p:txBody>
      </p:sp>
      <p:sp>
        <p:nvSpPr>
          <p:cNvPr id="49209" name="AutoShape 57"/>
          <p:cNvSpPr>
            <a:spLocks noChangeArrowheads="1"/>
          </p:cNvSpPr>
          <p:nvPr/>
        </p:nvSpPr>
        <p:spPr bwMode="auto">
          <a:xfrm>
            <a:off x="2916238" y="404813"/>
            <a:ext cx="962025" cy="914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10" tIns="45706" rIns="91410" bIns="45706" anchor="ctr"/>
          <a:lstStyle/>
          <a:p>
            <a:pPr algn="ctr"/>
            <a:r>
              <a:rPr lang="ru-RU" sz="4800" b="1">
                <a:solidFill>
                  <a:srgbClr val="CCFFFF"/>
                </a:solidFill>
                <a:cs typeface="+mn-cs"/>
              </a:rPr>
              <a:t>л</a:t>
            </a:r>
          </a:p>
        </p:txBody>
      </p:sp>
      <p:sp>
        <p:nvSpPr>
          <p:cNvPr id="49211" name="Text Box 59"/>
          <p:cNvSpPr txBox="1">
            <a:spLocks noChangeArrowheads="1"/>
          </p:cNvSpPr>
          <p:nvPr/>
        </p:nvSpPr>
        <p:spPr bwMode="auto">
          <a:xfrm>
            <a:off x="5580063" y="2997203"/>
            <a:ext cx="1243012" cy="237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10" tIns="45706" rIns="91410" bIns="45706">
            <a:spAutoFit/>
          </a:bodyPr>
          <a:lstStyle/>
          <a:p>
            <a:r>
              <a:rPr lang="ru-RU" sz="15000" b="1" i="1">
                <a:solidFill>
                  <a:srgbClr val="FF0000"/>
                </a:solidFill>
                <a:cs typeface="+mn-cs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xmlns="" val="834450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91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9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9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9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9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9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9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900" decel="100000" fill="hold"/>
                                        <p:tgtEl>
                                          <p:spTgt spid="49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9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9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9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9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49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9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9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91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9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900" decel="100000" fill="hold"/>
                                        <p:tgtEl>
                                          <p:spTgt spid="49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9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49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9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9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900" decel="100000" fill="hold"/>
                                        <p:tgtEl>
                                          <p:spTgt spid="49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9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49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491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49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900" decel="100000" fill="hold"/>
                                        <p:tgtEl>
                                          <p:spTgt spid="49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9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 nodeType="clickPar">
                      <p:stCondLst>
                        <p:cond delay="indefinite"/>
                      </p:stCondLst>
                      <p:childTnLst>
                        <p:par>
                          <p:cTn id="8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49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491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49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900" decel="100000" fill="hold"/>
                                        <p:tgtEl>
                                          <p:spTgt spid="49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9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 nodeType="clickPar">
                      <p:stCondLst>
                        <p:cond delay="indefinite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49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 nodeType="clickPar">
                      <p:stCondLst>
                        <p:cond delay="indefinite"/>
                      </p:stCondLst>
                      <p:childTnLst>
                        <p:par>
                          <p:cTn id="10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491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491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491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491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49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49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49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49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49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49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49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49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492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492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49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49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69" grpId="0"/>
      <p:bldP spid="49169" grpId="1"/>
      <p:bldP spid="49170" grpId="0"/>
      <p:bldP spid="49170" grpId="1"/>
      <p:bldP spid="49171" grpId="0"/>
      <p:bldP spid="49171" grpId="1"/>
      <p:bldP spid="49172" grpId="0"/>
      <p:bldP spid="49172" grpId="1"/>
      <p:bldP spid="49173" grpId="0"/>
      <p:bldP spid="49173" grpId="1"/>
      <p:bldP spid="49174" grpId="0"/>
      <p:bldP spid="49174" grpId="1"/>
      <p:bldP spid="49175" grpId="0"/>
      <p:bldP spid="49175" grpId="1"/>
      <p:bldP spid="49191" grpId="0" animBg="1"/>
      <p:bldP spid="49192" grpId="0" animBg="1"/>
      <p:bldP spid="49193" grpId="0" animBg="1"/>
      <p:bldP spid="49194" grpId="0" animBg="1"/>
      <p:bldP spid="49196" grpId="0" animBg="1"/>
      <p:bldP spid="49197" grpId="0" animBg="1"/>
      <p:bldP spid="49209" grpId="0" animBg="1"/>
      <p:bldP spid="4921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4" descr="матрешк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850" y="1412878"/>
            <a:ext cx="1055688" cy="165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Line 7"/>
          <p:cNvSpPr>
            <a:spLocks noChangeShapeType="1"/>
          </p:cNvSpPr>
          <p:nvPr/>
        </p:nvSpPr>
        <p:spPr bwMode="auto">
          <a:xfrm>
            <a:off x="2771778" y="2205038"/>
            <a:ext cx="1152525" cy="0"/>
          </a:xfrm>
          <a:prstGeom prst="line">
            <a:avLst/>
          </a:prstGeom>
          <a:noFill/>
          <a:ln w="57150">
            <a:solidFill>
              <a:srgbClr val="3333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1410" tIns="45706" rIns="91410" bIns="45706"/>
          <a:lstStyle/>
          <a:p>
            <a:endParaRPr lang="ru-RU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5844" name="Line 8"/>
          <p:cNvSpPr>
            <a:spLocks noChangeShapeType="1"/>
          </p:cNvSpPr>
          <p:nvPr/>
        </p:nvSpPr>
        <p:spPr bwMode="auto">
          <a:xfrm>
            <a:off x="3348038" y="1700213"/>
            <a:ext cx="0" cy="1008062"/>
          </a:xfrm>
          <a:prstGeom prst="line">
            <a:avLst/>
          </a:prstGeom>
          <a:noFill/>
          <a:ln w="57150">
            <a:solidFill>
              <a:srgbClr val="3333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1410" tIns="45706" rIns="91410" bIns="45706"/>
          <a:lstStyle/>
          <a:p>
            <a:endParaRPr lang="ru-RU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5845" name="Line 9"/>
          <p:cNvSpPr>
            <a:spLocks noChangeShapeType="1"/>
          </p:cNvSpPr>
          <p:nvPr/>
        </p:nvSpPr>
        <p:spPr bwMode="auto">
          <a:xfrm>
            <a:off x="5508628" y="2492375"/>
            <a:ext cx="1152525" cy="0"/>
          </a:xfrm>
          <a:prstGeom prst="line">
            <a:avLst/>
          </a:prstGeom>
          <a:noFill/>
          <a:ln w="57150">
            <a:solidFill>
              <a:srgbClr val="3333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1410" tIns="45706" rIns="91410" bIns="45706"/>
          <a:lstStyle/>
          <a:p>
            <a:endParaRPr lang="ru-RU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5846" name="Line 10"/>
          <p:cNvSpPr>
            <a:spLocks noChangeShapeType="1"/>
          </p:cNvSpPr>
          <p:nvPr/>
        </p:nvSpPr>
        <p:spPr bwMode="auto">
          <a:xfrm>
            <a:off x="5508628" y="1916113"/>
            <a:ext cx="1152525" cy="0"/>
          </a:xfrm>
          <a:prstGeom prst="line">
            <a:avLst/>
          </a:prstGeom>
          <a:noFill/>
          <a:ln w="57150">
            <a:solidFill>
              <a:srgbClr val="3333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1410" tIns="45706" rIns="91410" bIns="45706"/>
          <a:lstStyle/>
          <a:p>
            <a:endParaRPr lang="ru-RU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pic>
        <p:nvPicPr>
          <p:cNvPr id="35847" name="Picture 11" descr="матрешк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47816" y="1412878"/>
            <a:ext cx="1055687" cy="165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8" name="Picture 12" descr="матрешк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40202" y="1484313"/>
            <a:ext cx="1055688" cy="165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9" name="Text Box 13"/>
          <p:cNvSpPr txBox="1">
            <a:spLocks noChangeArrowheads="1"/>
          </p:cNvSpPr>
          <p:nvPr/>
        </p:nvSpPr>
        <p:spPr bwMode="auto">
          <a:xfrm>
            <a:off x="7164388" y="1052513"/>
            <a:ext cx="1223962" cy="2284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0" tIns="45706" rIns="91410" bIns="45706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ru-RU" sz="14200">
                <a:solidFill>
                  <a:srgbClr val="FF0066"/>
                </a:solidFill>
                <a:cs typeface="+mn-cs"/>
              </a:rPr>
              <a:t>3</a:t>
            </a:r>
          </a:p>
        </p:txBody>
      </p:sp>
      <p:sp>
        <p:nvSpPr>
          <p:cNvPr id="73742" name="Rectangle 14"/>
          <p:cNvSpPr>
            <a:spLocks noChangeArrowheads="1"/>
          </p:cNvSpPr>
          <p:nvPr/>
        </p:nvSpPr>
        <p:spPr bwMode="auto">
          <a:xfrm>
            <a:off x="7235828" y="1196978"/>
            <a:ext cx="1150938" cy="1871663"/>
          </a:xfrm>
          <a:prstGeom prst="rect">
            <a:avLst/>
          </a:prstGeom>
          <a:solidFill>
            <a:srgbClr val="009900"/>
          </a:solidFill>
          <a:ln w="38100">
            <a:solidFill>
              <a:srgbClr val="333399"/>
            </a:solidFill>
            <a:miter lim="800000"/>
            <a:headEnd/>
            <a:tailEnd/>
          </a:ln>
        </p:spPr>
        <p:txBody>
          <a:bodyPr wrap="none" lIns="91410" tIns="45706" rIns="91410" bIns="45706" anchor="ctr"/>
          <a:lstStyle/>
          <a:p>
            <a:endParaRPr lang="ru-RU" smtClean="0">
              <a:solidFill>
                <a:srgbClr val="000000"/>
              </a:solidFill>
              <a:cs typeface="+mn-cs"/>
            </a:endParaRPr>
          </a:p>
        </p:txBody>
      </p:sp>
      <p:pic>
        <p:nvPicPr>
          <p:cNvPr id="35851" name="Picture 15" descr="мячик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288" y="3789366"/>
            <a:ext cx="1047750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2" name="Picture 16" descr="мячик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850" y="5229225"/>
            <a:ext cx="1047750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3" name="Picture 17" descr="мячик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19250" y="3860800"/>
            <a:ext cx="1047750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4" name="Picture 18" descr="мячик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19250" y="5229225"/>
            <a:ext cx="1047750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5" name="Picture 19" descr="мячик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43213" y="4508503"/>
            <a:ext cx="1047750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56" name="Line 20"/>
          <p:cNvSpPr>
            <a:spLocks noChangeShapeType="1"/>
          </p:cNvSpPr>
          <p:nvPr/>
        </p:nvSpPr>
        <p:spPr bwMode="auto">
          <a:xfrm>
            <a:off x="4067178" y="5084763"/>
            <a:ext cx="1152525" cy="0"/>
          </a:xfrm>
          <a:prstGeom prst="line">
            <a:avLst/>
          </a:prstGeom>
          <a:noFill/>
          <a:ln w="57150">
            <a:solidFill>
              <a:srgbClr val="3333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1410" tIns="45706" rIns="91410" bIns="45706"/>
          <a:lstStyle/>
          <a:p>
            <a:endParaRPr lang="ru-RU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pic>
        <p:nvPicPr>
          <p:cNvPr id="35857" name="Picture 21" descr="мячик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92725" y="4581525"/>
            <a:ext cx="1047750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58" name="Line 22"/>
          <p:cNvSpPr>
            <a:spLocks noChangeShapeType="1"/>
          </p:cNvSpPr>
          <p:nvPr/>
        </p:nvSpPr>
        <p:spPr bwMode="auto">
          <a:xfrm>
            <a:off x="6300791" y="5445125"/>
            <a:ext cx="1152525" cy="0"/>
          </a:xfrm>
          <a:prstGeom prst="line">
            <a:avLst/>
          </a:prstGeom>
          <a:noFill/>
          <a:ln w="57150">
            <a:solidFill>
              <a:srgbClr val="3333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1410" tIns="45706" rIns="91410" bIns="45706"/>
          <a:lstStyle/>
          <a:p>
            <a:endParaRPr lang="ru-RU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5859" name="Line 23"/>
          <p:cNvSpPr>
            <a:spLocks noChangeShapeType="1"/>
          </p:cNvSpPr>
          <p:nvPr/>
        </p:nvSpPr>
        <p:spPr bwMode="auto">
          <a:xfrm>
            <a:off x="6300791" y="4941888"/>
            <a:ext cx="1152525" cy="0"/>
          </a:xfrm>
          <a:prstGeom prst="line">
            <a:avLst/>
          </a:prstGeom>
          <a:noFill/>
          <a:ln w="57150">
            <a:solidFill>
              <a:srgbClr val="3333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1410" tIns="45706" rIns="91410" bIns="45706"/>
          <a:lstStyle/>
          <a:p>
            <a:endParaRPr lang="ru-RU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5860" name="Text Box 25"/>
          <p:cNvSpPr txBox="1">
            <a:spLocks noChangeArrowheads="1"/>
          </p:cNvSpPr>
          <p:nvPr/>
        </p:nvSpPr>
        <p:spPr bwMode="auto">
          <a:xfrm>
            <a:off x="7667626" y="3933825"/>
            <a:ext cx="1258888" cy="2284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0" tIns="45706" rIns="91410" bIns="45706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ru-RU" sz="14200">
                <a:solidFill>
                  <a:srgbClr val="FF0066"/>
                </a:solidFill>
                <a:cs typeface="+mn-cs"/>
              </a:rPr>
              <a:t>4</a:t>
            </a:r>
          </a:p>
        </p:txBody>
      </p:sp>
      <p:sp>
        <p:nvSpPr>
          <p:cNvPr id="73754" name="Rectangle 26"/>
          <p:cNvSpPr>
            <a:spLocks noChangeArrowheads="1"/>
          </p:cNvSpPr>
          <p:nvPr/>
        </p:nvSpPr>
        <p:spPr bwMode="auto">
          <a:xfrm>
            <a:off x="7596191" y="3933825"/>
            <a:ext cx="1295400" cy="2305050"/>
          </a:xfrm>
          <a:prstGeom prst="rect">
            <a:avLst/>
          </a:prstGeom>
          <a:solidFill>
            <a:srgbClr val="FF0000"/>
          </a:solidFill>
          <a:ln w="38100">
            <a:solidFill>
              <a:srgbClr val="333399"/>
            </a:solidFill>
            <a:miter lim="800000"/>
            <a:headEnd/>
            <a:tailEnd/>
          </a:ln>
        </p:spPr>
        <p:txBody>
          <a:bodyPr wrap="none" lIns="91410" tIns="45706" rIns="91410" bIns="45706" anchor="ctr"/>
          <a:lstStyle/>
          <a:p>
            <a:endParaRPr lang="ru-RU" smtClean="0">
              <a:solidFill>
                <a:srgbClr val="000000"/>
              </a:solidFill>
              <a:cs typeface="+mn-cs"/>
            </a:endParaRPr>
          </a:p>
        </p:txBody>
      </p:sp>
      <p:sp>
        <p:nvSpPr>
          <p:cNvPr id="35862" name="WordArt 22"/>
          <p:cNvSpPr>
            <a:spLocks noChangeArrowheads="1" noChangeShapeType="1" noTextEdit="1"/>
          </p:cNvSpPr>
          <p:nvPr/>
        </p:nvSpPr>
        <p:spPr bwMode="auto">
          <a:xfrm>
            <a:off x="1692278" y="188916"/>
            <a:ext cx="5329238" cy="10731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10" tIns="45706" rIns="91410" bIns="45706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ru-RU" sz="3600" kern="10"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Сосчитай-ка</a:t>
            </a:r>
          </a:p>
        </p:txBody>
      </p:sp>
    </p:spTree>
    <p:extLst>
      <p:ext uri="{BB962C8B-B14F-4D97-AF65-F5344CB8AC3E}">
        <p14:creationId xmlns:p14="http://schemas.microsoft.com/office/powerpoint/2010/main" xmlns="" val="3816445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737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737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42" grpId="0" animBg="1"/>
      <p:bldP spid="7375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947" name="Picture 51" descr="balloons22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92503" y="1989138"/>
            <a:ext cx="1871663" cy="3744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0916" name="Rectangle 20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0906" name="Picture 10" descr="0_7e14_aac81596_L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6804025" y="3716341"/>
            <a:ext cx="2041525" cy="2592387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0915" name="Picture 19" descr="a72BdnxTDv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250828" y="3716339"/>
            <a:ext cx="2232025" cy="2619375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0919" name="Picture 23" descr="sw203"/>
          <p:cNvPicPr>
            <a:picLocks noGrp="1" noChangeAspect="1" noChangeArrowheads="1" noCrop="1"/>
          </p:cNvPicPr>
          <p:nvPr>
            <p:ph sz="quarter"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468313" y="260350"/>
            <a:ext cx="1079500" cy="1944688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0921" name="Picture 25" descr="sw203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51725" y="333378"/>
            <a:ext cx="1085850" cy="1871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0925" name="Picture 29" descr="star14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8175" y="1773241"/>
            <a:ext cx="561975" cy="56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0926" name="Picture 30" descr="star14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0826" y="2781303"/>
            <a:ext cx="561975" cy="56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0927" name="Picture 31" descr="star14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4663" y="1484316"/>
            <a:ext cx="561975" cy="56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0928" name="Picture 32" descr="star14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88125" y="1773241"/>
            <a:ext cx="561975" cy="56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0929" name="Picture 33" descr="star14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16916" y="2997203"/>
            <a:ext cx="561975" cy="56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0930" name="Picture 34" descr="star8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550" y="2276475"/>
            <a:ext cx="5715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0931" name="Picture 35" descr="star8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16239" y="1557338"/>
            <a:ext cx="5715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0932" name="Picture 36" descr="star8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51500" y="1628775"/>
            <a:ext cx="5715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0933" name="Picture 37" descr="star8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96190" y="2205038"/>
            <a:ext cx="5715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0934" name="Picture 38" descr="star54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850" y="6419851"/>
            <a:ext cx="495300" cy="43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0935" name="Picture 39" descr="star54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8175" y="6419851"/>
            <a:ext cx="495300" cy="43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0936" name="Picture 40" descr="star54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76600" y="6419851"/>
            <a:ext cx="495300" cy="43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0937" name="Picture 41" descr="star54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67175" y="6092825"/>
            <a:ext cx="495300" cy="43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0938" name="Picture 42" descr="star54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6419851"/>
            <a:ext cx="495300" cy="43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0939" name="Picture 43" descr="star54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40425" y="6419851"/>
            <a:ext cx="495300" cy="43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0940" name="Picture 44" descr="star54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87450" y="6165851"/>
            <a:ext cx="495300" cy="43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0941" name="Picture 45" descr="star54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27313" y="6165851"/>
            <a:ext cx="495300" cy="43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0942" name="Picture 46" descr="star54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19700" y="6092825"/>
            <a:ext cx="495300" cy="43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0943" name="Picture 47" descr="star54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88125" y="6021388"/>
            <a:ext cx="495300" cy="43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0944" name="Picture 48" descr="star54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64388" y="6419851"/>
            <a:ext cx="495300" cy="43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0945" name="Picture 49" descr="star54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85116" y="6092825"/>
            <a:ext cx="504825" cy="446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0946" name="Picture 50" descr="star54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648700" y="6419851"/>
            <a:ext cx="495300" cy="43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0948" name="WordArt 52"/>
          <p:cNvSpPr>
            <a:spLocks noChangeArrowheads="1" noChangeShapeType="1" noTextEdit="1"/>
          </p:cNvSpPr>
          <p:nvPr/>
        </p:nvSpPr>
        <p:spPr bwMode="auto">
          <a:xfrm>
            <a:off x="1763713" y="333375"/>
            <a:ext cx="5472112" cy="1074738"/>
          </a:xfrm>
          <a:prstGeom prst="rect">
            <a:avLst/>
          </a:prstGeom>
        </p:spPr>
        <p:txBody>
          <a:bodyPr wrap="none" lIns="91410" tIns="45706" rIns="91410" bIns="45706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48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"/>
                <a:cs typeface="Arial"/>
              </a:rPr>
              <a:t>МОЛОДЦЫ</a:t>
            </a:r>
          </a:p>
        </p:txBody>
      </p:sp>
      <p:pic>
        <p:nvPicPr>
          <p:cNvPr id="80949" name="Picture 53" descr="zolotoi_klychik_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48038" y="2276478"/>
            <a:ext cx="2400300" cy="345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030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809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809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0"/>
                                        <p:tgtEl>
                                          <p:spTgt spid="809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809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500" decel="100000" fill="hold"/>
                                        <p:tgtEl>
                                          <p:spTgt spid="809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accel="100000" fill="hold">
                                          <p:stCondLst>
                                            <p:cond delay="4500"/>
                                          </p:stCondLst>
                                        </p:cTn>
                                        <p:tgtEl>
                                          <p:spTgt spid="809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484482" eaLnBrk="1" fontAlgn="auto" hangingPunct="1">
              <a:spcAft>
                <a:spcPts val="0"/>
              </a:spcAft>
              <a:defRPr/>
            </a:pPr>
            <a:endParaRPr lang="ru-RU" dirty="0">
              <a:solidFill>
                <a:schemeClr val="accent1">
                  <a:tint val="83000"/>
                  <a:satMod val="150000"/>
                </a:schemeClr>
              </a:solidFill>
            </a:endParaRP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642910" y="2214557"/>
            <a:ext cx="3371850" cy="42862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429257" y="2071678"/>
            <a:ext cx="3714744" cy="452438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 rot="10800000" flipV="1">
            <a:off x="2643174" y="538443"/>
            <a:ext cx="6072230" cy="923330"/>
          </a:xfrm>
          <a:prstGeom prst="rect">
            <a:avLst/>
          </a:prstGeom>
        </p:spPr>
        <p:txBody>
          <a:bodyPr lIns="91410" tIns="45706" rIns="91410" bIns="45706">
            <a:spAutoFit/>
          </a:bodyPr>
          <a:lstStyle/>
          <a:p>
            <a:pPr>
              <a:defRPr/>
            </a:pPr>
            <a:r>
              <a:rPr lang="ru-RU" sz="54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3820EC"/>
                </a:solidFill>
                <a:effectLst>
                  <a:glow rad="101600">
                    <a:srgbClr val="00FF00">
                      <a:alpha val="60000"/>
                    </a:srgb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cs typeface="+mn-cs"/>
              </a:rPr>
              <a:t>Первый  урок</a:t>
            </a:r>
          </a:p>
        </p:txBody>
      </p:sp>
      <p:sp>
        <p:nvSpPr>
          <p:cNvPr id="9" name="4-конечная звезда 8"/>
          <p:cNvSpPr/>
          <p:nvPr/>
        </p:nvSpPr>
        <p:spPr>
          <a:xfrm>
            <a:off x="4143373" y="2500306"/>
            <a:ext cx="1143008" cy="1128714"/>
          </a:xfrm>
          <a:prstGeom prst="star4">
            <a:avLst/>
          </a:prstGeom>
          <a:solidFill>
            <a:schemeClr val="tx1"/>
          </a:solidFill>
          <a:ln>
            <a:solidFill>
              <a:srgbClr val="0070C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reflection blurRad="6350" stA="50000" endA="295" endPos="92000" dist="1016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0" tIns="45706" rIns="91410" bIns="45706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" name="4-конечная звезда 9"/>
          <p:cNvSpPr/>
          <p:nvPr/>
        </p:nvSpPr>
        <p:spPr>
          <a:xfrm>
            <a:off x="8229600" y="2786060"/>
            <a:ext cx="914400" cy="914400"/>
          </a:xfrm>
          <a:prstGeom prst="star4">
            <a:avLst/>
          </a:prstGeom>
          <a:solidFill>
            <a:schemeClr val="accent5">
              <a:lumMod val="60000"/>
              <a:lumOff val="40000"/>
            </a:schemeClr>
          </a:solidFill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0" tIns="45706" rIns="91410" bIns="45706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1" name="4-конечная звезда 10"/>
          <p:cNvSpPr/>
          <p:nvPr/>
        </p:nvSpPr>
        <p:spPr>
          <a:xfrm>
            <a:off x="2" y="1142984"/>
            <a:ext cx="914400" cy="914400"/>
          </a:xfrm>
          <a:prstGeom prst="star4">
            <a:avLst/>
          </a:prstGeom>
          <a:effectLst>
            <a:outerShdw blurRad="63500" dist="25400" dir="14700000" algn="t" rotWithShape="0">
              <a:srgbClr val="000000">
                <a:alpha val="50000"/>
              </a:srgbClr>
            </a:outerShdw>
            <a:reflection blurRad="6350" stA="50000" endA="300" endPos="90000" dist="50800" dir="5400000" sy="-100000" algn="bl" rotWithShape="0"/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10" tIns="45706" rIns="91410" bIns="45706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2" name="4-конечная звезда 11"/>
          <p:cNvSpPr/>
          <p:nvPr/>
        </p:nvSpPr>
        <p:spPr>
          <a:xfrm>
            <a:off x="714350" y="1714488"/>
            <a:ext cx="914400" cy="914400"/>
          </a:xfrm>
          <a:prstGeom prst="star4">
            <a:avLst/>
          </a:prstGeom>
          <a:effectLst>
            <a:outerShdw blurRad="63500" dist="25400" dir="14700000" algn="t" rotWithShape="0">
              <a:srgbClr val="000000">
                <a:alpha val="50000"/>
              </a:srgbClr>
            </a:outerShdw>
            <a:reflection blurRad="6350" stA="50000" endA="300" endPos="90000" dist="50800" dir="5400000" sy="-100000" algn="bl" rotWithShape="0"/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10" tIns="45706" rIns="91410" bIns="45706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3" name="4-конечная звезда 12"/>
          <p:cNvSpPr/>
          <p:nvPr/>
        </p:nvSpPr>
        <p:spPr>
          <a:xfrm>
            <a:off x="6715140" y="2"/>
            <a:ext cx="914400" cy="914400"/>
          </a:xfrm>
          <a:prstGeom prst="star4">
            <a:avLst/>
          </a:prstGeom>
          <a:effectLst>
            <a:outerShdw blurRad="63500" dist="25400" dir="14700000" algn="t" rotWithShape="0">
              <a:srgbClr val="000000">
                <a:alpha val="50000"/>
              </a:srgbClr>
            </a:outerShdw>
            <a:reflection blurRad="6350" stA="50000" endA="300" endPos="90000" dist="50800" dir="5400000" sy="-100000" algn="bl" rotWithShape="0"/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10" tIns="45706" rIns="91410" bIns="45706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4" name="4-конечная звезда 13"/>
          <p:cNvSpPr/>
          <p:nvPr/>
        </p:nvSpPr>
        <p:spPr>
          <a:xfrm>
            <a:off x="142844" y="2500306"/>
            <a:ext cx="914400" cy="914400"/>
          </a:xfrm>
          <a:prstGeom prst="star4">
            <a:avLst/>
          </a:prstGeom>
          <a:effectLst>
            <a:outerShdw blurRad="63500" dist="25400" dir="14700000" algn="t" rotWithShape="0">
              <a:srgbClr val="000000">
                <a:alpha val="50000"/>
              </a:srgbClr>
            </a:outerShdw>
            <a:reflection blurRad="6350" stA="50000" endA="300" endPos="90000" dist="50800" dir="5400000" sy="-100000" algn="bl" rotWithShape="0"/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10" tIns="45706" rIns="91410" bIns="45706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7" name="4-конечная звезда 16"/>
          <p:cNvSpPr/>
          <p:nvPr/>
        </p:nvSpPr>
        <p:spPr>
          <a:xfrm>
            <a:off x="7500958" y="500045"/>
            <a:ext cx="914400" cy="914400"/>
          </a:xfrm>
          <a:prstGeom prst="star4">
            <a:avLst/>
          </a:prstGeom>
          <a:effectLst>
            <a:outerShdw blurRad="63500" dist="25400" dir="14700000" algn="t" rotWithShape="0">
              <a:srgbClr val="000000">
                <a:alpha val="50000"/>
              </a:srgbClr>
            </a:outerShdw>
            <a:reflection blurRad="6350" stA="50000" endA="300" endPos="90000" dist="50800" dir="5400000" sy="-100000" algn="bl" rotWithShape="0"/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10" tIns="45706" rIns="91410" bIns="45706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1897063" y="2967041"/>
            <a:ext cx="184150" cy="923925"/>
          </a:xfrm>
          <a:prstGeom prst="rect">
            <a:avLst/>
          </a:prstGeom>
          <a:noFill/>
        </p:spPr>
        <p:txBody>
          <a:bodyPr wrap="none" lIns="91410" tIns="45706" rIns="91410" bIns="45706">
            <a:spAutoFit/>
          </a:bodyPr>
          <a:lstStyle/>
          <a:p>
            <a:pPr algn="ctr">
              <a:defRPr/>
            </a:pPr>
            <a:endParaRPr lang="ru-RU" sz="54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  <a:cs typeface="+mn-cs"/>
            </a:endParaRPr>
          </a:p>
        </p:txBody>
      </p:sp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9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3" name="Picture 3" descr="Рисунок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971550" y="-387350"/>
            <a:ext cx="7848600" cy="7515225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2408" name="WordArt 8"/>
          <p:cNvSpPr>
            <a:spLocks noChangeArrowheads="1" noChangeShapeType="1"/>
          </p:cNvSpPr>
          <p:nvPr/>
        </p:nvSpPr>
        <p:spPr bwMode="auto">
          <a:xfrm>
            <a:off x="395288" y="620713"/>
            <a:ext cx="8229600" cy="11430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 xmlns="">
                <a:effectLst/>
              </a14:hiddenEffects>
            </a:ext>
          </a:extLst>
        </p:spPr>
        <p:txBody>
          <a:bodyPr spcFirstLastPara="1"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r>
              <a:rPr lang="ru-RU" sz="3600" b="1" kern="10" normalizeH="1" smtClean="0">
                <a:ln w="381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СТРАНА ЗНАНИЙ</a:t>
            </a:r>
          </a:p>
        </p:txBody>
      </p:sp>
      <p:sp>
        <p:nvSpPr>
          <p:cNvPr id="102404" name="Line 4"/>
          <p:cNvSpPr>
            <a:spLocks noChangeShapeType="1"/>
          </p:cNvSpPr>
          <p:nvPr/>
        </p:nvSpPr>
        <p:spPr bwMode="auto">
          <a:xfrm>
            <a:off x="2124075" y="5300663"/>
            <a:ext cx="0" cy="1800225"/>
          </a:xfrm>
          <a:prstGeom prst="line">
            <a:avLst/>
          </a:prstGeom>
          <a:noFill/>
          <a:ln w="190500">
            <a:solidFill>
              <a:srgbClr val="3333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2405" name="Line 5"/>
          <p:cNvSpPr>
            <a:spLocks noChangeShapeType="1"/>
          </p:cNvSpPr>
          <p:nvPr/>
        </p:nvSpPr>
        <p:spPr bwMode="auto">
          <a:xfrm>
            <a:off x="2124075" y="5229225"/>
            <a:ext cx="4535488" cy="71438"/>
          </a:xfrm>
          <a:prstGeom prst="line">
            <a:avLst/>
          </a:prstGeom>
          <a:noFill/>
          <a:ln w="190500">
            <a:solidFill>
              <a:srgbClr val="333333"/>
            </a:solidFill>
            <a:round/>
            <a:headEnd type="diamond" w="med" len="med"/>
            <a:tailEnd type="diamond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2406" name="Line 6"/>
          <p:cNvSpPr>
            <a:spLocks noChangeShapeType="1"/>
          </p:cNvSpPr>
          <p:nvPr/>
        </p:nvSpPr>
        <p:spPr bwMode="auto">
          <a:xfrm>
            <a:off x="6659563" y="5229225"/>
            <a:ext cx="0" cy="1900238"/>
          </a:xfrm>
          <a:prstGeom prst="line">
            <a:avLst/>
          </a:prstGeom>
          <a:noFill/>
          <a:ln w="190500">
            <a:solidFill>
              <a:srgbClr val="3333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2407" name="Lock"/>
          <p:cNvSpPr>
            <a:spLocks noEditPoints="1" noChangeArrowheads="1"/>
          </p:cNvSpPr>
          <p:nvPr/>
        </p:nvSpPr>
        <p:spPr bwMode="auto">
          <a:xfrm>
            <a:off x="3635375" y="5157788"/>
            <a:ext cx="1079500" cy="1295400"/>
          </a:xfrm>
          <a:custGeom>
            <a:avLst/>
            <a:gdLst>
              <a:gd name="T0" fmla="*/ 10800 w 21600"/>
              <a:gd name="T1" fmla="*/ 0 h 21600"/>
              <a:gd name="T2" fmla="*/ 21600 w 21600"/>
              <a:gd name="T3" fmla="*/ 9606 h 21600"/>
              <a:gd name="T4" fmla="*/ 10800 w 21600"/>
              <a:gd name="T5" fmla="*/ 21600 h 21600"/>
              <a:gd name="T6" fmla="*/ 0 w 21600"/>
              <a:gd name="T7" fmla="*/ 9606 h 21600"/>
              <a:gd name="T8" fmla="*/ 744 w 21600"/>
              <a:gd name="T9" fmla="*/ 9904 h 21600"/>
              <a:gd name="T10" fmla="*/ 21134 w 21600"/>
              <a:gd name="T11" fmla="*/ 15335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93" y="9606"/>
                </a:moveTo>
                <a:lnTo>
                  <a:pt x="2048" y="9606"/>
                </a:lnTo>
                <a:lnTo>
                  <a:pt x="2048" y="4713"/>
                </a:lnTo>
                <a:lnTo>
                  <a:pt x="2420" y="3818"/>
                </a:lnTo>
                <a:lnTo>
                  <a:pt x="2979" y="3028"/>
                </a:lnTo>
                <a:lnTo>
                  <a:pt x="3537" y="2446"/>
                </a:lnTo>
                <a:lnTo>
                  <a:pt x="3956" y="1998"/>
                </a:lnTo>
                <a:lnTo>
                  <a:pt x="4492" y="1581"/>
                </a:lnTo>
                <a:lnTo>
                  <a:pt x="5143" y="1238"/>
                </a:lnTo>
                <a:lnTo>
                  <a:pt x="5912" y="880"/>
                </a:lnTo>
                <a:lnTo>
                  <a:pt x="6587" y="641"/>
                </a:lnTo>
                <a:lnTo>
                  <a:pt x="7518" y="372"/>
                </a:lnTo>
                <a:lnTo>
                  <a:pt x="8425" y="208"/>
                </a:lnTo>
                <a:lnTo>
                  <a:pt x="9496" y="59"/>
                </a:lnTo>
                <a:lnTo>
                  <a:pt x="10637" y="14"/>
                </a:lnTo>
                <a:lnTo>
                  <a:pt x="11614" y="59"/>
                </a:lnTo>
                <a:lnTo>
                  <a:pt x="12382" y="119"/>
                </a:lnTo>
                <a:lnTo>
                  <a:pt x="13034" y="253"/>
                </a:lnTo>
                <a:lnTo>
                  <a:pt x="13779" y="417"/>
                </a:lnTo>
                <a:lnTo>
                  <a:pt x="14500" y="611"/>
                </a:lnTo>
                <a:lnTo>
                  <a:pt x="14733" y="686"/>
                </a:lnTo>
                <a:lnTo>
                  <a:pt x="14989" y="790"/>
                </a:lnTo>
                <a:lnTo>
                  <a:pt x="15175" y="865"/>
                </a:lnTo>
                <a:lnTo>
                  <a:pt x="15385" y="954"/>
                </a:lnTo>
                <a:lnTo>
                  <a:pt x="15431" y="969"/>
                </a:lnTo>
                <a:lnTo>
                  <a:pt x="15594" y="1059"/>
                </a:lnTo>
                <a:lnTo>
                  <a:pt x="15757" y="1148"/>
                </a:lnTo>
                <a:lnTo>
                  <a:pt x="15920" y="1267"/>
                </a:lnTo>
                <a:lnTo>
                  <a:pt x="16106" y="1372"/>
                </a:lnTo>
                <a:lnTo>
                  <a:pt x="16665" y="1730"/>
                </a:lnTo>
                <a:lnTo>
                  <a:pt x="17014" y="1998"/>
                </a:lnTo>
                <a:lnTo>
                  <a:pt x="17480" y="2356"/>
                </a:lnTo>
                <a:lnTo>
                  <a:pt x="17852" y="2804"/>
                </a:lnTo>
                <a:lnTo>
                  <a:pt x="18178" y="3192"/>
                </a:lnTo>
                <a:lnTo>
                  <a:pt x="18527" y="3639"/>
                </a:lnTo>
                <a:lnTo>
                  <a:pt x="18806" y="4132"/>
                </a:lnTo>
                <a:lnTo>
                  <a:pt x="19086" y="4713"/>
                </a:lnTo>
                <a:lnTo>
                  <a:pt x="19272" y="5191"/>
                </a:lnTo>
                <a:lnTo>
                  <a:pt x="19295" y="9606"/>
                </a:lnTo>
                <a:lnTo>
                  <a:pt x="21600" y="9606"/>
                </a:lnTo>
                <a:lnTo>
                  <a:pt x="21600" y="16289"/>
                </a:lnTo>
                <a:lnTo>
                  <a:pt x="21413" y="17184"/>
                </a:lnTo>
                <a:lnTo>
                  <a:pt x="21041" y="17900"/>
                </a:lnTo>
                <a:lnTo>
                  <a:pt x="20668" y="18377"/>
                </a:lnTo>
                <a:lnTo>
                  <a:pt x="20343" y="18855"/>
                </a:lnTo>
                <a:lnTo>
                  <a:pt x="19924" y="19332"/>
                </a:lnTo>
                <a:lnTo>
                  <a:pt x="19388" y="19809"/>
                </a:lnTo>
                <a:lnTo>
                  <a:pt x="18806" y="20242"/>
                </a:lnTo>
                <a:lnTo>
                  <a:pt x="18062" y="20585"/>
                </a:lnTo>
                <a:lnTo>
                  <a:pt x="17270" y="20883"/>
                </a:lnTo>
                <a:lnTo>
                  <a:pt x="16525" y="21182"/>
                </a:lnTo>
                <a:lnTo>
                  <a:pt x="15548" y="21420"/>
                </a:lnTo>
                <a:lnTo>
                  <a:pt x="14803" y="21540"/>
                </a:lnTo>
                <a:lnTo>
                  <a:pt x="13662" y="21674"/>
                </a:lnTo>
                <a:lnTo>
                  <a:pt x="8379" y="21659"/>
                </a:lnTo>
                <a:lnTo>
                  <a:pt x="7168" y="21540"/>
                </a:lnTo>
                <a:lnTo>
                  <a:pt x="6098" y="21331"/>
                </a:lnTo>
                <a:lnTo>
                  <a:pt x="5050" y="21092"/>
                </a:lnTo>
                <a:lnTo>
                  <a:pt x="4003" y="20764"/>
                </a:lnTo>
                <a:lnTo>
                  <a:pt x="3258" y="20391"/>
                </a:lnTo>
                <a:lnTo>
                  <a:pt x="2769" y="20123"/>
                </a:lnTo>
                <a:lnTo>
                  <a:pt x="2281" y="19720"/>
                </a:lnTo>
                <a:lnTo>
                  <a:pt x="1862" y="19407"/>
                </a:lnTo>
                <a:lnTo>
                  <a:pt x="1489" y="19079"/>
                </a:lnTo>
                <a:lnTo>
                  <a:pt x="1070" y="18676"/>
                </a:lnTo>
                <a:lnTo>
                  <a:pt x="744" y="18258"/>
                </a:lnTo>
                <a:lnTo>
                  <a:pt x="325" y="17661"/>
                </a:lnTo>
                <a:lnTo>
                  <a:pt x="162" y="17035"/>
                </a:lnTo>
                <a:lnTo>
                  <a:pt x="93" y="16468"/>
                </a:lnTo>
                <a:lnTo>
                  <a:pt x="93" y="9606"/>
                </a:lnTo>
                <a:close/>
                <a:moveTo>
                  <a:pt x="6098" y="9591"/>
                </a:moveTo>
                <a:lnTo>
                  <a:pt x="6098" y="5220"/>
                </a:lnTo>
                <a:lnTo>
                  <a:pt x="6191" y="4907"/>
                </a:lnTo>
                <a:lnTo>
                  <a:pt x="6307" y="4639"/>
                </a:lnTo>
                <a:lnTo>
                  <a:pt x="6517" y="4370"/>
                </a:lnTo>
                <a:lnTo>
                  <a:pt x="6680" y="4087"/>
                </a:lnTo>
                <a:lnTo>
                  <a:pt x="6889" y="3878"/>
                </a:lnTo>
                <a:lnTo>
                  <a:pt x="7308" y="3520"/>
                </a:lnTo>
                <a:lnTo>
                  <a:pt x="7843" y="3281"/>
                </a:lnTo>
                <a:lnTo>
                  <a:pt x="8402" y="3013"/>
                </a:lnTo>
                <a:lnTo>
                  <a:pt x="9031" y="2834"/>
                </a:lnTo>
                <a:lnTo>
                  <a:pt x="9659" y="2700"/>
                </a:lnTo>
                <a:lnTo>
                  <a:pt x="10497" y="2625"/>
                </a:lnTo>
                <a:lnTo>
                  <a:pt x="11125" y="2655"/>
                </a:lnTo>
                <a:lnTo>
                  <a:pt x="11987" y="2789"/>
                </a:lnTo>
                <a:lnTo>
                  <a:pt x="12522" y="2893"/>
                </a:lnTo>
                <a:lnTo>
                  <a:pt x="13011" y="3028"/>
                </a:lnTo>
                <a:lnTo>
                  <a:pt x="13290" y="3192"/>
                </a:lnTo>
                <a:lnTo>
                  <a:pt x="13709" y="3371"/>
                </a:lnTo>
                <a:lnTo>
                  <a:pt x="13872" y="3505"/>
                </a:lnTo>
                <a:lnTo>
                  <a:pt x="14058" y="3639"/>
                </a:lnTo>
                <a:lnTo>
                  <a:pt x="14291" y="3788"/>
                </a:lnTo>
                <a:lnTo>
                  <a:pt x="14431" y="3953"/>
                </a:lnTo>
                <a:lnTo>
                  <a:pt x="14617" y="4102"/>
                </a:lnTo>
                <a:lnTo>
                  <a:pt x="14826" y="4311"/>
                </a:lnTo>
                <a:lnTo>
                  <a:pt x="14919" y="4534"/>
                </a:lnTo>
                <a:lnTo>
                  <a:pt x="15036" y="4773"/>
                </a:lnTo>
                <a:lnTo>
                  <a:pt x="15175" y="5027"/>
                </a:lnTo>
                <a:lnTo>
                  <a:pt x="15245" y="5220"/>
                </a:lnTo>
                <a:lnTo>
                  <a:pt x="15245" y="9591"/>
                </a:lnTo>
                <a:lnTo>
                  <a:pt x="6098" y="9591"/>
                </a:lnTo>
                <a:close/>
              </a:path>
              <a:path w="21600" h="21600" extrusionOk="0">
                <a:moveTo>
                  <a:pt x="93" y="9606"/>
                </a:moveTo>
                <a:lnTo>
                  <a:pt x="21600" y="9606"/>
                </a:lnTo>
                <a:close/>
              </a:path>
              <a:path w="21600" h="21600" extrusionOk="0">
                <a:moveTo>
                  <a:pt x="11684" y="17109"/>
                </a:moveTo>
                <a:lnTo>
                  <a:pt x="12266" y="19317"/>
                </a:lnTo>
                <a:lnTo>
                  <a:pt x="9659" y="19317"/>
                </a:lnTo>
                <a:lnTo>
                  <a:pt x="10287" y="17124"/>
                </a:lnTo>
                <a:lnTo>
                  <a:pt x="10008" y="16975"/>
                </a:lnTo>
                <a:lnTo>
                  <a:pt x="9799" y="16722"/>
                </a:lnTo>
                <a:lnTo>
                  <a:pt x="9752" y="16408"/>
                </a:lnTo>
                <a:lnTo>
                  <a:pt x="9822" y="16170"/>
                </a:lnTo>
                <a:lnTo>
                  <a:pt x="10008" y="16006"/>
                </a:lnTo>
                <a:lnTo>
                  <a:pt x="10148" y="15871"/>
                </a:lnTo>
                <a:lnTo>
                  <a:pt x="10381" y="15782"/>
                </a:lnTo>
                <a:lnTo>
                  <a:pt x="10660" y="15692"/>
                </a:lnTo>
                <a:lnTo>
                  <a:pt x="11009" y="15677"/>
                </a:lnTo>
                <a:lnTo>
                  <a:pt x="11288" y="15722"/>
                </a:lnTo>
                <a:lnTo>
                  <a:pt x="11614" y="15782"/>
                </a:lnTo>
                <a:lnTo>
                  <a:pt x="11893" y="15946"/>
                </a:lnTo>
                <a:lnTo>
                  <a:pt x="12033" y="16080"/>
                </a:lnTo>
                <a:lnTo>
                  <a:pt x="12173" y="16229"/>
                </a:lnTo>
                <a:lnTo>
                  <a:pt x="12196" y="16408"/>
                </a:lnTo>
                <a:lnTo>
                  <a:pt x="12103" y="16722"/>
                </a:lnTo>
                <a:lnTo>
                  <a:pt x="11987" y="16856"/>
                </a:lnTo>
                <a:lnTo>
                  <a:pt x="11847" y="16975"/>
                </a:lnTo>
                <a:lnTo>
                  <a:pt x="11684" y="17109"/>
                </a:lnTo>
              </a:path>
            </a:pathLst>
          </a:custGeom>
          <a:solidFill>
            <a:srgbClr val="C0C0C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ru-RU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pic>
        <p:nvPicPr>
          <p:cNvPr id="102409" name="Picture 9" descr="P110088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0" y="4076700"/>
            <a:ext cx="1728788" cy="2592388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721754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02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9" dur="2000"/>
                                        <p:tgtEl>
                                          <p:spTgt spid="1024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4.79769E-6 L -0.48021 -0.0050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024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10" y="-2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9.16667E-6 -3.3526E-6 C 0.00209 0.01873 0.00435 0.03746 0.02709 0.04439 C 0.04983 0.05133 0.10382 0.04486 0.13664 0.04231 C 0.16945 0.03977 0.19636 0.03815 0.22396 0.0296 C 0.25157 0.02104 0.28542 0.00139 0.30174 -0.00855 C 0.31806 -0.0185 0.31876 -0.02682 0.32223 -0.02959 " pathEditMode="relative" ptsTypes="aaaaaA">
                                      <p:cBhvr>
                                        <p:cTn id="15" dur="2000" fill="hold"/>
                                        <p:tgtEl>
                                          <p:spTgt spid="1024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05" grpId="0" animBg="1"/>
      <p:bldP spid="10240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Заголовок 1"/>
          <p:cNvSpPr>
            <a:spLocks noGrp="1"/>
          </p:cNvSpPr>
          <p:nvPr>
            <p:ph type="ctrTitle"/>
          </p:nvPr>
        </p:nvSpPr>
        <p:spPr>
          <a:xfrm>
            <a:off x="142878" y="3929063"/>
            <a:ext cx="5715000" cy="1143000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85750" y="5643563"/>
            <a:ext cx="4643438" cy="78105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ru-RU" smtClean="0"/>
          </a:p>
        </p:txBody>
      </p:sp>
      <p:pic>
        <p:nvPicPr>
          <p:cNvPr id="49155" name="Рисунок 1" descr="Gate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00438" y="2214566"/>
            <a:ext cx="2208212" cy="331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01 - Bu-ra-ti-no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01066" y="62865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3448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8800" b="1">
                <a:solidFill>
                  <a:srgbClr val="FF0000"/>
                </a:solidFill>
              </a:rPr>
              <a:t>Клятва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5400" b="1" dirty="0">
                <a:solidFill>
                  <a:srgbClr val="FF0000"/>
                </a:solidFill>
                <a:effectLst>
                  <a:glow rad="101600">
                    <a:srgbClr val="33CC33">
                      <a:alpha val="60000"/>
                    </a:srgbClr>
                  </a:glow>
                </a:effectLst>
              </a:rPr>
              <a:t>Прибегать в школу к первому уроку с горящими от любознательности глазами.</a:t>
            </a:r>
          </a:p>
          <a:p>
            <a:pPr eaLnBrk="1" hangingPunct="1">
              <a:defRPr/>
            </a:pPr>
            <a:endParaRPr lang="ru-RU" b="1" dirty="0" smtClean="0">
              <a:solidFill>
                <a:srgbClr val="FFFF00"/>
              </a:solidFill>
            </a:endParaRPr>
          </a:p>
          <a:p>
            <a:pPr eaLnBrk="1" hangingPunct="1">
              <a:buFont typeface="Arial" charset="0"/>
              <a:buNone/>
              <a:defRPr/>
            </a:pPr>
            <a:endParaRPr lang="ru-RU" b="1" dirty="0"/>
          </a:p>
        </p:txBody>
      </p:sp>
      <p:pic>
        <p:nvPicPr>
          <p:cNvPr id="50179" name="Picture 2" descr="C:\Documents and Settings\Светлана\Рабочий стол\93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43688" y="4071939"/>
            <a:ext cx="2228850" cy="235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fanfary-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78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8000" b="1">
                <a:solidFill>
                  <a:srgbClr val="FF0000"/>
                </a:solidFill>
              </a:rPr>
              <a:t>Клятва</a:t>
            </a:r>
            <a:endParaRPr lang="ru-RU" sz="800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5400" b="1" dirty="0">
                <a:solidFill>
                  <a:srgbClr val="FF6600"/>
                </a:solidFill>
                <a:effectLst>
                  <a:glow rad="101600">
                    <a:srgbClr val="000099">
                      <a:alpha val="60000"/>
                    </a:srgbClr>
                  </a:glow>
                </a:effectLst>
              </a:rPr>
              <a:t>Во время урока активно и дружно работать, </a:t>
            </a:r>
          </a:p>
          <a:p>
            <a:pPr eaLnBrk="1" hangingPunct="1">
              <a:buFont typeface="Arial" charset="0"/>
              <a:buNone/>
              <a:defRPr/>
            </a:pPr>
            <a:r>
              <a:rPr lang="ru-RU" sz="5400" b="1" dirty="0">
                <a:solidFill>
                  <a:srgbClr val="FF6600"/>
                </a:solidFill>
                <a:effectLst>
                  <a:glow rad="101600">
                    <a:srgbClr val="000099">
                      <a:alpha val="60000"/>
                    </a:srgbClr>
                  </a:glow>
                </a:effectLst>
              </a:rPr>
              <a:t>  учить всё что нужно.</a:t>
            </a:r>
          </a:p>
          <a:p>
            <a:pPr eaLnBrk="1" hangingPunct="1">
              <a:defRPr/>
            </a:pPr>
            <a:endParaRPr lang="ru-RU" dirty="0">
              <a:effectLst>
                <a:glow rad="101600">
                  <a:srgbClr val="000099">
                    <a:alpha val="60000"/>
                  </a:srgbClr>
                </a:glow>
              </a:effectLst>
            </a:endParaRPr>
          </a:p>
        </p:txBody>
      </p:sp>
      <p:pic>
        <p:nvPicPr>
          <p:cNvPr id="51203" name="Picture 2" descr="C:\Documents and Settings\Светлана\Рабочий стол\93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15063" y="4357688"/>
            <a:ext cx="26162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8000" b="1">
                <a:solidFill>
                  <a:srgbClr val="FF0000"/>
                </a:solidFill>
              </a:rPr>
              <a:t>Клятва</a:t>
            </a:r>
            <a:endParaRPr lang="ru-RU" sz="800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5400" b="1" dirty="0">
                <a:solidFill>
                  <a:srgbClr val="FFFF00"/>
                </a:solidFill>
                <a:effectLst>
                  <a:glow rad="101600">
                    <a:srgbClr val="800000"/>
                  </a:glow>
                </a:effectLst>
              </a:rPr>
              <a:t>Вещи свои дома не забывать, </a:t>
            </a:r>
          </a:p>
          <a:p>
            <a:pPr eaLnBrk="1" hangingPunct="1">
              <a:buFont typeface="Arial" charset="0"/>
              <a:buNone/>
              <a:defRPr/>
            </a:pPr>
            <a:r>
              <a:rPr lang="ru-RU" sz="5400" b="1" dirty="0">
                <a:solidFill>
                  <a:srgbClr val="FFFF00"/>
                </a:solidFill>
                <a:effectLst>
                  <a:glow rad="101600">
                    <a:srgbClr val="800000"/>
                  </a:glow>
                </a:effectLst>
              </a:rPr>
              <a:t>  прилежно учиться </a:t>
            </a:r>
          </a:p>
          <a:p>
            <a:pPr eaLnBrk="1" hangingPunct="1">
              <a:buFont typeface="Arial" charset="0"/>
              <a:buNone/>
              <a:defRPr/>
            </a:pPr>
            <a:r>
              <a:rPr lang="ru-RU" sz="5400" b="1" dirty="0">
                <a:solidFill>
                  <a:srgbClr val="FFFF00"/>
                </a:solidFill>
                <a:effectLst>
                  <a:glow rad="101600">
                    <a:srgbClr val="800000"/>
                  </a:glow>
                </a:effectLst>
              </a:rPr>
              <a:t>  читать и считать.</a:t>
            </a:r>
            <a:endParaRPr lang="ru-RU" sz="5400" dirty="0">
              <a:effectLst>
                <a:glow rad="101600">
                  <a:srgbClr val="800000"/>
                </a:glow>
              </a:effectLst>
            </a:endParaRPr>
          </a:p>
        </p:txBody>
      </p:sp>
      <p:pic>
        <p:nvPicPr>
          <p:cNvPr id="52227" name="Picture 2" descr="C:\Documents and Settings\Светлана\Рабочий стол\93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86500" y="4071940"/>
            <a:ext cx="2713038" cy="278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8000" b="1">
                <a:solidFill>
                  <a:srgbClr val="FF0000"/>
                </a:solidFill>
              </a:rPr>
              <a:t>Клятва</a:t>
            </a:r>
            <a:endParaRPr lang="ru-RU" sz="800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5400" b="1" dirty="0">
                <a:solidFill>
                  <a:srgbClr val="00FF00"/>
                </a:solidFill>
                <a:effectLst>
                  <a:glow rad="101600">
                    <a:srgbClr val="800000">
                      <a:alpha val="60000"/>
                    </a:srgbClr>
                  </a:glow>
                </a:effectLst>
              </a:rPr>
              <a:t>Учебники, книги, </a:t>
            </a:r>
          </a:p>
          <a:p>
            <a:pPr eaLnBrk="1" hangingPunct="1">
              <a:buFont typeface="Arial" charset="0"/>
              <a:buNone/>
              <a:defRPr/>
            </a:pPr>
            <a:r>
              <a:rPr lang="ru-RU" sz="5400" b="1" dirty="0">
                <a:solidFill>
                  <a:srgbClr val="00FF00"/>
                </a:solidFill>
                <a:effectLst>
                  <a:glow rad="101600">
                    <a:srgbClr val="800000">
                      <a:alpha val="60000"/>
                    </a:srgbClr>
                  </a:glow>
                </a:effectLst>
              </a:rPr>
              <a:t>  пенал и тетрадки</a:t>
            </a:r>
          </a:p>
          <a:p>
            <a:pPr eaLnBrk="1" hangingPunct="1">
              <a:buFont typeface="Arial" charset="0"/>
              <a:buNone/>
              <a:defRPr/>
            </a:pPr>
            <a:r>
              <a:rPr lang="ru-RU" sz="5400" b="1" dirty="0">
                <a:solidFill>
                  <a:srgbClr val="00FF00"/>
                </a:solidFill>
                <a:effectLst>
                  <a:glow rad="101600">
                    <a:srgbClr val="800000">
                      <a:alpha val="60000"/>
                    </a:srgbClr>
                  </a:glow>
                </a:effectLst>
              </a:rPr>
              <a:t>  всегда содержать в идеальном порядке.</a:t>
            </a:r>
          </a:p>
          <a:p>
            <a:pPr eaLnBrk="1" hangingPunct="1">
              <a:defRPr/>
            </a:pPr>
            <a:endParaRPr lang="ru-RU" dirty="0">
              <a:effectLst>
                <a:glow rad="101600">
                  <a:srgbClr val="800000">
                    <a:alpha val="60000"/>
                  </a:srgbClr>
                </a:glow>
              </a:effectLst>
            </a:endParaRPr>
          </a:p>
        </p:txBody>
      </p:sp>
      <p:pic>
        <p:nvPicPr>
          <p:cNvPr id="53251" name="Picture 2" descr="C:\Documents and Settings\Светлана\Рабочий стол\44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72313" y="3071813"/>
            <a:ext cx="1985962" cy="250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8000" b="1">
                <a:solidFill>
                  <a:srgbClr val="FF0000"/>
                </a:solidFill>
              </a:rPr>
              <a:t>Клятва</a:t>
            </a:r>
            <a:endParaRPr lang="ru-RU" sz="800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5400" b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Друзьями хорошими, верными стать.</a:t>
            </a:r>
          </a:p>
          <a:p>
            <a:pPr eaLnBrk="1" hangingPunct="1">
              <a:buFont typeface="Arial" charset="0"/>
              <a:buNone/>
              <a:defRPr/>
            </a:pPr>
            <a:r>
              <a:rPr lang="ru-RU" sz="5400" b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  Товарищам всюду </a:t>
            </a:r>
          </a:p>
          <a:p>
            <a:pPr eaLnBrk="1" hangingPunct="1">
              <a:buFont typeface="Arial" charset="0"/>
              <a:buNone/>
              <a:defRPr/>
            </a:pPr>
            <a:r>
              <a:rPr lang="ru-RU" sz="5400" b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  своим помогать.</a:t>
            </a:r>
          </a:p>
          <a:p>
            <a:pPr eaLnBrk="1" hangingPunct="1">
              <a:defRPr/>
            </a:pPr>
            <a:endParaRPr lang="ru-RU" sz="5400" dirty="0">
              <a:effectLst>
                <a:glow rad="101600">
                  <a:schemeClr val="tx1">
                    <a:alpha val="60000"/>
                  </a:schemeClr>
                </a:glow>
              </a:effectLst>
            </a:endParaRPr>
          </a:p>
        </p:txBody>
      </p:sp>
      <p:pic>
        <p:nvPicPr>
          <p:cNvPr id="54275" name="Picture 2" descr="C:\Documents and Settings\Светлана\Рабочий стол\61444841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0" y="4214813"/>
            <a:ext cx="2987675" cy="224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8000" b="1">
                <a:solidFill>
                  <a:srgbClr val="FF0000"/>
                </a:solidFill>
              </a:rPr>
              <a:t>Клятва</a:t>
            </a:r>
            <a:endParaRPr lang="ru-RU" sz="800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ru-RU" sz="5400" b="1">
                <a:solidFill>
                  <a:srgbClr val="0033CC"/>
                </a:solidFill>
              </a:rPr>
              <a:t>А лень, неопрятность, подсказки, враньё</a:t>
            </a:r>
          </a:p>
          <a:p>
            <a:pPr eaLnBrk="1" hangingPunct="1">
              <a:buFont typeface="Arial" charset="0"/>
              <a:buNone/>
            </a:pPr>
            <a:r>
              <a:rPr lang="ru-RU" sz="5400" b="1">
                <a:solidFill>
                  <a:srgbClr val="0033CC"/>
                </a:solidFill>
              </a:rPr>
              <a:t>  не пустите в класс никогда, ни за что.</a:t>
            </a:r>
          </a:p>
        </p:txBody>
      </p:sp>
      <p:pic>
        <p:nvPicPr>
          <p:cNvPr id="55299" name="Picture 2" descr="C:\Documents and Settings\Светлана\Рабочий стол\495143270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88116" y="2857500"/>
            <a:ext cx="2655887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8000" b="1">
                <a:solidFill>
                  <a:srgbClr val="FF0000"/>
                </a:solidFill>
              </a:rPr>
              <a:t>Клятва</a:t>
            </a:r>
            <a:endParaRPr lang="ru-RU" sz="800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ru-RU" sz="5400" b="1" dirty="0">
                <a:solidFill>
                  <a:srgbClr val="7030A0"/>
                </a:solidFill>
              </a:rPr>
              <a:t>С достоинством донести высокое званье «ученик» до окончания учёбы.</a:t>
            </a:r>
          </a:p>
        </p:txBody>
      </p:sp>
      <p:pic>
        <p:nvPicPr>
          <p:cNvPr id="56323" name="Picture 2" descr="C:\Documents and Settings\Светлана\Рабочий стол\i.jpeg1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15063" y="4286251"/>
            <a:ext cx="2571750" cy="2268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Заголовок 1"/>
          <p:cNvSpPr>
            <a:spLocks noGrp="1"/>
          </p:cNvSpPr>
          <p:nvPr>
            <p:ph type="title"/>
          </p:nvPr>
        </p:nvSpPr>
        <p:spPr>
          <a:xfrm>
            <a:off x="2734696" y="188640"/>
            <a:ext cx="6043612" cy="1060450"/>
          </a:xfrm>
        </p:spPr>
        <p:txBody>
          <a:bodyPr/>
          <a:lstStyle/>
          <a:p>
            <a:pPr eaLnBrk="1" hangingPunct="1"/>
            <a:r>
              <a:rPr lang="ru-RU" sz="4800" b="1" dirty="0" smtClean="0">
                <a:solidFill>
                  <a:srgbClr val="FF0000"/>
                </a:solidFill>
              </a:rPr>
              <a:t>Клятва родителей</a:t>
            </a:r>
            <a:endParaRPr lang="ru-RU" sz="4800" dirty="0"/>
          </a:p>
        </p:txBody>
      </p:sp>
      <p:pic>
        <p:nvPicPr>
          <p:cNvPr id="56323" name="Picture 2" descr="C:\Documents and Settings\Светлана\Рабочий стол\i.jpeg1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15063" y="3659832"/>
            <a:ext cx="2571750" cy="2894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395535" y="1028343"/>
            <a:ext cx="8568953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Aft>
                <a:spcPts val="0"/>
              </a:spcAft>
            </a:pPr>
            <a:r>
              <a:rPr lang="ru-RU" sz="2800" b="1" i="1" dirty="0" smtClean="0">
                <a:solidFill>
                  <a:srgbClr val="002060"/>
                </a:solidFill>
                <a:latin typeface="Times New Roman"/>
                <a:ea typeface="Times New Roman"/>
              </a:rPr>
              <a:t>Детям </a:t>
            </a:r>
            <a:r>
              <a:rPr lang="ru-RU" sz="2800" b="1" i="1" dirty="0">
                <a:solidFill>
                  <a:srgbClr val="002060"/>
                </a:solidFill>
                <a:latin typeface="Times New Roman"/>
                <a:ea typeface="Times New Roman"/>
              </a:rPr>
              <a:t>в учебе поможем всегда</a:t>
            </a:r>
          </a:p>
          <a:p>
            <a:pPr algn="r">
              <a:spcAft>
                <a:spcPts val="0"/>
              </a:spcAft>
            </a:pPr>
            <a:r>
              <a:rPr lang="ru-RU" sz="2800" b="1" i="1" dirty="0">
                <a:solidFill>
                  <a:srgbClr val="002060"/>
                </a:solidFill>
                <a:latin typeface="Times New Roman"/>
                <a:ea typeface="Times New Roman"/>
              </a:rPr>
              <a:t>Чтобы детьми была школа горда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/>
                <a:ea typeface="Times New Roman"/>
              </a:rPr>
              <a:t>!</a:t>
            </a:r>
            <a:endParaRPr lang="ru-RU" sz="2800" b="1" i="1" dirty="0">
              <a:solidFill>
                <a:srgbClr val="002060"/>
              </a:solidFill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ru-RU" sz="2800" b="1" i="1" dirty="0">
                <a:solidFill>
                  <a:srgbClr val="002060"/>
                </a:solidFill>
                <a:latin typeface="Times New Roman"/>
                <a:ea typeface="Times New Roman"/>
              </a:rPr>
              <a:t>Нас не пугает задач чехарда!</a:t>
            </a:r>
          </a:p>
          <a:p>
            <a:pPr>
              <a:spcAft>
                <a:spcPts val="0"/>
              </a:spcAft>
            </a:pPr>
            <a:r>
              <a:rPr lang="ru-RU" sz="2800" b="1" i="1" dirty="0">
                <a:solidFill>
                  <a:srgbClr val="002060"/>
                </a:solidFill>
                <a:latin typeface="Times New Roman"/>
                <a:ea typeface="Times New Roman"/>
              </a:rPr>
              <a:t>Формулы вспомнить для нас ерунда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/>
                <a:ea typeface="Times New Roman"/>
              </a:rPr>
              <a:t>.</a:t>
            </a:r>
            <a:endParaRPr lang="ru-RU" sz="2800" b="1" i="1" dirty="0">
              <a:solidFill>
                <a:srgbClr val="002060"/>
              </a:solidFill>
              <a:latin typeface="Times New Roman"/>
              <a:ea typeface="Times New Roman"/>
            </a:endParaRPr>
          </a:p>
          <a:p>
            <a:pPr algn="r">
              <a:spcAft>
                <a:spcPts val="0"/>
              </a:spcAft>
            </a:pPr>
            <a:r>
              <a:rPr lang="ru-RU" sz="2800" b="1" i="1" dirty="0">
                <a:solidFill>
                  <a:srgbClr val="002060"/>
                </a:solidFill>
                <a:latin typeface="Times New Roman"/>
                <a:ea typeface="Times New Roman"/>
              </a:rPr>
              <a:t>Клянемся детей не ругать никогда.</a:t>
            </a:r>
          </a:p>
          <a:p>
            <a:pPr algn="r">
              <a:spcAft>
                <a:spcPts val="0"/>
              </a:spcAft>
            </a:pPr>
            <a:r>
              <a:rPr lang="ru-RU" sz="2800" b="1" i="1" dirty="0">
                <a:solidFill>
                  <a:srgbClr val="002060"/>
                </a:solidFill>
                <a:latin typeface="Times New Roman"/>
                <a:ea typeface="Times New Roman"/>
              </a:rPr>
              <a:t>Только слегка пожурить иногда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/>
                <a:ea typeface="Times New Roman"/>
              </a:rPr>
              <a:t>.</a:t>
            </a:r>
            <a:endParaRPr lang="ru-RU" sz="2800" b="1" i="1" dirty="0">
              <a:solidFill>
                <a:srgbClr val="002060"/>
              </a:solidFill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ru-RU" sz="2800" b="1" i="1" dirty="0">
                <a:solidFill>
                  <a:srgbClr val="002060"/>
                </a:solidFill>
                <a:latin typeface="Times New Roman"/>
                <a:ea typeface="Times New Roman"/>
              </a:rPr>
              <a:t>Будем спокойны, как в речке вода,</a:t>
            </a:r>
          </a:p>
          <a:p>
            <a:pPr>
              <a:spcAft>
                <a:spcPts val="0"/>
              </a:spcAft>
            </a:pPr>
            <a:r>
              <a:rPr lang="ru-RU" sz="2800" b="1" i="1" dirty="0" smtClean="0">
                <a:solidFill>
                  <a:srgbClr val="002060"/>
                </a:solidFill>
                <a:latin typeface="Times New Roman"/>
                <a:ea typeface="Times New Roman"/>
              </a:rPr>
              <a:t>Мудрыми </a:t>
            </a:r>
            <a:r>
              <a:rPr lang="ru-RU" sz="2800" b="1" i="1" dirty="0">
                <a:solidFill>
                  <a:srgbClr val="002060"/>
                </a:solidFill>
                <a:latin typeface="Times New Roman"/>
                <a:ea typeface="Times New Roman"/>
              </a:rPr>
              <a:t>будем, как в небе звезда </a:t>
            </a:r>
          </a:p>
          <a:p>
            <a:pPr>
              <a:spcAft>
                <a:spcPts val="0"/>
              </a:spcAft>
            </a:pPr>
            <a:r>
              <a:rPr lang="ru-RU" sz="2800" b="1" i="1" dirty="0" smtClean="0">
                <a:solidFill>
                  <a:srgbClr val="002060"/>
                </a:solidFill>
                <a:latin typeface="Times New Roman"/>
                <a:ea typeface="Times New Roman"/>
              </a:rPr>
              <a:t>                       Будем </a:t>
            </a:r>
            <a:r>
              <a:rPr lang="ru-RU" sz="2800" b="1" i="1" dirty="0">
                <a:solidFill>
                  <a:srgbClr val="002060"/>
                </a:solidFill>
                <a:latin typeface="Times New Roman"/>
                <a:ea typeface="Times New Roman"/>
              </a:rPr>
              <a:t>вставать по утрам в 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/>
                <a:ea typeface="Times New Roman"/>
              </a:rPr>
              <a:t>холода</a:t>
            </a:r>
          </a:p>
          <a:p>
            <a:pPr>
              <a:spcAft>
                <a:spcPts val="0"/>
              </a:spcAft>
            </a:pPr>
            <a:r>
              <a:rPr lang="ru-RU" sz="2800" b="1" i="1" dirty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/>
                <a:ea typeface="Times New Roman"/>
              </a:rPr>
              <a:t>                      Чтобы </a:t>
            </a:r>
            <a:r>
              <a:rPr lang="ru-RU" sz="2800" b="1" i="1" dirty="0">
                <a:solidFill>
                  <a:srgbClr val="002060"/>
                </a:solidFill>
                <a:latin typeface="Times New Roman"/>
                <a:ea typeface="Times New Roman"/>
              </a:rPr>
              <a:t>успеть и туда и сюда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/>
                <a:ea typeface="Times New Roman"/>
              </a:rPr>
              <a:t>.</a:t>
            </a:r>
            <a:endParaRPr lang="ru-RU" sz="2800" b="1" i="1" dirty="0">
              <a:solidFill>
                <a:srgbClr val="002060"/>
              </a:solidFill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ru-RU" sz="2800" b="1" i="1" dirty="0">
                <a:solidFill>
                  <a:srgbClr val="002060"/>
                </a:solidFill>
                <a:latin typeface="Times New Roman"/>
                <a:ea typeface="Times New Roman"/>
              </a:rPr>
              <a:t>Когда завершится учебы страда,</a:t>
            </a:r>
          </a:p>
          <a:p>
            <a:r>
              <a:rPr lang="ru-RU" sz="2800" b="1" i="1" dirty="0">
                <a:solidFill>
                  <a:srgbClr val="002060"/>
                </a:solidFill>
                <a:latin typeface="Times New Roman"/>
                <a:ea typeface="Times New Roman"/>
              </a:rPr>
              <a:t>Вместе с детьми погуляем 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/>
                <a:ea typeface="Times New Roman"/>
              </a:rPr>
              <a:t>тогда!</a:t>
            </a:r>
            <a:endParaRPr lang="ru-RU" sz="2800" b="1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73000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/>
              <a:t>ё</a:t>
            </a:r>
          </a:p>
        </p:txBody>
      </p:sp>
      <p:pic>
        <p:nvPicPr>
          <p:cNvPr id="17412" name="Picture 4" descr="50b0654d17fc6f8a3adb62210ec28128_medium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857250" y="1935163"/>
            <a:ext cx="6858000" cy="4527550"/>
          </a:xfrm>
        </p:spPr>
      </p:pic>
      <p:pic>
        <p:nvPicPr>
          <p:cNvPr id="17423" name="Picture 15" descr="1240210628_blank-paper-nailed-to-broken-brick-wall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286003" y="1995488"/>
            <a:ext cx="4214813" cy="4562475"/>
          </a:xfrm>
        </p:spPr>
      </p:pic>
      <p:sp>
        <p:nvSpPr>
          <p:cNvPr id="17415" name="WordArt 7"/>
          <p:cNvSpPr>
            <a:spLocks noChangeArrowheads="1" noChangeShapeType="1" noTextEdit="1"/>
          </p:cNvSpPr>
          <p:nvPr/>
        </p:nvSpPr>
        <p:spPr bwMode="auto">
          <a:xfrm>
            <a:off x="2214566" y="214313"/>
            <a:ext cx="6389687" cy="1382712"/>
          </a:xfrm>
          <a:prstGeom prst="rect">
            <a:avLst/>
          </a:prstGeom>
        </p:spPr>
        <p:txBody>
          <a:bodyPr wrap="none" lIns="91410" tIns="45706" rIns="91410" bIns="45706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ru-RU" sz="3600" kern="10" spc="-36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Impact"/>
              </a:rPr>
              <a:t>телеграмма</a:t>
            </a:r>
          </a:p>
        </p:txBody>
      </p:sp>
      <p:sp>
        <p:nvSpPr>
          <p:cNvPr id="17425" name="Text Box 17"/>
          <p:cNvSpPr txBox="1">
            <a:spLocks noChangeArrowheads="1"/>
          </p:cNvSpPr>
          <p:nvPr/>
        </p:nvSpPr>
        <p:spPr bwMode="auto">
          <a:xfrm>
            <a:off x="2214567" y="2997202"/>
            <a:ext cx="4356100" cy="1754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0" tIns="45706" rIns="91410" bIns="45706">
            <a:spAutoFit/>
          </a:bodyPr>
          <a:lstStyle/>
          <a:p>
            <a:pPr algn="ctr"/>
            <a:r>
              <a:rPr lang="ru-RU" sz="3600" b="1" i="1" dirty="0" smtClean="0">
                <a:solidFill>
                  <a:srgbClr val="0000CC"/>
                </a:solidFill>
              </a:rPr>
              <a:t>Поздравляем</a:t>
            </a:r>
            <a:r>
              <a:rPr lang="ru-RU" sz="3600" b="1" i="1" dirty="0">
                <a:solidFill>
                  <a:srgbClr val="0000CC"/>
                </a:solidFill>
              </a:rPr>
              <a:t>!</a:t>
            </a:r>
          </a:p>
          <a:p>
            <a:pPr algn="ctr"/>
            <a:r>
              <a:rPr lang="ru-RU" sz="3600" b="1" i="1" dirty="0" smtClean="0">
                <a:solidFill>
                  <a:srgbClr val="0000CC"/>
                </a:solidFill>
              </a:rPr>
              <a:t>Вы теперь школьники.</a:t>
            </a:r>
            <a:endParaRPr lang="ru-RU" sz="3600" b="1" i="1" dirty="0">
              <a:solidFill>
                <a:srgbClr val="0000CC"/>
              </a:solidFill>
            </a:endParaRPr>
          </a:p>
        </p:txBody>
      </p:sp>
      <p:sp>
        <p:nvSpPr>
          <p:cNvPr id="17416" name="Text Box 8"/>
          <p:cNvSpPr txBox="1">
            <a:spLocks noChangeArrowheads="1"/>
          </p:cNvSpPr>
          <p:nvPr/>
        </p:nvSpPr>
        <p:spPr bwMode="auto">
          <a:xfrm>
            <a:off x="2916241" y="2708275"/>
            <a:ext cx="286488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10" tIns="45706" rIns="91410" bIns="45706">
            <a:spAutoFit/>
          </a:bodyPr>
          <a:lstStyle/>
          <a:p>
            <a:r>
              <a:rPr lang="ru-RU" sz="3200" b="1" dirty="0"/>
              <a:t>с. Островное</a:t>
            </a:r>
          </a:p>
        </p:txBody>
      </p:sp>
      <p:sp>
        <p:nvSpPr>
          <p:cNvPr id="17417" name="Text Box 9"/>
          <p:cNvSpPr txBox="1">
            <a:spLocks noChangeArrowheads="1"/>
          </p:cNvSpPr>
          <p:nvPr/>
        </p:nvSpPr>
        <p:spPr bwMode="auto">
          <a:xfrm>
            <a:off x="3059113" y="3284541"/>
            <a:ext cx="152522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10" tIns="45706" rIns="91410" bIns="45706">
            <a:spAutoFit/>
          </a:bodyPr>
          <a:lstStyle/>
          <a:p>
            <a:r>
              <a:rPr lang="ru-RU" sz="3200" b="1" dirty="0"/>
              <a:t>Школа</a:t>
            </a:r>
          </a:p>
        </p:txBody>
      </p:sp>
      <p:sp>
        <p:nvSpPr>
          <p:cNvPr id="17418" name="Text Box 10"/>
          <p:cNvSpPr txBox="1">
            <a:spLocks noChangeArrowheads="1"/>
          </p:cNvSpPr>
          <p:nvPr/>
        </p:nvSpPr>
        <p:spPr bwMode="auto">
          <a:xfrm>
            <a:off x="3323119" y="4077072"/>
            <a:ext cx="20219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10" tIns="45706" rIns="91410" bIns="45706">
            <a:spAutoFit/>
          </a:bodyPr>
          <a:lstStyle/>
          <a:p>
            <a:r>
              <a:rPr lang="ru-RU" sz="3200" b="1" dirty="0"/>
              <a:t>1    класс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4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4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74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74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4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4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4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4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4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4" presetClass="exit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54" presetClass="exit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74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54" presetClass="exit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74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74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74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74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174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54" presetClass="exit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74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74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74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174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174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74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74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74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74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5" grpId="0" animBg="1"/>
      <p:bldP spid="17425" grpId="0"/>
      <p:bldP spid="17416" grpId="0"/>
      <p:bldP spid="17416" grpId="1"/>
      <p:bldP spid="17417" grpId="0"/>
      <p:bldP spid="17417" grpId="1"/>
      <p:bldP spid="17418" grpId="0"/>
      <p:bldP spid="17418" grpId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b="1" smtClean="0">
                <a:solidFill>
                  <a:srgbClr val="FF0000"/>
                </a:solidFill>
              </a:rPr>
              <a:t>ПРАВИЛА ШКОЛЬНИКА</a:t>
            </a:r>
          </a:p>
        </p:txBody>
      </p:sp>
      <p:sp>
        <p:nvSpPr>
          <p:cNvPr id="57346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ru-RU" sz="4800" b="1">
                <a:solidFill>
                  <a:srgbClr val="3820EC"/>
                </a:solidFill>
              </a:rPr>
              <a:t>В нашей школе есть закон-</a:t>
            </a:r>
          </a:p>
          <a:p>
            <a:pPr eaLnBrk="1" hangingPunct="1">
              <a:buFont typeface="Arial" charset="0"/>
              <a:buNone/>
            </a:pPr>
            <a:r>
              <a:rPr lang="ru-RU" sz="4800" b="1">
                <a:solidFill>
                  <a:srgbClr val="3820EC"/>
                </a:solidFill>
              </a:rPr>
              <a:t>    Вход </a:t>
            </a:r>
          </a:p>
          <a:p>
            <a:pPr eaLnBrk="1" hangingPunct="1">
              <a:buFont typeface="Arial" charset="0"/>
              <a:buNone/>
            </a:pPr>
            <a:r>
              <a:rPr lang="ru-RU" sz="4800" b="1">
                <a:solidFill>
                  <a:srgbClr val="3820EC"/>
                </a:solidFill>
              </a:rPr>
              <a:t>       неряхам </a:t>
            </a:r>
          </a:p>
          <a:p>
            <a:pPr eaLnBrk="1" hangingPunct="1">
              <a:buFont typeface="Arial" charset="0"/>
              <a:buNone/>
            </a:pPr>
            <a:r>
              <a:rPr lang="ru-RU" sz="4800" b="1">
                <a:solidFill>
                  <a:srgbClr val="3820EC"/>
                </a:solidFill>
              </a:rPr>
              <a:t>                запрещён!</a:t>
            </a:r>
          </a:p>
          <a:p>
            <a:pPr eaLnBrk="1" hangingPunct="1">
              <a:buFont typeface="Arial" charset="0"/>
              <a:buNone/>
            </a:pPr>
            <a:r>
              <a:rPr lang="ru-RU" sz="4800" b="1">
                <a:solidFill>
                  <a:srgbClr val="3820EC"/>
                </a:solidFill>
              </a:rPr>
              <a:t> </a:t>
            </a:r>
          </a:p>
          <a:p>
            <a:pPr eaLnBrk="1" hangingPunct="1"/>
            <a:endParaRPr lang="ru-RU" smtClean="0"/>
          </a:p>
        </p:txBody>
      </p:sp>
      <p:pic>
        <p:nvPicPr>
          <p:cNvPr id="5734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57875" y="2786063"/>
            <a:ext cx="2566988" cy="3443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b="1" smtClean="0">
                <a:solidFill>
                  <a:srgbClr val="FF0000"/>
                </a:solidFill>
              </a:rPr>
              <a:t>ПРАВИЛА ШКОЛЬНИКА</a:t>
            </a:r>
          </a:p>
        </p:txBody>
      </p:sp>
      <p:sp>
        <p:nvSpPr>
          <p:cNvPr id="58370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ru-RU" b="1" smtClean="0">
                <a:solidFill>
                  <a:srgbClr val="800000"/>
                </a:solidFill>
              </a:rPr>
              <a:t>Парта-это не кровать</a:t>
            </a:r>
          </a:p>
          <a:p>
            <a:pPr eaLnBrk="1" hangingPunct="1">
              <a:buFont typeface="Arial" charset="0"/>
              <a:buNone/>
            </a:pPr>
            <a:r>
              <a:rPr lang="ru-RU" b="1" smtClean="0">
                <a:solidFill>
                  <a:srgbClr val="800000"/>
                </a:solidFill>
              </a:rPr>
              <a:t>    И нельзя на ней лежать</a:t>
            </a:r>
          </a:p>
          <a:p>
            <a:pPr eaLnBrk="1" hangingPunct="1">
              <a:buFont typeface="Arial" charset="0"/>
              <a:buNone/>
            </a:pPr>
            <a:r>
              <a:rPr lang="ru-RU" b="1" smtClean="0">
                <a:solidFill>
                  <a:srgbClr val="800000"/>
                </a:solidFill>
              </a:rPr>
              <a:t>    Ты сиди за партой стройно </a:t>
            </a:r>
          </a:p>
          <a:p>
            <a:pPr eaLnBrk="1" hangingPunct="1">
              <a:buFont typeface="Arial" charset="0"/>
              <a:buNone/>
            </a:pPr>
            <a:r>
              <a:rPr lang="ru-RU" b="1" smtClean="0">
                <a:solidFill>
                  <a:srgbClr val="800000"/>
                </a:solidFill>
              </a:rPr>
              <a:t>    И веди себя достойно:</a:t>
            </a:r>
          </a:p>
          <a:p>
            <a:pPr eaLnBrk="1" hangingPunct="1">
              <a:buFont typeface="Arial" charset="0"/>
              <a:buNone/>
            </a:pPr>
            <a:r>
              <a:rPr lang="ru-RU" b="1" smtClean="0">
                <a:solidFill>
                  <a:srgbClr val="800000"/>
                </a:solidFill>
              </a:rPr>
              <a:t>    На уроках не болтай</a:t>
            </a:r>
          </a:p>
          <a:p>
            <a:pPr eaLnBrk="1" hangingPunct="1">
              <a:buFont typeface="Arial" charset="0"/>
              <a:buNone/>
            </a:pPr>
            <a:r>
              <a:rPr lang="ru-RU" b="1" smtClean="0">
                <a:solidFill>
                  <a:srgbClr val="800000"/>
                </a:solidFill>
              </a:rPr>
              <a:t>    Как заморский попугай.</a:t>
            </a:r>
          </a:p>
          <a:p>
            <a:pPr eaLnBrk="1" hangingPunct="1"/>
            <a:endParaRPr lang="ru-RU" smtClean="0"/>
          </a:p>
        </p:txBody>
      </p:sp>
      <p:pic>
        <p:nvPicPr>
          <p:cNvPr id="58371" name="Picture 2" descr="C:\Users\1\Desktop\парта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24388" y="928689"/>
            <a:ext cx="4519612" cy="532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b="1" smtClean="0">
                <a:solidFill>
                  <a:srgbClr val="FF0000"/>
                </a:solidFill>
              </a:rPr>
              <a:t>ПРАВИЛА ШКОЛЬНИКА</a:t>
            </a:r>
          </a:p>
        </p:txBody>
      </p:sp>
      <p:sp>
        <p:nvSpPr>
          <p:cNvPr id="59394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ru-RU" sz="3600" b="1">
                <a:solidFill>
                  <a:srgbClr val="003300"/>
                </a:solidFill>
              </a:rPr>
              <a:t>Ответить хочешь, не шуми,</a:t>
            </a:r>
          </a:p>
          <a:p>
            <a:pPr eaLnBrk="1" hangingPunct="1">
              <a:buFont typeface="Arial" charset="0"/>
              <a:buNone/>
            </a:pPr>
            <a:r>
              <a:rPr lang="ru-RU" sz="3600" b="1">
                <a:solidFill>
                  <a:srgbClr val="003300"/>
                </a:solidFill>
              </a:rPr>
              <a:t>    А только руку подними.</a:t>
            </a:r>
          </a:p>
          <a:p>
            <a:pPr eaLnBrk="1" hangingPunct="1">
              <a:buFont typeface="Arial" charset="0"/>
              <a:buNone/>
            </a:pPr>
            <a:r>
              <a:rPr lang="ru-RU" sz="3600" b="1">
                <a:solidFill>
                  <a:srgbClr val="003300"/>
                </a:solidFill>
              </a:rPr>
              <a:t> </a:t>
            </a:r>
          </a:p>
        </p:txBody>
      </p:sp>
      <p:pic>
        <p:nvPicPr>
          <p:cNvPr id="5939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14691" y="3000378"/>
            <a:ext cx="5000625" cy="319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b="1" smtClean="0">
                <a:solidFill>
                  <a:srgbClr val="FF0000"/>
                </a:solidFill>
              </a:rPr>
              <a:t>ПРАВИЛА ШКОЛЬНИКА</a:t>
            </a:r>
          </a:p>
        </p:txBody>
      </p:sp>
      <p:sp>
        <p:nvSpPr>
          <p:cNvPr id="60418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ru-RU" b="1" smtClean="0">
                <a:solidFill>
                  <a:srgbClr val="0000CC"/>
                </a:solidFill>
              </a:rPr>
              <a:t>Вставайте дружно всякий раз, </a:t>
            </a:r>
          </a:p>
          <a:p>
            <a:pPr eaLnBrk="1" hangingPunct="1">
              <a:buFont typeface="Arial" charset="0"/>
              <a:buNone/>
            </a:pPr>
            <a:r>
              <a:rPr lang="ru-RU" b="1" smtClean="0">
                <a:solidFill>
                  <a:srgbClr val="0000CC"/>
                </a:solidFill>
              </a:rPr>
              <a:t>    Когда учитель входит в класс.</a:t>
            </a:r>
          </a:p>
          <a:p>
            <a:pPr eaLnBrk="1" hangingPunct="1">
              <a:buFont typeface="Arial" charset="0"/>
              <a:buNone/>
            </a:pPr>
            <a:r>
              <a:rPr lang="ru-RU" b="1" smtClean="0">
                <a:solidFill>
                  <a:srgbClr val="0000CC"/>
                </a:solidFill>
              </a:rPr>
              <a:t> </a:t>
            </a:r>
          </a:p>
          <a:p>
            <a:pPr eaLnBrk="1" hangingPunct="1"/>
            <a:r>
              <a:rPr lang="ru-RU" b="1" smtClean="0">
                <a:solidFill>
                  <a:srgbClr val="0000CC"/>
                </a:solidFill>
              </a:rPr>
              <a:t>Учитель спросит – надо встать,</a:t>
            </a:r>
          </a:p>
          <a:p>
            <a:pPr eaLnBrk="1" hangingPunct="1">
              <a:buFont typeface="Arial" charset="0"/>
              <a:buNone/>
            </a:pPr>
            <a:r>
              <a:rPr lang="ru-RU" b="1" smtClean="0">
                <a:solidFill>
                  <a:srgbClr val="0000CC"/>
                </a:solidFill>
              </a:rPr>
              <a:t>    Когда он сесть позволит - сядь.</a:t>
            </a:r>
          </a:p>
          <a:p>
            <a:pPr eaLnBrk="1" hangingPunct="1"/>
            <a:endParaRPr lang="ru-RU" smtClean="0"/>
          </a:p>
        </p:txBody>
      </p:sp>
      <p:pic>
        <p:nvPicPr>
          <p:cNvPr id="60419" name="Picture 2" descr="C:\Documents and Settings\Светлана\Рабочий стол\79966779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43625" y="4357691"/>
            <a:ext cx="2357438" cy="2236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Desktop\картинки\ц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977084"/>
            <a:ext cx="7200800" cy="4408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851920" y="253282"/>
            <a:ext cx="2894989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88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УРА!</a:t>
            </a:r>
            <a:endParaRPr lang="ru-RU" sz="88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1\Desktop\картинки\935396164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7" y="332656"/>
            <a:ext cx="8172399" cy="615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55339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>
          <a:xfrm>
            <a:off x="500066" y="1714500"/>
            <a:ext cx="8186737" cy="3429000"/>
          </a:xfrm>
        </p:spPr>
        <p:txBody>
          <a:bodyPr/>
          <a:lstStyle/>
          <a:p>
            <a:pPr marL="484037" algn="r" eaLnBrk="1" hangingPunct="1"/>
            <a:r>
              <a:rPr lang="ru-RU" sz="3200" b="1">
                <a:solidFill>
                  <a:srgbClr val="002060"/>
                </a:solidFill>
              </a:rPr>
              <a:t/>
            </a:r>
            <a:br>
              <a:rPr lang="ru-RU" sz="3200" b="1">
                <a:solidFill>
                  <a:srgbClr val="002060"/>
                </a:solidFill>
              </a:rPr>
            </a:br>
            <a:r>
              <a:rPr lang="ru-RU" sz="3200" b="1">
                <a:solidFill>
                  <a:srgbClr val="002060"/>
                </a:solidFill>
              </a:rPr>
              <a:t>Я желаю от души </a:t>
            </a:r>
            <a:br>
              <a:rPr lang="ru-RU" sz="3200" b="1">
                <a:solidFill>
                  <a:srgbClr val="002060"/>
                </a:solidFill>
              </a:rPr>
            </a:br>
            <a:r>
              <a:rPr lang="ru-RU" sz="3200" b="1">
                <a:solidFill>
                  <a:srgbClr val="002060"/>
                </a:solidFill>
              </a:rPr>
              <a:t>                              Вам здоровья, малыши!</a:t>
            </a:r>
            <a:br>
              <a:rPr lang="ru-RU" sz="3200" b="1">
                <a:solidFill>
                  <a:srgbClr val="002060"/>
                </a:solidFill>
              </a:rPr>
            </a:br>
            <a:r>
              <a:rPr lang="ru-RU" sz="3200" b="1">
                <a:solidFill>
                  <a:srgbClr val="002060"/>
                </a:solidFill>
              </a:rPr>
              <a:t>                              Чтоб прививок не боялись,</a:t>
            </a:r>
            <a:br>
              <a:rPr lang="ru-RU" sz="3200" b="1">
                <a:solidFill>
                  <a:srgbClr val="002060"/>
                </a:solidFill>
              </a:rPr>
            </a:br>
            <a:r>
              <a:rPr lang="ru-RU" sz="3200" b="1">
                <a:solidFill>
                  <a:srgbClr val="002060"/>
                </a:solidFill>
              </a:rPr>
              <a:t>                              Ежедневно  закалялись,</a:t>
            </a:r>
            <a:br>
              <a:rPr lang="ru-RU" sz="3200" b="1">
                <a:solidFill>
                  <a:srgbClr val="002060"/>
                </a:solidFill>
              </a:rPr>
            </a:br>
            <a:r>
              <a:rPr lang="ru-RU" sz="3200" b="1">
                <a:solidFill>
                  <a:srgbClr val="002060"/>
                </a:solidFill>
              </a:rPr>
              <a:t>                              Чтоб  не  мучил  Вас  бронхит,</a:t>
            </a:r>
            <a:br>
              <a:rPr lang="ru-RU" sz="3200" b="1">
                <a:solidFill>
                  <a:srgbClr val="002060"/>
                </a:solidFill>
              </a:rPr>
            </a:br>
            <a:r>
              <a:rPr lang="ru-RU" sz="3200" b="1">
                <a:solidFill>
                  <a:srgbClr val="002060"/>
                </a:solidFill>
              </a:rPr>
              <a:t>                              Добрый  доктор …</a:t>
            </a:r>
          </a:p>
        </p:txBody>
      </p:sp>
      <p:pic>
        <p:nvPicPr>
          <p:cNvPr id="10243" name="i-main-pic" descr="Картинка 1 из 3056"/>
          <p:cNvPicPr>
            <a:picLocks noChangeAspect="1" noChangeArrowheads="1"/>
          </p:cNvPicPr>
          <p:nvPr/>
        </p:nvPicPr>
        <p:blipFill>
          <a:blip r:embed="rId3" cstate="email"/>
          <a:srcRect r="-1287" b="-1251"/>
          <a:stretch>
            <a:fillRect/>
          </a:stretch>
        </p:blipFill>
        <p:spPr bwMode="auto">
          <a:xfrm>
            <a:off x="500037" y="1969354"/>
            <a:ext cx="3237763" cy="45559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4-конечная звезда 4"/>
          <p:cNvSpPr/>
          <p:nvPr/>
        </p:nvSpPr>
        <p:spPr>
          <a:xfrm>
            <a:off x="3929058" y="714356"/>
            <a:ext cx="1428760" cy="1500222"/>
          </a:xfrm>
          <a:prstGeom prst="star4">
            <a:avLst/>
          </a:prstGeom>
          <a:solidFill>
            <a:schemeClr val="accent5">
              <a:lumMod val="60000"/>
              <a:lumOff val="40000"/>
            </a:schemeClr>
          </a:solidFill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isometricLeftDown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0" tIns="45706" rIns="91410" bIns="45706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" name="4-конечная звезда 5"/>
          <p:cNvSpPr/>
          <p:nvPr/>
        </p:nvSpPr>
        <p:spPr>
          <a:xfrm>
            <a:off x="4186238" y="5157808"/>
            <a:ext cx="914400" cy="914400"/>
          </a:xfrm>
          <a:prstGeom prst="star4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0" tIns="45706" rIns="91410" bIns="45706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" name="4-конечная звезда 6"/>
          <p:cNvSpPr/>
          <p:nvPr/>
        </p:nvSpPr>
        <p:spPr>
          <a:xfrm>
            <a:off x="500037" y="285728"/>
            <a:ext cx="914400" cy="914400"/>
          </a:xfrm>
          <a:prstGeom prst="star4">
            <a:avLst>
              <a:gd name="adj" fmla="val 14500"/>
            </a:avLst>
          </a:prstGeom>
          <a:solidFill>
            <a:schemeClr val="accent5">
              <a:lumMod val="60000"/>
              <a:lumOff val="40000"/>
            </a:schemeClr>
          </a:solidFill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0" tIns="45706" rIns="91410" bIns="45706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" name="4-конечная звезда 7"/>
          <p:cNvSpPr/>
          <p:nvPr/>
        </p:nvSpPr>
        <p:spPr>
          <a:xfrm>
            <a:off x="928662" y="4500572"/>
            <a:ext cx="914400" cy="914400"/>
          </a:xfrm>
          <a:prstGeom prst="star4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0" tIns="45706" rIns="91410" bIns="45706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9" name="4-конечная звезда 8"/>
          <p:cNvSpPr/>
          <p:nvPr/>
        </p:nvSpPr>
        <p:spPr>
          <a:xfrm>
            <a:off x="3028936" y="5417469"/>
            <a:ext cx="914400" cy="914400"/>
          </a:xfrm>
          <a:prstGeom prst="star4">
            <a:avLst/>
          </a:prstGeom>
          <a:solidFill>
            <a:schemeClr val="accent5">
              <a:lumMod val="60000"/>
              <a:lumOff val="40000"/>
            </a:schemeClr>
          </a:solidFill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0" tIns="45706" rIns="91410" bIns="45706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" name="4-конечная звезда 9"/>
          <p:cNvSpPr/>
          <p:nvPr/>
        </p:nvSpPr>
        <p:spPr>
          <a:xfrm>
            <a:off x="6286515" y="5517232"/>
            <a:ext cx="914400" cy="914400"/>
          </a:xfrm>
          <a:prstGeom prst="star4">
            <a:avLst/>
          </a:prstGeom>
          <a:solidFill>
            <a:schemeClr val="accent5">
              <a:lumMod val="60000"/>
              <a:lumOff val="40000"/>
            </a:schemeClr>
          </a:solidFill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0" tIns="45706" rIns="91410" bIns="45706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1" name="4-конечная звезда 10"/>
          <p:cNvSpPr/>
          <p:nvPr/>
        </p:nvSpPr>
        <p:spPr>
          <a:xfrm>
            <a:off x="8254092" y="4786322"/>
            <a:ext cx="914400" cy="914400"/>
          </a:xfrm>
          <a:prstGeom prst="star4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0" tIns="45706" rIns="91410" bIns="45706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2" name="4-конечная звезда 11"/>
          <p:cNvSpPr/>
          <p:nvPr/>
        </p:nvSpPr>
        <p:spPr>
          <a:xfrm>
            <a:off x="-285784" y="2000240"/>
            <a:ext cx="1571636" cy="1919302"/>
          </a:xfrm>
          <a:prstGeom prst="star4">
            <a:avLst/>
          </a:prstGeom>
          <a:solidFill>
            <a:schemeClr val="accent5">
              <a:lumMod val="60000"/>
              <a:lumOff val="40000"/>
            </a:schemeClr>
          </a:solidFill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perspectiveContrastingRightFacing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0" tIns="45706" rIns="91410" bIns="45706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3" name="4-конечная звезда 12"/>
          <p:cNvSpPr/>
          <p:nvPr/>
        </p:nvSpPr>
        <p:spPr>
          <a:xfrm>
            <a:off x="3119345" y="2376478"/>
            <a:ext cx="1857388" cy="2124092"/>
          </a:xfrm>
          <a:prstGeom prst="star4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orthographicFront"/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0" tIns="45706" rIns="91410" bIns="45706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2500298" y="428604"/>
            <a:ext cx="6286544" cy="1200329"/>
          </a:xfrm>
          <a:prstGeom prst="rect">
            <a:avLst/>
          </a:prstGeom>
        </p:spPr>
        <p:txBody>
          <a:bodyPr lIns="91410" tIns="45706" rIns="91410" bIns="45706">
            <a:spAutoFit/>
          </a:bodyPr>
          <a:lstStyle/>
          <a:p>
            <a:pPr algn="ctr">
              <a:defRPr/>
            </a:pPr>
            <a:r>
              <a:rPr lang="ru-RU" sz="7200" kern="10" spc="-360" dirty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Impact"/>
                <a:cs typeface="+mn-cs"/>
              </a:rPr>
              <a:t>телеграмма</a:t>
            </a:r>
          </a:p>
        </p:txBody>
      </p:sp>
    </p:spTree>
  </p:cSld>
  <p:clrMapOvr>
    <a:masterClrMapping/>
  </p:clrMapOvr>
  <p:transition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66" y="1857377"/>
            <a:ext cx="8186737" cy="3500438"/>
          </a:xfrm>
        </p:spPr>
        <p:txBody>
          <a:bodyPr>
            <a:normAutofit fontScale="90000"/>
          </a:bodyPr>
          <a:lstStyle/>
          <a:p>
            <a:pPr marL="484482" algn="r" eaLnBrk="1" fontAlgn="auto" hangingPunct="1">
              <a:spcAft>
                <a:spcPts val="0"/>
              </a:spcAft>
              <a:defRPr/>
            </a:pPr>
            <a:r>
              <a:rPr lang="ru-RU" sz="3200" b="1" dirty="0">
                <a:solidFill>
                  <a:srgbClr val="002060"/>
                </a:solidFill>
              </a:rPr>
              <a:t>Я хочу Вам  пожелать</a:t>
            </a:r>
            <a:br>
              <a:rPr lang="ru-RU" sz="3200" b="1" dirty="0">
                <a:solidFill>
                  <a:srgbClr val="002060"/>
                </a:solidFill>
              </a:rPr>
            </a:br>
            <a:r>
              <a:rPr lang="ru-RU" sz="3200" b="1" dirty="0">
                <a:solidFill>
                  <a:srgbClr val="002060"/>
                </a:solidFill>
              </a:rPr>
              <a:t>                               Лишь  пятерки  получать.</a:t>
            </a:r>
            <a:br>
              <a:rPr lang="ru-RU" sz="3200" b="1" dirty="0">
                <a:solidFill>
                  <a:srgbClr val="002060"/>
                </a:solidFill>
              </a:rPr>
            </a:br>
            <a:r>
              <a:rPr lang="ru-RU" sz="3200" b="1" dirty="0">
                <a:solidFill>
                  <a:srgbClr val="002060"/>
                </a:solidFill>
              </a:rPr>
              <a:t>                                Книжки  добрые  любить,</a:t>
            </a:r>
            <a:br>
              <a:rPr lang="ru-RU" sz="3200" b="1" dirty="0">
                <a:solidFill>
                  <a:srgbClr val="002060"/>
                </a:solidFill>
              </a:rPr>
            </a:br>
            <a:r>
              <a:rPr lang="ru-RU" sz="3200" b="1" dirty="0">
                <a:solidFill>
                  <a:srgbClr val="002060"/>
                </a:solidFill>
              </a:rPr>
              <a:t>                               С  математикой  дружить.</a:t>
            </a:r>
            <a:br>
              <a:rPr lang="ru-RU" sz="3200" b="1" dirty="0">
                <a:solidFill>
                  <a:srgbClr val="002060"/>
                </a:solidFill>
              </a:rPr>
            </a:br>
            <a:r>
              <a:rPr lang="ru-RU" sz="3200" b="1" dirty="0">
                <a:solidFill>
                  <a:srgbClr val="002060"/>
                </a:solidFill>
              </a:rPr>
              <a:t>                            От  лица  Пьеро,  </a:t>
            </a:r>
            <a:r>
              <a:rPr lang="ru-RU" sz="3200" b="1" dirty="0" err="1">
                <a:solidFill>
                  <a:srgbClr val="002060"/>
                </a:solidFill>
              </a:rPr>
              <a:t>Мальвины</a:t>
            </a:r>
            <a:r>
              <a:rPr lang="ru-RU" sz="3200" b="1" dirty="0">
                <a:solidFill>
                  <a:srgbClr val="002060"/>
                </a:solidFill>
              </a:rPr>
              <a:t/>
            </a:r>
            <a:br>
              <a:rPr lang="ru-RU" sz="3200" b="1" dirty="0">
                <a:solidFill>
                  <a:srgbClr val="002060"/>
                </a:solidFill>
              </a:rPr>
            </a:br>
            <a:r>
              <a:rPr lang="ru-RU" sz="3200" b="1" dirty="0">
                <a:solidFill>
                  <a:srgbClr val="002060"/>
                </a:solidFill>
              </a:rPr>
              <a:t>                         Ваш  дружище…</a:t>
            </a:r>
            <a:r>
              <a:rPr lang="ru-RU" sz="3200" dirty="0">
                <a:solidFill>
                  <a:srgbClr val="002060"/>
                </a:solidFill>
              </a:rPr>
              <a:t> </a:t>
            </a:r>
          </a:p>
        </p:txBody>
      </p:sp>
      <p:pic>
        <p:nvPicPr>
          <p:cNvPr id="17411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7547" y="1916832"/>
            <a:ext cx="3336383" cy="4655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4-конечная звезда 3"/>
          <p:cNvSpPr/>
          <p:nvPr/>
        </p:nvSpPr>
        <p:spPr>
          <a:xfrm>
            <a:off x="142844" y="3857628"/>
            <a:ext cx="914400" cy="914400"/>
          </a:xfrm>
          <a:prstGeom prst="star4">
            <a:avLst/>
          </a:prstGeom>
          <a:effectLst>
            <a:outerShdw blurRad="63500" dist="25400" dir="14700000" algn="t" rotWithShape="0">
              <a:srgbClr val="000000">
                <a:alpha val="50000"/>
              </a:srgbClr>
            </a:outerShdw>
            <a:reflection blurRad="6350" stA="50000" endA="300" endPos="90000" dist="50800" dir="5400000" sy="-100000" algn="bl" rotWithShape="0"/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10" tIns="45706" rIns="91410" bIns="45706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" name="4-конечная звезда 4"/>
          <p:cNvSpPr/>
          <p:nvPr/>
        </p:nvSpPr>
        <p:spPr>
          <a:xfrm>
            <a:off x="3131841" y="4129308"/>
            <a:ext cx="914400" cy="914400"/>
          </a:xfrm>
          <a:prstGeom prst="star4">
            <a:avLst/>
          </a:prstGeom>
          <a:effectLst>
            <a:outerShdw blurRad="63500" dist="25400" dir="14700000" algn="t" rotWithShape="0">
              <a:srgbClr val="000000">
                <a:alpha val="50000"/>
              </a:srgbClr>
            </a:outerShdw>
            <a:reflection blurRad="6350" stA="50000" endA="300" endPos="90000" dist="50800" dir="5400000" sy="-100000" algn="bl" rotWithShape="0"/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10" tIns="45706" rIns="91410" bIns="45706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" name="4-конечная звезда 5"/>
          <p:cNvSpPr/>
          <p:nvPr/>
        </p:nvSpPr>
        <p:spPr>
          <a:xfrm>
            <a:off x="2428860" y="5429264"/>
            <a:ext cx="914400" cy="914400"/>
          </a:xfrm>
          <a:prstGeom prst="star4">
            <a:avLst/>
          </a:prstGeom>
          <a:effectLst>
            <a:outerShdw blurRad="63500" dist="25400" dir="14700000" algn="t" rotWithShape="0">
              <a:srgbClr val="000000">
                <a:alpha val="50000"/>
              </a:srgbClr>
            </a:outerShdw>
            <a:reflection blurRad="6350" stA="50000" endA="300" endPos="90000" dist="50800" dir="5400000" sy="-100000" algn="bl" rotWithShape="0"/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10" tIns="45706" rIns="91410" bIns="45706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" name="4-конечная звезда 6"/>
          <p:cNvSpPr/>
          <p:nvPr/>
        </p:nvSpPr>
        <p:spPr>
          <a:xfrm>
            <a:off x="6757392" y="5000636"/>
            <a:ext cx="914400" cy="914400"/>
          </a:xfrm>
          <a:prstGeom prst="star4">
            <a:avLst/>
          </a:prstGeom>
          <a:effectLst>
            <a:outerShdw blurRad="63500" dist="25400" dir="14700000" algn="t" rotWithShape="0">
              <a:srgbClr val="000000">
                <a:alpha val="50000"/>
              </a:srgbClr>
            </a:outerShdw>
            <a:reflection blurRad="6350" stA="50000" endA="300" endPos="90000" dist="50800" dir="5400000" sy="-100000" algn="bl" rotWithShape="0"/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10" tIns="45706" rIns="91410" bIns="45706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" name="4-конечная звезда 7"/>
          <p:cNvSpPr/>
          <p:nvPr/>
        </p:nvSpPr>
        <p:spPr>
          <a:xfrm>
            <a:off x="2886060" y="1700371"/>
            <a:ext cx="914400" cy="914400"/>
          </a:xfrm>
          <a:prstGeom prst="star4">
            <a:avLst/>
          </a:prstGeom>
          <a:effectLst>
            <a:outerShdw blurRad="63500" dist="25400" dir="14700000" algn="t" rotWithShape="0">
              <a:srgbClr val="000000">
                <a:alpha val="50000"/>
              </a:srgbClr>
            </a:outerShdw>
            <a:reflection blurRad="6350" stA="50000" endA="300" endPos="90000" dist="50800" dir="5400000" sy="-100000" algn="bl" rotWithShape="0"/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10" tIns="45706" rIns="91410" bIns="45706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9" name="4-конечная звезда 8"/>
          <p:cNvSpPr/>
          <p:nvPr/>
        </p:nvSpPr>
        <p:spPr>
          <a:xfrm>
            <a:off x="4928592" y="5157192"/>
            <a:ext cx="914400" cy="914400"/>
          </a:xfrm>
          <a:prstGeom prst="star4">
            <a:avLst/>
          </a:prstGeom>
          <a:effectLst>
            <a:outerShdw blurRad="63500" dist="25400" dir="14700000" algn="t" rotWithShape="0">
              <a:srgbClr val="000000">
                <a:alpha val="50000"/>
              </a:srgbClr>
            </a:outerShdw>
            <a:reflection blurRad="6350" stA="50000" endA="300" endPos="90000" dist="50800" dir="5400000" sy="-100000" algn="bl" rotWithShape="0"/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10" tIns="45706" rIns="91410" bIns="45706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2714615" y="500042"/>
            <a:ext cx="6000791" cy="1200329"/>
          </a:xfrm>
          <a:prstGeom prst="rect">
            <a:avLst/>
          </a:prstGeom>
        </p:spPr>
        <p:txBody>
          <a:bodyPr lIns="91410" tIns="45706" rIns="91410" bIns="45706">
            <a:spAutoFit/>
          </a:bodyPr>
          <a:lstStyle/>
          <a:p>
            <a:pPr algn="ctr">
              <a:defRPr/>
            </a:pPr>
            <a:r>
              <a:rPr lang="ru-RU" sz="7200" kern="10" spc="-360" dirty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Impact"/>
                <a:cs typeface="+mn-cs"/>
              </a:rPr>
              <a:t>телеграмма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1"/>
          <p:cNvSpPr>
            <a:spLocks noGrp="1"/>
          </p:cNvSpPr>
          <p:nvPr>
            <p:ph type="title"/>
          </p:nvPr>
        </p:nvSpPr>
        <p:spPr>
          <a:xfrm>
            <a:off x="500066" y="1857375"/>
            <a:ext cx="8186737" cy="3429000"/>
          </a:xfrm>
        </p:spPr>
        <p:txBody>
          <a:bodyPr/>
          <a:lstStyle/>
          <a:p>
            <a:pPr marL="484482" algn="r" eaLnBrk="1" fontAlgn="auto" hangingPunct="1">
              <a:spcAft>
                <a:spcPts val="0"/>
              </a:spcAft>
              <a:defRPr/>
            </a:pPr>
            <a:r>
              <a:rPr lang="ru-RU" b="1" dirty="0" smtClean="0">
                <a:solidFill>
                  <a:schemeClr val="accent1">
                    <a:tint val="83000"/>
                    <a:satMod val="150000"/>
                  </a:schemeClr>
                </a:solidFill>
              </a:rPr>
              <a:t> </a:t>
            </a:r>
            <a:r>
              <a:rPr lang="ru-RU" sz="2800" b="1" dirty="0">
                <a:solidFill>
                  <a:srgbClr val="002060"/>
                </a:solidFill>
              </a:rPr>
              <a:t>Я  желаю  Вам </a:t>
            </a:r>
            <a:br>
              <a:rPr lang="ru-RU" sz="2800" b="1" dirty="0">
                <a:solidFill>
                  <a:srgbClr val="002060"/>
                </a:solidFill>
              </a:rPr>
            </a:br>
            <a:r>
              <a:rPr lang="ru-RU" sz="2800" b="1" dirty="0">
                <a:solidFill>
                  <a:srgbClr val="002060"/>
                </a:solidFill>
              </a:rPr>
              <a:t>в подарок получить</a:t>
            </a:r>
            <a:br>
              <a:rPr lang="ru-RU" sz="2800" b="1" dirty="0">
                <a:solidFill>
                  <a:srgbClr val="002060"/>
                </a:solidFill>
              </a:rPr>
            </a:br>
            <a:r>
              <a:rPr lang="ru-RU" sz="2800" b="1" dirty="0">
                <a:solidFill>
                  <a:srgbClr val="002060"/>
                </a:solidFill>
              </a:rPr>
              <a:t>                                Огромный торт,</a:t>
            </a:r>
            <a:br>
              <a:rPr lang="ru-RU" sz="2800" b="1" dirty="0">
                <a:solidFill>
                  <a:srgbClr val="002060"/>
                </a:solidFill>
              </a:rPr>
            </a:br>
            <a:r>
              <a:rPr lang="ru-RU" sz="2800" b="1" dirty="0">
                <a:solidFill>
                  <a:srgbClr val="002060"/>
                </a:solidFill>
              </a:rPr>
              <a:t>                               Шоколадное  печенье,</a:t>
            </a:r>
            <a:br>
              <a:rPr lang="ru-RU" sz="2800" b="1" dirty="0">
                <a:solidFill>
                  <a:srgbClr val="002060"/>
                </a:solidFill>
              </a:rPr>
            </a:br>
            <a:r>
              <a:rPr lang="ru-RU" sz="2800" b="1" dirty="0">
                <a:solidFill>
                  <a:srgbClr val="002060"/>
                </a:solidFill>
              </a:rPr>
              <a:t>                                Мармеладное  варенье,</a:t>
            </a:r>
            <a:br>
              <a:rPr lang="ru-RU" sz="2800" b="1" dirty="0">
                <a:solidFill>
                  <a:srgbClr val="002060"/>
                </a:solidFill>
              </a:rPr>
            </a:br>
            <a:r>
              <a:rPr lang="ru-RU" sz="2800" b="1" dirty="0">
                <a:solidFill>
                  <a:srgbClr val="002060"/>
                </a:solidFill>
              </a:rPr>
              <a:t>                                Становиться толще, выше,</a:t>
            </a:r>
            <a:br>
              <a:rPr lang="ru-RU" sz="2800" b="1" dirty="0">
                <a:solidFill>
                  <a:srgbClr val="002060"/>
                </a:solidFill>
              </a:rPr>
            </a:br>
            <a:r>
              <a:rPr lang="ru-RU" sz="2800" b="1" dirty="0">
                <a:solidFill>
                  <a:srgbClr val="002060"/>
                </a:solidFill>
              </a:rPr>
              <a:t>                                Жду от Вас  ответ  на крыше…</a:t>
            </a:r>
          </a:p>
        </p:txBody>
      </p:sp>
      <p:pic>
        <p:nvPicPr>
          <p:cNvPr id="9218" name="i-main-pic" descr="Картинка 9 из 25354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13436" y="1679582"/>
            <a:ext cx="4851633" cy="487839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4-конечная звезда 3"/>
          <p:cNvSpPr/>
          <p:nvPr/>
        </p:nvSpPr>
        <p:spPr>
          <a:xfrm>
            <a:off x="4352599" y="1847058"/>
            <a:ext cx="914400" cy="914400"/>
          </a:xfrm>
          <a:prstGeom prst="star4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0" tIns="45706" rIns="91410" bIns="45706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" name="4-конечная звезда 4"/>
          <p:cNvSpPr/>
          <p:nvPr/>
        </p:nvSpPr>
        <p:spPr>
          <a:xfrm>
            <a:off x="4065938" y="2630699"/>
            <a:ext cx="914400" cy="914400"/>
          </a:xfrm>
          <a:prstGeom prst="star4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0" tIns="45706" rIns="91410" bIns="45706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" name="4-конечная звезда 5"/>
          <p:cNvSpPr/>
          <p:nvPr/>
        </p:nvSpPr>
        <p:spPr>
          <a:xfrm>
            <a:off x="4786317" y="5000636"/>
            <a:ext cx="914400" cy="914400"/>
          </a:xfrm>
          <a:prstGeom prst="star4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>
                <a:lumMod val="95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0" tIns="45706" rIns="91410" bIns="45706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" name="4-конечная звезда 6"/>
          <p:cNvSpPr/>
          <p:nvPr/>
        </p:nvSpPr>
        <p:spPr>
          <a:xfrm>
            <a:off x="5214942" y="5357828"/>
            <a:ext cx="914400" cy="914400"/>
          </a:xfrm>
          <a:prstGeom prst="star4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0" tIns="45706" rIns="91410" bIns="45706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" name="4-конечная звезда 7"/>
          <p:cNvSpPr/>
          <p:nvPr/>
        </p:nvSpPr>
        <p:spPr>
          <a:xfrm>
            <a:off x="5643572" y="5643578"/>
            <a:ext cx="914400" cy="914400"/>
          </a:xfrm>
          <a:prstGeom prst="star4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>
                <a:lumMod val="95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0" tIns="45706" rIns="91410" bIns="45706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2643177" y="500042"/>
            <a:ext cx="6215106" cy="1200329"/>
          </a:xfrm>
          <a:prstGeom prst="rect">
            <a:avLst/>
          </a:prstGeom>
        </p:spPr>
        <p:txBody>
          <a:bodyPr lIns="91410" tIns="45706" rIns="91410" bIns="45706">
            <a:spAutoFit/>
          </a:bodyPr>
          <a:lstStyle/>
          <a:p>
            <a:pPr algn="ctr">
              <a:defRPr/>
            </a:pPr>
            <a:r>
              <a:rPr lang="ru-RU" sz="7200" kern="10" spc="-360" dirty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Impact"/>
                <a:cs typeface="+mn-cs"/>
              </a:rPr>
              <a:t>телеграмма</a:t>
            </a: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Рисунок 10" descr="КАРТА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>
            <a:spLocks noChangeArrowheads="1"/>
          </p:cNvSpPr>
          <p:nvPr/>
        </p:nvSpPr>
        <p:spPr bwMode="auto">
          <a:xfrm flipH="1">
            <a:off x="2987821" y="1357316"/>
            <a:ext cx="3384378" cy="1452341"/>
          </a:xfrm>
          <a:prstGeom prst="cloudCallout">
            <a:avLst>
              <a:gd name="adj1" fmla="val -20833"/>
              <a:gd name="adj2" fmla="val 62500"/>
            </a:avLst>
          </a:prstGeom>
          <a:solidFill>
            <a:srgbClr val="FFCC00"/>
          </a:solidFill>
          <a:ln w="25400" algn="ctr">
            <a:solidFill>
              <a:schemeClr val="accent1"/>
            </a:solidFill>
            <a:round/>
            <a:headEnd/>
            <a:tailEnd/>
          </a:ln>
        </p:spPr>
        <p:txBody>
          <a:bodyPr wrap="square" lIns="91410" tIns="45706" rIns="91410" bIns="45706">
            <a:spAutoFit/>
          </a:bodyPr>
          <a:lstStyle/>
          <a:p>
            <a:r>
              <a:rPr lang="ru-RU" sz="2800" dirty="0" smtClean="0">
                <a:solidFill>
                  <a:schemeClr val="folHlink"/>
                </a:solidFill>
                <a:latin typeface="Cambria" pitchFamily="18" charset="0"/>
              </a:rPr>
              <a:t>Залив Игривый</a:t>
            </a:r>
            <a:endParaRPr lang="ru-RU" sz="2800" dirty="0">
              <a:solidFill>
                <a:schemeClr val="folHlink"/>
              </a:solidFill>
              <a:latin typeface="Cambria" pitchFamily="18" charset="0"/>
            </a:endParaRPr>
          </a:p>
        </p:txBody>
      </p:sp>
      <p:sp>
        <p:nvSpPr>
          <p:cNvPr id="5" name="TextBox 4"/>
          <p:cNvSpPr>
            <a:spLocks noChangeArrowheads="1"/>
          </p:cNvSpPr>
          <p:nvPr/>
        </p:nvSpPr>
        <p:spPr bwMode="auto">
          <a:xfrm flipH="1">
            <a:off x="5715003" y="2349501"/>
            <a:ext cx="3143250" cy="1639773"/>
          </a:xfrm>
          <a:prstGeom prst="cloudCallout">
            <a:avLst>
              <a:gd name="adj1" fmla="val -20833"/>
              <a:gd name="adj2" fmla="val 62500"/>
            </a:avLst>
          </a:prstGeom>
          <a:solidFill>
            <a:srgbClr val="FFCC00"/>
          </a:solidFill>
          <a:ln w="25400" algn="ctr">
            <a:solidFill>
              <a:schemeClr val="accent1"/>
            </a:solidFill>
            <a:round/>
            <a:headEnd/>
            <a:tailEnd/>
          </a:ln>
        </p:spPr>
        <p:txBody>
          <a:bodyPr lIns="91410" tIns="45706" rIns="91410" bIns="45706">
            <a:spAutoFit/>
          </a:bodyPr>
          <a:lstStyle/>
          <a:p>
            <a:r>
              <a:rPr lang="ru-RU" sz="3200">
                <a:solidFill>
                  <a:schemeClr val="folHlink"/>
                </a:solidFill>
                <a:latin typeface="Cambria" pitchFamily="18" charset="0"/>
              </a:rPr>
              <a:t>Страна Знаний</a:t>
            </a:r>
          </a:p>
        </p:txBody>
      </p:sp>
      <p:sp>
        <p:nvSpPr>
          <p:cNvPr id="9" name="TextBox 8"/>
          <p:cNvSpPr>
            <a:spLocks noChangeArrowheads="1"/>
          </p:cNvSpPr>
          <p:nvPr/>
        </p:nvSpPr>
        <p:spPr bwMode="auto">
          <a:xfrm flipH="1">
            <a:off x="428628" y="3000378"/>
            <a:ext cx="3071813" cy="1264936"/>
          </a:xfrm>
          <a:prstGeom prst="cloudCallout">
            <a:avLst>
              <a:gd name="adj1" fmla="val -20833"/>
              <a:gd name="adj2" fmla="val 62500"/>
            </a:avLst>
          </a:prstGeom>
          <a:solidFill>
            <a:srgbClr val="FFCC00"/>
          </a:solidFill>
          <a:ln w="25400" algn="ctr">
            <a:solidFill>
              <a:schemeClr val="accent1"/>
            </a:solidFill>
            <a:round/>
            <a:headEnd/>
            <a:tailEnd/>
          </a:ln>
        </p:spPr>
        <p:txBody>
          <a:bodyPr lIns="91410" tIns="45706" rIns="91410" bIns="45706">
            <a:spAutoFit/>
          </a:bodyPr>
          <a:lstStyle/>
          <a:p>
            <a:r>
              <a:rPr lang="ru-RU" sz="2400" b="1" dirty="0" smtClean="0">
                <a:solidFill>
                  <a:schemeClr val="folHlink"/>
                </a:solidFill>
                <a:latin typeface="Cambria" pitchFamily="18" charset="0"/>
              </a:rPr>
              <a:t>Бухта Дельфинов</a:t>
            </a:r>
            <a:endParaRPr lang="ru-RU" sz="2400" b="1" dirty="0">
              <a:solidFill>
                <a:schemeClr val="folHlink"/>
              </a:solidFill>
              <a:latin typeface="Cambria" pitchFamily="18" charset="0"/>
            </a:endParaRPr>
          </a:p>
        </p:txBody>
      </p:sp>
      <p:sp>
        <p:nvSpPr>
          <p:cNvPr id="16" name="Лента лицом вниз 15"/>
          <p:cNvSpPr/>
          <p:nvPr/>
        </p:nvSpPr>
        <p:spPr>
          <a:xfrm>
            <a:off x="0" y="0"/>
            <a:ext cx="9144000" cy="864096"/>
          </a:xfrm>
          <a:prstGeom prst="ribbon">
            <a:avLst>
              <a:gd name="adj1" fmla="val 33333"/>
              <a:gd name="adj2" fmla="val 70732"/>
            </a:avLst>
          </a:prstGeom>
          <a:ln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0" tIns="45706" rIns="91410" bIns="45706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dirty="0">
                <a:solidFill>
                  <a:srgbClr val="FFFF00"/>
                </a:solidFill>
              </a:rPr>
              <a:t>Карта в страну Знаний</a:t>
            </a:r>
          </a:p>
        </p:txBody>
      </p:sp>
      <p:sp>
        <p:nvSpPr>
          <p:cNvPr id="19" name="TextBox 2"/>
          <p:cNvSpPr>
            <a:spLocks noChangeArrowheads="1"/>
          </p:cNvSpPr>
          <p:nvPr/>
        </p:nvSpPr>
        <p:spPr bwMode="auto">
          <a:xfrm flipH="1">
            <a:off x="2000250" y="4500566"/>
            <a:ext cx="3579862" cy="1264936"/>
          </a:xfrm>
          <a:prstGeom prst="cloudCallout">
            <a:avLst>
              <a:gd name="adj1" fmla="val -20833"/>
              <a:gd name="adj2" fmla="val 62500"/>
            </a:avLst>
          </a:prstGeom>
          <a:solidFill>
            <a:srgbClr val="FFCC00"/>
          </a:solidFill>
          <a:ln w="25400" algn="ctr">
            <a:solidFill>
              <a:schemeClr val="accent1"/>
            </a:solidFill>
            <a:round/>
            <a:headEnd/>
            <a:tailEnd/>
          </a:ln>
        </p:spPr>
        <p:txBody>
          <a:bodyPr wrap="square" lIns="91410" tIns="45706" rIns="91410" bIns="45706">
            <a:spAutoFit/>
          </a:bodyPr>
          <a:lstStyle/>
          <a:p>
            <a:r>
              <a:rPr lang="ru-RU" sz="2400" b="1" dirty="0" smtClean="0">
                <a:solidFill>
                  <a:schemeClr val="folHlink"/>
                </a:solidFill>
                <a:latin typeface="Cambria" pitchFamily="18" charset="0"/>
              </a:rPr>
              <a:t>Остров    Всезнаек</a:t>
            </a:r>
            <a:endParaRPr lang="ru-RU" sz="2400" b="1" dirty="0">
              <a:solidFill>
                <a:schemeClr val="folHlink"/>
              </a:solidFill>
              <a:latin typeface="Cambria" pitchFamily="18" charset="0"/>
            </a:endParaRPr>
          </a:p>
        </p:txBody>
      </p:sp>
      <p:pic>
        <p:nvPicPr>
          <p:cNvPr id="10" name="nasha-shkolnaya-strana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01066" y="62865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6809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 animBg="1"/>
      <p:bldP spid="5" grpId="0" animBg="1"/>
      <p:bldP spid="9" grpId="0" animBg="1"/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1" name="Овал 2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71800" y="188640"/>
            <a:ext cx="4968552" cy="2636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 descr="Рисунок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3284983"/>
            <a:ext cx="4608512" cy="287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" name="Picture 3" descr="Рисунок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78620" y="398763"/>
            <a:ext cx="4608512" cy="287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904119364"/>
      </p:ext>
    </p:extLst>
  </p:cSld>
  <p:clrMapOvr>
    <a:masterClrMapping/>
  </p:clrMapOvr>
  <p:transition spd="med" advTm="336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2.7"/>
</p:tagLst>
</file>

<file path=ppt/theme/theme1.xml><?xml version="1.0" encoding="utf-8"?>
<a:theme xmlns:a="http://schemas.openxmlformats.org/drawingml/2006/main" name="1-September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5_Оформление по умолчанию">
  <a:themeElements>
    <a:clrScheme name="Оформление по умолчанию 13">
      <a:dk1>
        <a:srgbClr val="000000"/>
      </a:dk1>
      <a:lt1>
        <a:srgbClr val="CCFF33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E2FFAD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3">
        <a:dk1>
          <a:srgbClr val="000000"/>
        </a:dk1>
        <a:lt1>
          <a:srgbClr val="CCFF33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E2FFAD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6_Оформление по умолчанию">
  <a:themeElements>
    <a:clrScheme name="Оформление по умолчанию 13">
      <a:dk1>
        <a:srgbClr val="000000"/>
      </a:dk1>
      <a:lt1>
        <a:srgbClr val="CCFF33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E2FFAD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3">
        <a:dk1>
          <a:srgbClr val="000000"/>
        </a:dk1>
        <a:lt1>
          <a:srgbClr val="CCFF33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E2FFAD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Оформление по умолчанию">
  <a:themeElements>
    <a:clrScheme name="Оформление по умолчанию 13">
      <a:dk1>
        <a:srgbClr val="000000"/>
      </a:dk1>
      <a:lt1>
        <a:srgbClr val="CCFF33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E2FFAD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3">
        <a:dk1>
          <a:srgbClr val="000000"/>
        </a:dk1>
        <a:lt1>
          <a:srgbClr val="CCFF33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E2FFAD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Оформление по умолчанию">
  <a:themeElements>
    <a:clrScheme name="Оформление по умолчанию 13">
      <a:dk1>
        <a:srgbClr val="000000"/>
      </a:dk1>
      <a:lt1>
        <a:srgbClr val="CCFF33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E2FFAD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3">
        <a:dk1>
          <a:srgbClr val="000000"/>
        </a:dk1>
        <a:lt1>
          <a:srgbClr val="CCFF33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E2FFAD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Оформление по умолчанию">
  <a:themeElements>
    <a:clrScheme name="Оформление по умолчанию 13">
      <a:dk1>
        <a:srgbClr val="000000"/>
      </a:dk1>
      <a:lt1>
        <a:srgbClr val="CCFF33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E2FFAD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3">
        <a:dk1>
          <a:srgbClr val="000000"/>
        </a:dk1>
        <a:lt1>
          <a:srgbClr val="CCFF33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E2FFAD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Оформление по умолчанию">
  <a:themeElements>
    <a:clrScheme name="Оформление по умолчанию 13">
      <a:dk1>
        <a:srgbClr val="000000"/>
      </a:dk1>
      <a:lt1>
        <a:srgbClr val="CCFF33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E2FFAD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3">
        <a:dk1>
          <a:srgbClr val="000000"/>
        </a:dk1>
        <a:lt1>
          <a:srgbClr val="CCFF33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E2FFAD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4_Оформление по умолчанию">
  <a:themeElements>
    <a:clrScheme name="Оформление по умолчанию 13">
      <a:dk1>
        <a:srgbClr val="000000"/>
      </a:dk1>
      <a:lt1>
        <a:srgbClr val="CCFF33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E2FFAD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3">
        <a:dk1>
          <a:srgbClr val="000000"/>
        </a:dk1>
        <a:lt1>
          <a:srgbClr val="CCFF33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E2FFAD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Тема Office">
      <a:majorFont>
        <a:latin typeface="Arial"/>
        <a:ea typeface="MS Gothic"/>
        <a:cs typeface=""/>
      </a:majorFont>
      <a:minorFont>
        <a:latin typeface="Arial"/>
        <a:ea typeface="MS Gothic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S Gothic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S Gothic" charset="-128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Тема Office">
      <a:majorFont>
        <a:latin typeface="Arial"/>
        <a:ea typeface="MS Gothic"/>
        <a:cs typeface=""/>
      </a:majorFont>
      <a:minorFont>
        <a:latin typeface="Arial"/>
        <a:ea typeface="MS Gothic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S Gothic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S Gothic" charset="-128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Тема Office">
      <a:majorFont>
        <a:latin typeface="Arial"/>
        <a:ea typeface="MS Gothic"/>
        <a:cs typeface=""/>
      </a:majorFont>
      <a:minorFont>
        <a:latin typeface="Arial"/>
        <a:ea typeface="MS Gothic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S Gothic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S Gothic" charset="-128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648</TotalTime>
  <Words>594</Words>
  <Application>Microsoft Office PowerPoint</Application>
  <PresentationFormat>Экран (4:3)</PresentationFormat>
  <Paragraphs>191</Paragraphs>
  <Slides>45</Slides>
  <Notes>5</Notes>
  <HiddenSlides>0</HiddenSlides>
  <MMClips>7</MMClips>
  <ScaleCrop>false</ScaleCrop>
  <HeadingPairs>
    <vt:vector size="4" baseType="variant">
      <vt:variant>
        <vt:lpstr>Тема</vt:lpstr>
      </vt:variant>
      <vt:variant>
        <vt:i4>11</vt:i4>
      </vt:variant>
      <vt:variant>
        <vt:lpstr>Заголовки слайдов</vt:lpstr>
      </vt:variant>
      <vt:variant>
        <vt:i4>45</vt:i4>
      </vt:variant>
    </vt:vector>
  </HeadingPairs>
  <TitlesOfParts>
    <vt:vector size="56" baseType="lpstr">
      <vt:lpstr>1-September</vt:lpstr>
      <vt:lpstr>Оформление по умолчанию</vt:lpstr>
      <vt:lpstr>1_Оформление по умолчанию</vt:lpstr>
      <vt:lpstr>2_Оформление по умолчанию</vt:lpstr>
      <vt:lpstr>3_Оформление по умолчанию</vt:lpstr>
      <vt:lpstr>4_Оформление по умолчанию</vt:lpstr>
      <vt:lpstr>Тема Office</vt:lpstr>
      <vt:lpstr>1_Тема Office</vt:lpstr>
      <vt:lpstr>2_Тема Office</vt:lpstr>
      <vt:lpstr>5_Оформление по умолчанию</vt:lpstr>
      <vt:lpstr>6_Оформление по умолчанию</vt:lpstr>
      <vt:lpstr>Слайд 1</vt:lpstr>
      <vt:lpstr>Слайд 2</vt:lpstr>
      <vt:lpstr>Слайд 3</vt:lpstr>
      <vt:lpstr>ё</vt:lpstr>
      <vt:lpstr> Я желаю от души                                Вам здоровья, малыши!                               Чтоб прививок не боялись,                               Ежедневно  закалялись,                               Чтоб  не  мучил  Вас  бронхит,                               Добрый  доктор …</vt:lpstr>
      <vt:lpstr>Я хочу Вам  пожелать                                Лишь  пятерки  получать.                                 Книжки  добрые  любить,                                С  математикой  дружить.                             От  лица  Пьеро,  Мальвины                          Ваш  дружище… </vt:lpstr>
      <vt:lpstr> Я  желаю  Вам  в подарок получить                                 Огромный торт,                                Шоколадное  печенье,                                 Мармеладное  варенье,                                 Становиться толще, выше,                                 Жду от Вас  ответ  на крыше…</vt:lpstr>
      <vt:lpstr>Слайд 8</vt:lpstr>
      <vt:lpstr>Слайд 9</vt:lpstr>
      <vt:lpstr>Слайд 10</vt:lpstr>
      <vt:lpstr>Слайд 11</vt:lpstr>
      <vt:lpstr>Слайд 12</vt:lpstr>
      <vt:lpstr>«Остров ВСЕЗНАЕК»</vt:lpstr>
      <vt:lpstr>1 СЕНТЯБРЯ</vt:lpstr>
      <vt:lpstr>1 СЕНТЯБРЯ</vt:lpstr>
      <vt:lpstr>1 СЕНТЯБРЯ</vt:lpstr>
      <vt:lpstr>1 СЕНТЯБРЯ</vt:lpstr>
      <vt:lpstr>1 СЕНТЯБРЯ</vt:lpstr>
      <vt:lpstr>  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Клятва</vt:lpstr>
      <vt:lpstr>Клятва</vt:lpstr>
      <vt:lpstr>Клятва</vt:lpstr>
      <vt:lpstr>Клятва</vt:lpstr>
      <vt:lpstr>Клятва</vt:lpstr>
      <vt:lpstr>Клятва</vt:lpstr>
      <vt:lpstr>Клятва</vt:lpstr>
      <vt:lpstr>Клятва родителей</vt:lpstr>
      <vt:lpstr>ПРАВИЛА ШКОЛЬНИКА</vt:lpstr>
      <vt:lpstr>ПРАВИЛА ШКОЛЬНИКА</vt:lpstr>
      <vt:lpstr>ПРАВИЛА ШКОЛЬНИКА</vt:lpstr>
      <vt:lpstr>ПРАВИЛА ШКОЛЬНИКА</vt:lpstr>
      <vt:lpstr>Слайд 44</vt:lpstr>
      <vt:lpstr>Слайд 45</vt:lpstr>
    </vt:vector>
  </TitlesOfParts>
  <Company>gimn26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Vasilenko</dc:creator>
  <cp:lastModifiedBy>User</cp:lastModifiedBy>
  <cp:revision>68</cp:revision>
  <dcterms:created xsi:type="dcterms:W3CDTF">2013-08-31T03:50:46Z</dcterms:created>
  <dcterms:modified xsi:type="dcterms:W3CDTF">2015-11-21T06:35:30Z</dcterms:modified>
</cp:coreProperties>
</file>