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0" r:id="rId4"/>
    <p:sldId id="266" r:id="rId5"/>
    <p:sldId id="276" r:id="rId6"/>
    <p:sldId id="267" r:id="rId7"/>
    <p:sldId id="275" r:id="rId8"/>
    <p:sldId id="277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38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7D65F7-92FD-462A-846E-037B22345E14}" type="doc">
      <dgm:prSet loTypeId="urn:microsoft.com/office/officeart/2005/8/layout/list1" loCatId="list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B83B02C-084C-4DA9-AD99-EC7EB9589D1E}">
      <dgm:prSet phldrT="[Текст]"/>
      <dgm:spPr>
        <a:solidFill>
          <a:srgbClr val="66CCFF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Учёные </a:t>
          </a:r>
          <a:endParaRPr lang="ru-RU" b="1" dirty="0">
            <a:solidFill>
              <a:srgbClr val="200F67"/>
            </a:solidFill>
          </a:endParaRPr>
        </a:p>
      </dgm:t>
    </dgm:pt>
    <dgm:pt modelId="{05BC8C68-5A77-4A47-83C3-FAD1B51EFEC3}" type="parTrans" cxnId="{D8BDB52F-4033-4629-A16C-623687E5804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80871016-134A-406C-9CED-7E0EA707920D}" type="sibTrans" cxnId="{D8BDB52F-4033-4629-A16C-623687E5804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4EBF1717-EBA5-40DD-9514-FBDAD6DC0839}">
      <dgm:prSet phldrT="[Текст]"/>
      <dgm:spPr>
        <a:solidFill>
          <a:srgbClr val="66CCFF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Другие </a:t>
          </a:r>
        </a:p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взрослые</a:t>
          </a:r>
          <a:endParaRPr lang="ru-RU" b="1" dirty="0">
            <a:solidFill>
              <a:srgbClr val="200F67"/>
            </a:solidFill>
          </a:endParaRPr>
        </a:p>
      </dgm:t>
    </dgm:pt>
    <dgm:pt modelId="{A709DE67-8977-4207-B443-C1596D790008}" type="parTrans" cxnId="{13C57661-AC37-4D56-9268-4A01159FA3F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C2C78745-588B-48C0-BFD7-8F907B26B495}" type="sibTrans" cxnId="{13C57661-AC37-4D56-9268-4A01159FA3F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651063A0-5FDE-4DE3-83C8-54BECB373FF7}">
      <dgm:prSet phldrT="[Текст]"/>
      <dgm:spPr>
        <a:solidFill>
          <a:srgbClr val="66CCFF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Вожатые </a:t>
          </a:r>
          <a:endParaRPr lang="ru-RU" b="1" dirty="0">
            <a:solidFill>
              <a:srgbClr val="200F67"/>
            </a:solidFill>
          </a:endParaRPr>
        </a:p>
      </dgm:t>
      <dgm:extLst/>
    </dgm:pt>
    <dgm:pt modelId="{5DDCFC62-1E73-41A7-A577-BF355BF7BE45}" type="parTrans" cxnId="{C94FF809-0628-44CA-AE46-F84155D62769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97276DE0-44B9-47A6-B61C-78BDAB845EEB}" type="sibTrans" cxnId="{C94FF809-0628-44CA-AE46-F84155D62769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1BCD3C04-FF72-4F8E-A584-143F70AEF0E9}">
      <dgm:prSet/>
      <dgm:spPr>
        <a:solidFill>
          <a:srgbClr val="66CCFF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Учителя</a:t>
          </a:r>
        </a:p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- ПДО</a:t>
          </a:r>
          <a:endParaRPr lang="ru-RU" b="1" dirty="0">
            <a:solidFill>
              <a:srgbClr val="200F67"/>
            </a:solidFill>
          </a:endParaRPr>
        </a:p>
      </dgm:t>
    </dgm:pt>
    <dgm:pt modelId="{03C2008A-9FCE-4123-9726-25B35CD5C894}" type="parTrans" cxnId="{F6CBE620-21D2-4E2E-BE83-32BA16DAB2F5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5A1FD1C9-9333-4437-B9FB-E9F52D9BD1E5}" type="sibTrans" cxnId="{F6CBE620-21D2-4E2E-BE83-32BA16DAB2F5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6277E022-95BC-4D80-9CC8-9E09D42393AF}">
      <dgm:prSet/>
      <dgm:spPr>
        <a:solidFill>
          <a:srgbClr val="66CCFF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Учителя </a:t>
          </a:r>
          <a:endParaRPr lang="ru-RU" b="1" dirty="0">
            <a:solidFill>
              <a:srgbClr val="200F67"/>
            </a:solidFill>
          </a:endParaRPr>
        </a:p>
      </dgm:t>
    </dgm:pt>
    <dgm:pt modelId="{3FF6947A-0D94-4B07-BFD8-64D88C372AE2}" type="parTrans" cxnId="{6143CFAF-9555-4E3E-B7C9-A970748435ED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1B8255D9-2ECF-4725-8973-6BE30136D952}" type="sibTrans" cxnId="{6143CFAF-9555-4E3E-B7C9-A970748435ED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313908A6-E515-4D60-936C-4AAB8C2E99A7}" type="pres">
      <dgm:prSet presAssocID="{8A7D65F7-92FD-462A-846E-037B22345E1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59A5FC-002E-4509-ACFF-274A60DD5BEB}" type="pres">
      <dgm:prSet presAssocID="{1BCD3C04-FF72-4F8E-A584-143F70AEF0E9}" presName="parentLin" presStyleCnt="0"/>
      <dgm:spPr/>
    </dgm:pt>
    <dgm:pt modelId="{9B4B4D67-434B-4419-9293-6CF3DB05BF2E}" type="pres">
      <dgm:prSet presAssocID="{1BCD3C04-FF72-4F8E-A584-143F70AEF0E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4F4C3D8-D9C4-4505-973B-8DCF94B151FC}" type="pres">
      <dgm:prSet presAssocID="{1BCD3C04-FF72-4F8E-A584-143F70AEF0E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D18CA-BCF2-40EF-8592-A25919FB83BA}" type="pres">
      <dgm:prSet presAssocID="{1BCD3C04-FF72-4F8E-A584-143F70AEF0E9}" presName="negativeSpace" presStyleCnt="0"/>
      <dgm:spPr/>
    </dgm:pt>
    <dgm:pt modelId="{DC199598-B020-49BC-BA1F-989E494A08F5}" type="pres">
      <dgm:prSet presAssocID="{1BCD3C04-FF72-4F8E-A584-143F70AEF0E9}" presName="childText" presStyleLbl="conFgAcc1" presStyleIdx="0" presStyleCnt="5" custLinFactNeighborX="-8088" custLinFactNeighborY="-33532">
        <dgm:presLayoutVars>
          <dgm:bulletEnabled val="1"/>
        </dgm:presLayoutVars>
      </dgm:prSet>
      <dgm:spPr/>
    </dgm:pt>
    <dgm:pt modelId="{767B6C24-893F-4147-826E-93359335AD73}" type="pres">
      <dgm:prSet presAssocID="{5A1FD1C9-9333-4437-B9FB-E9F52D9BD1E5}" presName="spaceBetweenRectangles" presStyleCnt="0"/>
      <dgm:spPr/>
    </dgm:pt>
    <dgm:pt modelId="{9E1599DC-7C96-49DE-883F-A6A8622E8326}" type="pres">
      <dgm:prSet presAssocID="{6277E022-95BC-4D80-9CC8-9E09D42393AF}" presName="parentLin" presStyleCnt="0"/>
      <dgm:spPr/>
    </dgm:pt>
    <dgm:pt modelId="{BBED4B5F-8E9A-4F95-81F0-63C688CEC830}" type="pres">
      <dgm:prSet presAssocID="{6277E022-95BC-4D80-9CC8-9E09D42393A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6E636967-DDC9-4DBB-81CC-C999272FAE2A}" type="pres">
      <dgm:prSet presAssocID="{6277E022-95BC-4D80-9CC8-9E09D42393A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68FEB-71DA-4C0D-8604-FCD07BE0BCC3}" type="pres">
      <dgm:prSet presAssocID="{6277E022-95BC-4D80-9CC8-9E09D42393AF}" presName="negativeSpace" presStyleCnt="0"/>
      <dgm:spPr/>
    </dgm:pt>
    <dgm:pt modelId="{B7462A54-EA4A-404E-A1AA-A4AAB9E6C6B5}" type="pres">
      <dgm:prSet presAssocID="{6277E022-95BC-4D80-9CC8-9E09D42393AF}" presName="childText" presStyleLbl="conFgAcc1" presStyleIdx="1" presStyleCnt="5">
        <dgm:presLayoutVars>
          <dgm:bulletEnabled val="1"/>
        </dgm:presLayoutVars>
      </dgm:prSet>
      <dgm:spPr/>
    </dgm:pt>
    <dgm:pt modelId="{A14BAF62-2D08-4F5F-86B4-6192A0C562C5}" type="pres">
      <dgm:prSet presAssocID="{1B8255D9-2ECF-4725-8973-6BE30136D952}" presName="spaceBetweenRectangles" presStyleCnt="0"/>
      <dgm:spPr/>
    </dgm:pt>
    <dgm:pt modelId="{4C987874-5FA7-4B64-879F-4CEC04311F88}" type="pres">
      <dgm:prSet presAssocID="{4B83B02C-084C-4DA9-AD99-EC7EB9589D1E}" presName="parentLin" presStyleCnt="0"/>
      <dgm:spPr/>
    </dgm:pt>
    <dgm:pt modelId="{1C4A0C62-CF29-48CA-AB26-933BDD4FB01B}" type="pres">
      <dgm:prSet presAssocID="{4B83B02C-084C-4DA9-AD99-EC7EB9589D1E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11E0478B-2A4C-4064-BAFF-1AA6F083E9E3}" type="pres">
      <dgm:prSet presAssocID="{4B83B02C-084C-4DA9-AD99-EC7EB9589D1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60B554-F998-4385-89A6-8E631C7FCD48}" type="pres">
      <dgm:prSet presAssocID="{4B83B02C-084C-4DA9-AD99-EC7EB9589D1E}" presName="negativeSpace" presStyleCnt="0"/>
      <dgm:spPr/>
    </dgm:pt>
    <dgm:pt modelId="{279050A3-2330-454A-99CB-30667D9AF3A1}" type="pres">
      <dgm:prSet presAssocID="{4B83B02C-084C-4DA9-AD99-EC7EB9589D1E}" presName="childText" presStyleLbl="conFgAcc1" presStyleIdx="2" presStyleCnt="5">
        <dgm:presLayoutVars>
          <dgm:bulletEnabled val="1"/>
        </dgm:presLayoutVars>
      </dgm:prSet>
      <dgm:spPr/>
    </dgm:pt>
    <dgm:pt modelId="{105D216E-C09B-4B50-878A-147E328CB5E0}" type="pres">
      <dgm:prSet presAssocID="{80871016-134A-406C-9CED-7E0EA707920D}" presName="spaceBetweenRectangles" presStyleCnt="0"/>
      <dgm:spPr/>
    </dgm:pt>
    <dgm:pt modelId="{9F5B8CCA-4144-407E-9387-DA6CEBC20031}" type="pres">
      <dgm:prSet presAssocID="{4EBF1717-EBA5-40DD-9514-FBDAD6DC0839}" presName="parentLin" presStyleCnt="0"/>
      <dgm:spPr/>
    </dgm:pt>
    <dgm:pt modelId="{AD63FBF0-3578-4797-8A75-E3AA0CFCFEE8}" type="pres">
      <dgm:prSet presAssocID="{4EBF1717-EBA5-40DD-9514-FBDAD6DC0839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C1041A99-C932-46E6-8007-9AEF79867FC7}" type="pres">
      <dgm:prSet presAssocID="{4EBF1717-EBA5-40DD-9514-FBDAD6DC083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0933A-C23A-4A4E-89B7-4ADBEC074206}" type="pres">
      <dgm:prSet presAssocID="{4EBF1717-EBA5-40DD-9514-FBDAD6DC0839}" presName="negativeSpace" presStyleCnt="0"/>
      <dgm:spPr/>
    </dgm:pt>
    <dgm:pt modelId="{63D6FF6C-6D1C-41DA-B0D3-D819D35FEDCC}" type="pres">
      <dgm:prSet presAssocID="{4EBF1717-EBA5-40DD-9514-FBDAD6DC0839}" presName="childText" presStyleLbl="conFgAcc1" presStyleIdx="3" presStyleCnt="5">
        <dgm:presLayoutVars>
          <dgm:bulletEnabled val="1"/>
        </dgm:presLayoutVars>
      </dgm:prSet>
      <dgm:spPr/>
    </dgm:pt>
    <dgm:pt modelId="{93F2F6A0-5C56-4E66-8C69-A4DC65229B0A}" type="pres">
      <dgm:prSet presAssocID="{C2C78745-588B-48C0-BFD7-8F907B26B495}" presName="spaceBetweenRectangles" presStyleCnt="0"/>
      <dgm:spPr/>
    </dgm:pt>
    <dgm:pt modelId="{C56A9923-44BC-4DB1-AE0C-6D9DA5B8576C}" type="pres">
      <dgm:prSet presAssocID="{651063A0-5FDE-4DE3-83C8-54BECB373FF7}" presName="parentLin" presStyleCnt="0"/>
      <dgm:spPr/>
    </dgm:pt>
    <dgm:pt modelId="{4FA44B39-56FD-4C22-B5A1-2DF8F3CEEEB6}" type="pres">
      <dgm:prSet presAssocID="{651063A0-5FDE-4DE3-83C8-54BECB373FF7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D16C018-D34A-45E6-8436-20644EC7C83A}" type="pres">
      <dgm:prSet presAssocID="{651063A0-5FDE-4DE3-83C8-54BECB373FF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5E57D-4EFB-4D14-B681-985F3DA87C2B}" type="pres">
      <dgm:prSet presAssocID="{651063A0-5FDE-4DE3-83C8-54BECB373FF7}" presName="negativeSpace" presStyleCnt="0"/>
      <dgm:spPr/>
    </dgm:pt>
    <dgm:pt modelId="{940AA881-A474-4ABD-A643-5EE820ACEACD}" type="pres">
      <dgm:prSet presAssocID="{651063A0-5FDE-4DE3-83C8-54BECB373FF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66EBFDC-9A13-465C-86C5-6A86B8C10CD2}" type="presOf" srcId="{4EBF1717-EBA5-40DD-9514-FBDAD6DC0839}" destId="{AD63FBF0-3578-4797-8A75-E3AA0CFCFEE8}" srcOrd="0" destOrd="0" presId="urn:microsoft.com/office/officeart/2005/8/layout/list1"/>
    <dgm:cxn modelId="{636704AF-86DE-4AEA-A201-4F9C7C959725}" type="presOf" srcId="{6277E022-95BC-4D80-9CC8-9E09D42393AF}" destId="{6E636967-DDC9-4DBB-81CC-C999272FAE2A}" srcOrd="1" destOrd="0" presId="urn:microsoft.com/office/officeart/2005/8/layout/list1"/>
    <dgm:cxn modelId="{6B60E162-A141-485A-AAD6-A3739628B583}" type="presOf" srcId="{651063A0-5FDE-4DE3-83C8-54BECB373FF7}" destId="{4FA44B39-56FD-4C22-B5A1-2DF8F3CEEEB6}" srcOrd="0" destOrd="0" presId="urn:microsoft.com/office/officeart/2005/8/layout/list1"/>
    <dgm:cxn modelId="{2A575387-D754-405B-AF3F-5E3F180A2DB6}" type="presOf" srcId="{651063A0-5FDE-4DE3-83C8-54BECB373FF7}" destId="{ED16C018-D34A-45E6-8436-20644EC7C83A}" srcOrd="1" destOrd="0" presId="urn:microsoft.com/office/officeart/2005/8/layout/list1"/>
    <dgm:cxn modelId="{F6CBE620-21D2-4E2E-BE83-32BA16DAB2F5}" srcId="{8A7D65F7-92FD-462A-846E-037B22345E14}" destId="{1BCD3C04-FF72-4F8E-A584-143F70AEF0E9}" srcOrd="0" destOrd="0" parTransId="{03C2008A-9FCE-4123-9726-25B35CD5C894}" sibTransId="{5A1FD1C9-9333-4437-B9FB-E9F52D9BD1E5}"/>
    <dgm:cxn modelId="{3E78C43D-68BA-4C46-BC3A-9BE187C99603}" type="presOf" srcId="{4B83B02C-084C-4DA9-AD99-EC7EB9589D1E}" destId="{1C4A0C62-CF29-48CA-AB26-933BDD4FB01B}" srcOrd="0" destOrd="0" presId="urn:microsoft.com/office/officeart/2005/8/layout/list1"/>
    <dgm:cxn modelId="{244E726D-CD72-41B7-87B6-E8D2AC624D8C}" type="presOf" srcId="{4B83B02C-084C-4DA9-AD99-EC7EB9589D1E}" destId="{11E0478B-2A4C-4064-BAFF-1AA6F083E9E3}" srcOrd="1" destOrd="0" presId="urn:microsoft.com/office/officeart/2005/8/layout/list1"/>
    <dgm:cxn modelId="{8F7CB153-F8AE-4313-BA94-AB1A9A21AC1E}" type="presOf" srcId="{8A7D65F7-92FD-462A-846E-037B22345E14}" destId="{313908A6-E515-4D60-936C-4AAB8C2E99A7}" srcOrd="0" destOrd="0" presId="urn:microsoft.com/office/officeart/2005/8/layout/list1"/>
    <dgm:cxn modelId="{741388B5-F5DC-4542-B574-C2A1D8E6EE4C}" type="presOf" srcId="{6277E022-95BC-4D80-9CC8-9E09D42393AF}" destId="{BBED4B5F-8E9A-4F95-81F0-63C688CEC830}" srcOrd="0" destOrd="0" presId="urn:microsoft.com/office/officeart/2005/8/layout/list1"/>
    <dgm:cxn modelId="{13C57661-AC37-4D56-9268-4A01159FA3F2}" srcId="{8A7D65F7-92FD-462A-846E-037B22345E14}" destId="{4EBF1717-EBA5-40DD-9514-FBDAD6DC0839}" srcOrd="3" destOrd="0" parTransId="{A709DE67-8977-4207-B443-C1596D790008}" sibTransId="{C2C78745-588B-48C0-BFD7-8F907B26B495}"/>
    <dgm:cxn modelId="{654B0B60-ABFD-4380-B390-2CEB67F8A900}" type="presOf" srcId="{1BCD3C04-FF72-4F8E-A584-143F70AEF0E9}" destId="{9B4B4D67-434B-4419-9293-6CF3DB05BF2E}" srcOrd="0" destOrd="0" presId="urn:microsoft.com/office/officeart/2005/8/layout/list1"/>
    <dgm:cxn modelId="{D8BDB52F-4033-4629-A16C-623687E58042}" srcId="{8A7D65F7-92FD-462A-846E-037B22345E14}" destId="{4B83B02C-084C-4DA9-AD99-EC7EB9589D1E}" srcOrd="2" destOrd="0" parTransId="{05BC8C68-5A77-4A47-83C3-FAD1B51EFEC3}" sibTransId="{80871016-134A-406C-9CED-7E0EA707920D}"/>
    <dgm:cxn modelId="{156BDD59-3639-4F71-8E75-1BC658537ACB}" type="presOf" srcId="{1BCD3C04-FF72-4F8E-A584-143F70AEF0E9}" destId="{24F4C3D8-D9C4-4505-973B-8DCF94B151FC}" srcOrd="1" destOrd="0" presId="urn:microsoft.com/office/officeart/2005/8/layout/list1"/>
    <dgm:cxn modelId="{C94FF809-0628-44CA-AE46-F84155D62769}" srcId="{8A7D65F7-92FD-462A-846E-037B22345E14}" destId="{651063A0-5FDE-4DE3-83C8-54BECB373FF7}" srcOrd="4" destOrd="0" parTransId="{5DDCFC62-1E73-41A7-A577-BF355BF7BE45}" sibTransId="{97276DE0-44B9-47A6-B61C-78BDAB845EEB}"/>
    <dgm:cxn modelId="{6143CFAF-9555-4E3E-B7C9-A970748435ED}" srcId="{8A7D65F7-92FD-462A-846E-037B22345E14}" destId="{6277E022-95BC-4D80-9CC8-9E09D42393AF}" srcOrd="1" destOrd="0" parTransId="{3FF6947A-0D94-4B07-BFD8-64D88C372AE2}" sibTransId="{1B8255D9-2ECF-4725-8973-6BE30136D952}"/>
    <dgm:cxn modelId="{3CA715DE-1891-497C-8C8A-DC12D07D44FE}" type="presOf" srcId="{4EBF1717-EBA5-40DD-9514-FBDAD6DC0839}" destId="{C1041A99-C932-46E6-8007-9AEF79867FC7}" srcOrd="1" destOrd="0" presId="urn:microsoft.com/office/officeart/2005/8/layout/list1"/>
    <dgm:cxn modelId="{D8536765-54B7-4FD3-8176-9077B7B95915}" type="presParOf" srcId="{313908A6-E515-4D60-936C-4AAB8C2E99A7}" destId="{AE59A5FC-002E-4509-ACFF-274A60DD5BEB}" srcOrd="0" destOrd="0" presId="urn:microsoft.com/office/officeart/2005/8/layout/list1"/>
    <dgm:cxn modelId="{A817D852-470B-4275-A1D7-E04117A03CA5}" type="presParOf" srcId="{AE59A5FC-002E-4509-ACFF-274A60DD5BEB}" destId="{9B4B4D67-434B-4419-9293-6CF3DB05BF2E}" srcOrd="0" destOrd="0" presId="urn:microsoft.com/office/officeart/2005/8/layout/list1"/>
    <dgm:cxn modelId="{6F2DAE47-6F30-4CE7-B2DD-655A1E5CCF5D}" type="presParOf" srcId="{AE59A5FC-002E-4509-ACFF-274A60DD5BEB}" destId="{24F4C3D8-D9C4-4505-973B-8DCF94B151FC}" srcOrd="1" destOrd="0" presId="urn:microsoft.com/office/officeart/2005/8/layout/list1"/>
    <dgm:cxn modelId="{3541CE20-CEF3-4BCC-91B9-9E266E26DB86}" type="presParOf" srcId="{313908A6-E515-4D60-936C-4AAB8C2E99A7}" destId="{E51D18CA-BCF2-40EF-8592-A25919FB83BA}" srcOrd="1" destOrd="0" presId="urn:microsoft.com/office/officeart/2005/8/layout/list1"/>
    <dgm:cxn modelId="{3472D484-1073-49D4-B060-FBCECB7B0762}" type="presParOf" srcId="{313908A6-E515-4D60-936C-4AAB8C2E99A7}" destId="{DC199598-B020-49BC-BA1F-989E494A08F5}" srcOrd="2" destOrd="0" presId="urn:microsoft.com/office/officeart/2005/8/layout/list1"/>
    <dgm:cxn modelId="{1981567D-A13E-4F5E-908E-F7732D169D86}" type="presParOf" srcId="{313908A6-E515-4D60-936C-4AAB8C2E99A7}" destId="{767B6C24-893F-4147-826E-93359335AD73}" srcOrd="3" destOrd="0" presId="urn:microsoft.com/office/officeart/2005/8/layout/list1"/>
    <dgm:cxn modelId="{BDFE3AE7-E029-4D85-9672-3D77316186DE}" type="presParOf" srcId="{313908A6-E515-4D60-936C-4AAB8C2E99A7}" destId="{9E1599DC-7C96-49DE-883F-A6A8622E8326}" srcOrd="4" destOrd="0" presId="urn:microsoft.com/office/officeart/2005/8/layout/list1"/>
    <dgm:cxn modelId="{7A30735F-A992-4829-9DE5-D17A17329E98}" type="presParOf" srcId="{9E1599DC-7C96-49DE-883F-A6A8622E8326}" destId="{BBED4B5F-8E9A-4F95-81F0-63C688CEC830}" srcOrd="0" destOrd="0" presId="urn:microsoft.com/office/officeart/2005/8/layout/list1"/>
    <dgm:cxn modelId="{EC95C483-4E93-45C5-AF80-6DE779A7C10F}" type="presParOf" srcId="{9E1599DC-7C96-49DE-883F-A6A8622E8326}" destId="{6E636967-DDC9-4DBB-81CC-C999272FAE2A}" srcOrd="1" destOrd="0" presId="urn:microsoft.com/office/officeart/2005/8/layout/list1"/>
    <dgm:cxn modelId="{1C3E2B0C-60CD-4006-9592-B75AE6B18B1A}" type="presParOf" srcId="{313908A6-E515-4D60-936C-4AAB8C2E99A7}" destId="{5B268FEB-71DA-4C0D-8604-FCD07BE0BCC3}" srcOrd="5" destOrd="0" presId="urn:microsoft.com/office/officeart/2005/8/layout/list1"/>
    <dgm:cxn modelId="{F47B1872-7A62-4978-8E2A-CABFD208CCD8}" type="presParOf" srcId="{313908A6-E515-4D60-936C-4AAB8C2E99A7}" destId="{B7462A54-EA4A-404E-A1AA-A4AAB9E6C6B5}" srcOrd="6" destOrd="0" presId="urn:microsoft.com/office/officeart/2005/8/layout/list1"/>
    <dgm:cxn modelId="{485A2DF3-18AE-4E56-B947-1C87801A5D15}" type="presParOf" srcId="{313908A6-E515-4D60-936C-4AAB8C2E99A7}" destId="{A14BAF62-2D08-4F5F-86B4-6192A0C562C5}" srcOrd="7" destOrd="0" presId="urn:microsoft.com/office/officeart/2005/8/layout/list1"/>
    <dgm:cxn modelId="{F510B746-E061-4009-9AA1-CC8FA25BF8A9}" type="presParOf" srcId="{313908A6-E515-4D60-936C-4AAB8C2E99A7}" destId="{4C987874-5FA7-4B64-879F-4CEC04311F88}" srcOrd="8" destOrd="0" presId="urn:microsoft.com/office/officeart/2005/8/layout/list1"/>
    <dgm:cxn modelId="{0DAEA36C-B63D-4115-86C7-A68149021569}" type="presParOf" srcId="{4C987874-5FA7-4B64-879F-4CEC04311F88}" destId="{1C4A0C62-CF29-48CA-AB26-933BDD4FB01B}" srcOrd="0" destOrd="0" presId="urn:microsoft.com/office/officeart/2005/8/layout/list1"/>
    <dgm:cxn modelId="{A9F51F85-D1B0-4A98-9D4E-464681180011}" type="presParOf" srcId="{4C987874-5FA7-4B64-879F-4CEC04311F88}" destId="{11E0478B-2A4C-4064-BAFF-1AA6F083E9E3}" srcOrd="1" destOrd="0" presId="urn:microsoft.com/office/officeart/2005/8/layout/list1"/>
    <dgm:cxn modelId="{28E1C439-9C33-441C-9081-39BC0EE2BD54}" type="presParOf" srcId="{313908A6-E515-4D60-936C-4AAB8C2E99A7}" destId="{5A60B554-F998-4385-89A6-8E631C7FCD48}" srcOrd="9" destOrd="0" presId="urn:microsoft.com/office/officeart/2005/8/layout/list1"/>
    <dgm:cxn modelId="{218C1BF8-5ADA-4D2F-8F4F-12019475FF7B}" type="presParOf" srcId="{313908A6-E515-4D60-936C-4AAB8C2E99A7}" destId="{279050A3-2330-454A-99CB-30667D9AF3A1}" srcOrd="10" destOrd="0" presId="urn:microsoft.com/office/officeart/2005/8/layout/list1"/>
    <dgm:cxn modelId="{CF03FB8B-4981-410A-A4E4-E2F202BA9519}" type="presParOf" srcId="{313908A6-E515-4D60-936C-4AAB8C2E99A7}" destId="{105D216E-C09B-4B50-878A-147E328CB5E0}" srcOrd="11" destOrd="0" presId="urn:microsoft.com/office/officeart/2005/8/layout/list1"/>
    <dgm:cxn modelId="{31F1B4C2-73D3-4052-AD64-337BF83911E7}" type="presParOf" srcId="{313908A6-E515-4D60-936C-4AAB8C2E99A7}" destId="{9F5B8CCA-4144-407E-9387-DA6CEBC20031}" srcOrd="12" destOrd="0" presId="urn:microsoft.com/office/officeart/2005/8/layout/list1"/>
    <dgm:cxn modelId="{4AAAA288-73E9-45A4-9B9F-F628665F8766}" type="presParOf" srcId="{9F5B8CCA-4144-407E-9387-DA6CEBC20031}" destId="{AD63FBF0-3578-4797-8A75-E3AA0CFCFEE8}" srcOrd="0" destOrd="0" presId="urn:microsoft.com/office/officeart/2005/8/layout/list1"/>
    <dgm:cxn modelId="{3307E209-E8C3-4042-9765-61DEE7AA4910}" type="presParOf" srcId="{9F5B8CCA-4144-407E-9387-DA6CEBC20031}" destId="{C1041A99-C932-46E6-8007-9AEF79867FC7}" srcOrd="1" destOrd="0" presId="urn:microsoft.com/office/officeart/2005/8/layout/list1"/>
    <dgm:cxn modelId="{ADFD5C6E-515A-4F8E-9D77-FBA70F866332}" type="presParOf" srcId="{313908A6-E515-4D60-936C-4AAB8C2E99A7}" destId="{5440933A-C23A-4A4E-89B7-4ADBEC074206}" srcOrd="13" destOrd="0" presId="urn:microsoft.com/office/officeart/2005/8/layout/list1"/>
    <dgm:cxn modelId="{6B6E1BFF-EB1C-459E-BC4F-15654B5CC145}" type="presParOf" srcId="{313908A6-E515-4D60-936C-4AAB8C2E99A7}" destId="{63D6FF6C-6D1C-41DA-B0D3-D819D35FEDCC}" srcOrd="14" destOrd="0" presId="urn:microsoft.com/office/officeart/2005/8/layout/list1"/>
    <dgm:cxn modelId="{26E0E941-FB16-49CD-B38C-E0F8A46EB909}" type="presParOf" srcId="{313908A6-E515-4D60-936C-4AAB8C2E99A7}" destId="{93F2F6A0-5C56-4E66-8C69-A4DC65229B0A}" srcOrd="15" destOrd="0" presId="urn:microsoft.com/office/officeart/2005/8/layout/list1"/>
    <dgm:cxn modelId="{E26D83AE-A0B9-4F5F-90FC-898055BF5A3E}" type="presParOf" srcId="{313908A6-E515-4D60-936C-4AAB8C2E99A7}" destId="{C56A9923-44BC-4DB1-AE0C-6D9DA5B8576C}" srcOrd="16" destOrd="0" presId="urn:microsoft.com/office/officeart/2005/8/layout/list1"/>
    <dgm:cxn modelId="{FEEA306D-8146-4392-9511-9CFDB0DDBBA1}" type="presParOf" srcId="{C56A9923-44BC-4DB1-AE0C-6D9DA5B8576C}" destId="{4FA44B39-56FD-4C22-B5A1-2DF8F3CEEEB6}" srcOrd="0" destOrd="0" presId="urn:microsoft.com/office/officeart/2005/8/layout/list1"/>
    <dgm:cxn modelId="{5FD4C095-AC52-4F66-ADBF-6B93743FD88D}" type="presParOf" srcId="{C56A9923-44BC-4DB1-AE0C-6D9DA5B8576C}" destId="{ED16C018-D34A-45E6-8436-20644EC7C83A}" srcOrd="1" destOrd="0" presId="urn:microsoft.com/office/officeart/2005/8/layout/list1"/>
    <dgm:cxn modelId="{135C5E93-856A-4532-A688-60312FDC0F9C}" type="presParOf" srcId="{313908A6-E515-4D60-936C-4AAB8C2E99A7}" destId="{9705E57D-4EFB-4D14-B681-985F3DA87C2B}" srcOrd="17" destOrd="0" presId="urn:microsoft.com/office/officeart/2005/8/layout/list1"/>
    <dgm:cxn modelId="{5955E9B7-CF57-4C00-B23A-A40984AC1A7D}" type="presParOf" srcId="{313908A6-E515-4D60-936C-4AAB8C2E99A7}" destId="{940AA881-A474-4ABD-A643-5EE820ACEACD}" srcOrd="18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7D65F7-92FD-462A-846E-037B22345E14}" type="doc">
      <dgm:prSet loTypeId="urn:microsoft.com/office/officeart/2005/8/layout/list1" loCatId="list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B83B02C-084C-4DA9-AD99-EC7EB9589D1E}">
      <dgm:prSet phldrT="[Текст]"/>
      <dgm:spPr>
        <a:solidFill>
          <a:srgbClr val="66FFCC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smtClean="0">
              <a:solidFill>
                <a:srgbClr val="200F67"/>
              </a:solidFill>
            </a:rPr>
            <a:t>Информац. </a:t>
          </a:r>
          <a:endParaRPr lang="ru-RU" b="1" dirty="0">
            <a:solidFill>
              <a:srgbClr val="200F67"/>
            </a:solidFill>
          </a:endParaRPr>
        </a:p>
      </dgm:t>
    </dgm:pt>
    <dgm:pt modelId="{05BC8C68-5A77-4A47-83C3-FAD1B51EFEC3}" type="parTrans" cxnId="{D8BDB52F-4033-4629-A16C-623687E5804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80871016-134A-406C-9CED-7E0EA707920D}" type="sibTrans" cxnId="{D8BDB52F-4033-4629-A16C-623687E5804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4EBF1717-EBA5-40DD-9514-FBDAD6DC0839}">
      <dgm:prSet phldrT="[Текст]"/>
      <dgm:spPr>
        <a:solidFill>
          <a:srgbClr val="66FFCC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Психолого-</a:t>
          </a:r>
        </a:p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err="1" smtClean="0">
              <a:solidFill>
                <a:srgbClr val="200F67"/>
              </a:solidFill>
            </a:rPr>
            <a:t>педагогич</a:t>
          </a:r>
          <a:r>
            <a:rPr lang="ru-RU" b="1" dirty="0" smtClean="0">
              <a:solidFill>
                <a:srgbClr val="200F67"/>
              </a:solidFill>
            </a:rPr>
            <a:t>.</a:t>
          </a:r>
          <a:endParaRPr lang="ru-RU" b="1" dirty="0">
            <a:solidFill>
              <a:srgbClr val="200F67"/>
            </a:solidFill>
          </a:endParaRPr>
        </a:p>
      </dgm:t>
    </dgm:pt>
    <dgm:pt modelId="{A709DE67-8977-4207-B443-C1596D790008}" type="parTrans" cxnId="{13C57661-AC37-4D56-9268-4A01159FA3F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C2C78745-588B-48C0-BFD7-8F907B26B495}" type="sibTrans" cxnId="{13C57661-AC37-4D56-9268-4A01159FA3F2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651063A0-5FDE-4DE3-83C8-54BECB373FF7}">
      <dgm:prSet phldrT="[Текст]"/>
      <dgm:spPr>
        <a:solidFill>
          <a:srgbClr val="66FFCC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smtClean="0">
              <a:solidFill>
                <a:srgbClr val="200F67"/>
              </a:solidFill>
            </a:rPr>
            <a:t>Тьюторское </a:t>
          </a:r>
          <a:endParaRPr lang="ru-RU" b="1" dirty="0">
            <a:solidFill>
              <a:srgbClr val="200F67"/>
            </a:solidFill>
          </a:endParaRPr>
        </a:p>
      </dgm:t>
    </dgm:pt>
    <dgm:pt modelId="{5DDCFC62-1E73-41A7-A577-BF355BF7BE45}" type="parTrans" cxnId="{C94FF809-0628-44CA-AE46-F84155D62769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97276DE0-44B9-47A6-B61C-78BDAB845EEB}" type="sibTrans" cxnId="{C94FF809-0628-44CA-AE46-F84155D62769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1BCD3C04-FF72-4F8E-A584-143F70AEF0E9}">
      <dgm:prSet/>
      <dgm:spPr>
        <a:solidFill>
          <a:srgbClr val="66FFCC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err="1" smtClean="0">
              <a:solidFill>
                <a:srgbClr val="200F67"/>
              </a:solidFill>
            </a:rPr>
            <a:t>Сопровож</a:t>
          </a:r>
          <a:endParaRPr lang="ru-RU" b="1" dirty="0" smtClean="0">
            <a:solidFill>
              <a:srgbClr val="200F67"/>
            </a:solidFill>
          </a:endParaRPr>
        </a:p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err="1" smtClean="0">
              <a:solidFill>
                <a:srgbClr val="200F67"/>
              </a:solidFill>
            </a:rPr>
            <a:t>дение</a:t>
          </a:r>
          <a:r>
            <a:rPr lang="ru-RU" b="1" dirty="0" smtClean="0">
              <a:solidFill>
                <a:srgbClr val="200F67"/>
              </a:solidFill>
            </a:rPr>
            <a:t> ИД</a:t>
          </a:r>
          <a:endParaRPr lang="ru-RU" b="1" dirty="0">
            <a:solidFill>
              <a:srgbClr val="200F67"/>
            </a:solidFill>
          </a:endParaRPr>
        </a:p>
      </dgm:t>
    </dgm:pt>
    <dgm:pt modelId="{03C2008A-9FCE-4123-9726-25B35CD5C894}" type="parTrans" cxnId="{F6CBE620-21D2-4E2E-BE83-32BA16DAB2F5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5A1FD1C9-9333-4437-B9FB-E9F52D9BD1E5}" type="sibTrans" cxnId="{F6CBE620-21D2-4E2E-BE83-32BA16DAB2F5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6277E022-95BC-4D80-9CC8-9E09D42393AF}">
      <dgm:prSet/>
      <dgm:spPr>
        <a:solidFill>
          <a:srgbClr val="66FFCC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Научно </a:t>
          </a:r>
        </a:p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b="1" dirty="0" smtClean="0">
              <a:solidFill>
                <a:srgbClr val="200F67"/>
              </a:solidFill>
            </a:rPr>
            <a:t>-</a:t>
          </a:r>
          <a:r>
            <a:rPr lang="ru-RU" b="1" dirty="0" err="1" smtClean="0">
              <a:solidFill>
                <a:srgbClr val="200F67"/>
              </a:solidFill>
            </a:rPr>
            <a:t>методич</a:t>
          </a:r>
          <a:r>
            <a:rPr lang="ru-RU" b="1" dirty="0" smtClean="0">
              <a:solidFill>
                <a:srgbClr val="200F67"/>
              </a:solidFill>
            </a:rPr>
            <a:t>.</a:t>
          </a:r>
          <a:endParaRPr lang="ru-RU" b="1" dirty="0">
            <a:solidFill>
              <a:srgbClr val="200F67"/>
            </a:solidFill>
          </a:endParaRPr>
        </a:p>
      </dgm:t>
    </dgm:pt>
    <dgm:pt modelId="{3FF6947A-0D94-4B07-BFD8-64D88C372AE2}" type="parTrans" cxnId="{6143CFAF-9555-4E3E-B7C9-A970748435ED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1B8255D9-2ECF-4725-8973-6BE30136D952}" type="sibTrans" cxnId="{6143CFAF-9555-4E3E-B7C9-A970748435ED}">
      <dgm:prSet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b="1">
            <a:solidFill>
              <a:srgbClr val="200F67"/>
            </a:solidFill>
          </a:endParaRPr>
        </a:p>
      </dgm:t>
    </dgm:pt>
    <dgm:pt modelId="{313908A6-E515-4D60-936C-4AAB8C2E99A7}" type="pres">
      <dgm:prSet presAssocID="{8A7D65F7-92FD-462A-846E-037B22345E14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59A5FC-002E-4509-ACFF-274A60DD5BEB}" type="pres">
      <dgm:prSet presAssocID="{1BCD3C04-FF72-4F8E-A584-143F70AEF0E9}" presName="parentLin" presStyleCnt="0"/>
      <dgm:spPr/>
      <dgm:t>
        <a:bodyPr/>
        <a:lstStyle/>
        <a:p>
          <a:endParaRPr lang="ru-RU"/>
        </a:p>
      </dgm:t>
    </dgm:pt>
    <dgm:pt modelId="{9B4B4D67-434B-4419-9293-6CF3DB05BF2E}" type="pres">
      <dgm:prSet presAssocID="{1BCD3C04-FF72-4F8E-A584-143F70AEF0E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4F4C3D8-D9C4-4505-973B-8DCF94B151FC}" type="pres">
      <dgm:prSet presAssocID="{1BCD3C04-FF72-4F8E-A584-143F70AEF0E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D18CA-BCF2-40EF-8592-A25919FB83BA}" type="pres">
      <dgm:prSet presAssocID="{1BCD3C04-FF72-4F8E-A584-143F70AEF0E9}" presName="negativeSpace" presStyleCnt="0"/>
      <dgm:spPr/>
      <dgm:t>
        <a:bodyPr/>
        <a:lstStyle/>
        <a:p>
          <a:endParaRPr lang="ru-RU"/>
        </a:p>
      </dgm:t>
    </dgm:pt>
    <dgm:pt modelId="{DC199598-B020-49BC-BA1F-989E494A08F5}" type="pres">
      <dgm:prSet presAssocID="{1BCD3C04-FF72-4F8E-A584-143F70AEF0E9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B6C24-893F-4147-826E-93359335AD73}" type="pres">
      <dgm:prSet presAssocID="{5A1FD1C9-9333-4437-B9FB-E9F52D9BD1E5}" presName="spaceBetweenRectangles" presStyleCnt="0"/>
      <dgm:spPr/>
      <dgm:t>
        <a:bodyPr/>
        <a:lstStyle/>
        <a:p>
          <a:endParaRPr lang="ru-RU"/>
        </a:p>
      </dgm:t>
    </dgm:pt>
    <dgm:pt modelId="{9E1599DC-7C96-49DE-883F-A6A8622E8326}" type="pres">
      <dgm:prSet presAssocID="{6277E022-95BC-4D80-9CC8-9E09D42393AF}" presName="parentLin" presStyleCnt="0"/>
      <dgm:spPr/>
      <dgm:t>
        <a:bodyPr/>
        <a:lstStyle/>
        <a:p>
          <a:endParaRPr lang="ru-RU"/>
        </a:p>
      </dgm:t>
    </dgm:pt>
    <dgm:pt modelId="{BBED4B5F-8E9A-4F95-81F0-63C688CEC830}" type="pres">
      <dgm:prSet presAssocID="{6277E022-95BC-4D80-9CC8-9E09D42393A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6E636967-DDC9-4DBB-81CC-C999272FAE2A}" type="pres">
      <dgm:prSet presAssocID="{6277E022-95BC-4D80-9CC8-9E09D42393AF}" presName="parentText" presStyleLbl="node1" presStyleIdx="1" presStyleCnt="5" custLinFactNeighborY="78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68FEB-71DA-4C0D-8604-FCD07BE0BCC3}" type="pres">
      <dgm:prSet presAssocID="{6277E022-95BC-4D80-9CC8-9E09D42393AF}" presName="negativeSpace" presStyleCnt="0"/>
      <dgm:spPr/>
      <dgm:t>
        <a:bodyPr/>
        <a:lstStyle/>
        <a:p>
          <a:endParaRPr lang="ru-RU"/>
        </a:p>
      </dgm:t>
    </dgm:pt>
    <dgm:pt modelId="{B7462A54-EA4A-404E-A1AA-A4AAB9E6C6B5}" type="pres">
      <dgm:prSet presAssocID="{6277E022-95BC-4D80-9CC8-9E09D42393AF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4BAF62-2D08-4F5F-86B4-6192A0C562C5}" type="pres">
      <dgm:prSet presAssocID="{1B8255D9-2ECF-4725-8973-6BE30136D952}" presName="spaceBetweenRectangles" presStyleCnt="0"/>
      <dgm:spPr/>
      <dgm:t>
        <a:bodyPr/>
        <a:lstStyle/>
        <a:p>
          <a:endParaRPr lang="ru-RU"/>
        </a:p>
      </dgm:t>
    </dgm:pt>
    <dgm:pt modelId="{4C987874-5FA7-4B64-879F-4CEC04311F88}" type="pres">
      <dgm:prSet presAssocID="{4B83B02C-084C-4DA9-AD99-EC7EB9589D1E}" presName="parentLin" presStyleCnt="0"/>
      <dgm:spPr/>
      <dgm:t>
        <a:bodyPr/>
        <a:lstStyle/>
        <a:p>
          <a:endParaRPr lang="ru-RU"/>
        </a:p>
      </dgm:t>
    </dgm:pt>
    <dgm:pt modelId="{1C4A0C62-CF29-48CA-AB26-933BDD4FB01B}" type="pres">
      <dgm:prSet presAssocID="{4B83B02C-084C-4DA9-AD99-EC7EB9589D1E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11E0478B-2A4C-4064-BAFF-1AA6F083E9E3}" type="pres">
      <dgm:prSet presAssocID="{4B83B02C-084C-4DA9-AD99-EC7EB9589D1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60B554-F998-4385-89A6-8E631C7FCD48}" type="pres">
      <dgm:prSet presAssocID="{4B83B02C-084C-4DA9-AD99-EC7EB9589D1E}" presName="negativeSpace" presStyleCnt="0"/>
      <dgm:spPr/>
      <dgm:t>
        <a:bodyPr/>
        <a:lstStyle/>
        <a:p>
          <a:endParaRPr lang="ru-RU"/>
        </a:p>
      </dgm:t>
    </dgm:pt>
    <dgm:pt modelId="{279050A3-2330-454A-99CB-30667D9AF3A1}" type="pres">
      <dgm:prSet presAssocID="{4B83B02C-084C-4DA9-AD99-EC7EB9589D1E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D216E-C09B-4B50-878A-147E328CB5E0}" type="pres">
      <dgm:prSet presAssocID="{80871016-134A-406C-9CED-7E0EA707920D}" presName="spaceBetweenRectangles" presStyleCnt="0"/>
      <dgm:spPr/>
      <dgm:t>
        <a:bodyPr/>
        <a:lstStyle/>
        <a:p>
          <a:endParaRPr lang="ru-RU"/>
        </a:p>
      </dgm:t>
    </dgm:pt>
    <dgm:pt modelId="{9F5B8CCA-4144-407E-9387-DA6CEBC20031}" type="pres">
      <dgm:prSet presAssocID="{4EBF1717-EBA5-40DD-9514-FBDAD6DC0839}" presName="parentLin" presStyleCnt="0"/>
      <dgm:spPr/>
      <dgm:t>
        <a:bodyPr/>
        <a:lstStyle/>
        <a:p>
          <a:endParaRPr lang="ru-RU"/>
        </a:p>
      </dgm:t>
    </dgm:pt>
    <dgm:pt modelId="{AD63FBF0-3578-4797-8A75-E3AA0CFCFEE8}" type="pres">
      <dgm:prSet presAssocID="{4EBF1717-EBA5-40DD-9514-FBDAD6DC0839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C1041A99-C932-46E6-8007-9AEF79867FC7}" type="pres">
      <dgm:prSet presAssocID="{4EBF1717-EBA5-40DD-9514-FBDAD6DC083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0933A-C23A-4A4E-89B7-4ADBEC074206}" type="pres">
      <dgm:prSet presAssocID="{4EBF1717-EBA5-40DD-9514-FBDAD6DC0839}" presName="negativeSpace" presStyleCnt="0"/>
      <dgm:spPr/>
      <dgm:t>
        <a:bodyPr/>
        <a:lstStyle/>
        <a:p>
          <a:endParaRPr lang="ru-RU"/>
        </a:p>
      </dgm:t>
    </dgm:pt>
    <dgm:pt modelId="{63D6FF6C-6D1C-41DA-B0D3-D819D35FEDCC}" type="pres">
      <dgm:prSet presAssocID="{4EBF1717-EBA5-40DD-9514-FBDAD6DC0839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2F6A0-5C56-4E66-8C69-A4DC65229B0A}" type="pres">
      <dgm:prSet presAssocID="{C2C78745-588B-48C0-BFD7-8F907B26B495}" presName="spaceBetweenRectangles" presStyleCnt="0"/>
      <dgm:spPr/>
      <dgm:t>
        <a:bodyPr/>
        <a:lstStyle/>
        <a:p>
          <a:endParaRPr lang="ru-RU"/>
        </a:p>
      </dgm:t>
    </dgm:pt>
    <dgm:pt modelId="{C56A9923-44BC-4DB1-AE0C-6D9DA5B8576C}" type="pres">
      <dgm:prSet presAssocID="{651063A0-5FDE-4DE3-83C8-54BECB373FF7}" presName="parentLin" presStyleCnt="0"/>
      <dgm:spPr/>
      <dgm:t>
        <a:bodyPr/>
        <a:lstStyle/>
        <a:p>
          <a:endParaRPr lang="ru-RU"/>
        </a:p>
      </dgm:t>
    </dgm:pt>
    <dgm:pt modelId="{4FA44B39-56FD-4C22-B5A1-2DF8F3CEEEB6}" type="pres">
      <dgm:prSet presAssocID="{651063A0-5FDE-4DE3-83C8-54BECB373FF7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D16C018-D34A-45E6-8436-20644EC7C83A}" type="pres">
      <dgm:prSet presAssocID="{651063A0-5FDE-4DE3-83C8-54BECB373FF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5E57D-4EFB-4D14-B681-985F3DA87C2B}" type="pres">
      <dgm:prSet presAssocID="{651063A0-5FDE-4DE3-83C8-54BECB373FF7}" presName="negativeSpace" presStyleCnt="0"/>
      <dgm:spPr/>
      <dgm:t>
        <a:bodyPr/>
        <a:lstStyle/>
        <a:p>
          <a:endParaRPr lang="ru-RU"/>
        </a:p>
      </dgm:t>
    </dgm:pt>
    <dgm:pt modelId="{940AA881-A474-4ABD-A643-5EE820ACEACD}" type="pres">
      <dgm:prSet presAssocID="{651063A0-5FDE-4DE3-83C8-54BECB373FF7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F1867D-AFA4-4457-9356-3B6BF027FB15}" type="presOf" srcId="{6277E022-95BC-4D80-9CC8-9E09D42393AF}" destId="{6E636967-DDC9-4DBB-81CC-C999272FAE2A}" srcOrd="1" destOrd="0" presId="urn:microsoft.com/office/officeart/2005/8/layout/list1"/>
    <dgm:cxn modelId="{FF74A9D1-4BEC-49D2-A1D9-772F69DADC50}" type="presOf" srcId="{4EBF1717-EBA5-40DD-9514-FBDAD6DC0839}" destId="{AD63FBF0-3578-4797-8A75-E3AA0CFCFEE8}" srcOrd="0" destOrd="0" presId="urn:microsoft.com/office/officeart/2005/8/layout/list1"/>
    <dgm:cxn modelId="{C94FF809-0628-44CA-AE46-F84155D62769}" srcId="{8A7D65F7-92FD-462A-846E-037B22345E14}" destId="{651063A0-5FDE-4DE3-83C8-54BECB373FF7}" srcOrd="4" destOrd="0" parTransId="{5DDCFC62-1E73-41A7-A577-BF355BF7BE45}" sibTransId="{97276DE0-44B9-47A6-B61C-78BDAB845EEB}"/>
    <dgm:cxn modelId="{F6CBE620-21D2-4E2E-BE83-32BA16DAB2F5}" srcId="{8A7D65F7-92FD-462A-846E-037B22345E14}" destId="{1BCD3C04-FF72-4F8E-A584-143F70AEF0E9}" srcOrd="0" destOrd="0" parTransId="{03C2008A-9FCE-4123-9726-25B35CD5C894}" sibTransId="{5A1FD1C9-9333-4437-B9FB-E9F52D9BD1E5}"/>
    <dgm:cxn modelId="{A47973EF-01AA-4069-BB68-44CFF6CBB223}" type="presOf" srcId="{8A7D65F7-92FD-462A-846E-037B22345E14}" destId="{313908A6-E515-4D60-936C-4AAB8C2E99A7}" srcOrd="0" destOrd="0" presId="urn:microsoft.com/office/officeart/2005/8/layout/list1"/>
    <dgm:cxn modelId="{5BB32AEA-0591-4618-897D-15470DC94D87}" type="presOf" srcId="{651063A0-5FDE-4DE3-83C8-54BECB373FF7}" destId="{4FA44B39-56FD-4C22-B5A1-2DF8F3CEEEB6}" srcOrd="0" destOrd="0" presId="urn:microsoft.com/office/officeart/2005/8/layout/list1"/>
    <dgm:cxn modelId="{4DB4BEB9-BBDF-45D6-A79D-E558063B5315}" type="presOf" srcId="{6277E022-95BC-4D80-9CC8-9E09D42393AF}" destId="{BBED4B5F-8E9A-4F95-81F0-63C688CEC830}" srcOrd="0" destOrd="0" presId="urn:microsoft.com/office/officeart/2005/8/layout/list1"/>
    <dgm:cxn modelId="{6143CFAF-9555-4E3E-B7C9-A970748435ED}" srcId="{8A7D65F7-92FD-462A-846E-037B22345E14}" destId="{6277E022-95BC-4D80-9CC8-9E09D42393AF}" srcOrd="1" destOrd="0" parTransId="{3FF6947A-0D94-4B07-BFD8-64D88C372AE2}" sibTransId="{1B8255D9-2ECF-4725-8973-6BE30136D952}"/>
    <dgm:cxn modelId="{914B4214-DE8B-43B3-B862-15E92BE8FDEC}" type="presOf" srcId="{4B83B02C-084C-4DA9-AD99-EC7EB9589D1E}" destId="{11E0478B-2A4C-4064-BAFF-1AA6F083E9E3}" srcOrd="1" destOrd="0" presId="urn:microsoft.com/office/officeart/2005/8/layout/list1"/>
    <dgm:cxn modelId="{5AC957D1-E758-4E02-BB84-619BABAB339B}" type="presOf" srcId="{4EBF1717-EBA5-40DD-9514-FBDAD6DC0839}" destId="{C1041A99-C932-46E6-8007-9AEF79867FC7}" srcOrd="1" destOrd="0" presId="urn:microsoft.com/office/officeart/2005/8/layout/list1"/>
    <dgm:cxn modelId="{13C57661-AC37-4D56-9268-4A01159FA3F2}" srcId="{8A7D65F7-92FD-462A-846E-037B22345E14}" destId="{4EBF1717-EBA5-40DD-9514-FBDAD6DC0839}" srcOrd="3" destOrd="0" parTransId="{A709DE67-8977-4207-B443-C1596D790008}" sibTransId="{C2C78745-588B-48C0-BFD7-8F907B26B495}"/>
    <dgm:cxn modelId="{8072190A-F493-4525-8A20-7687DAE480E4}" type="presOf" srcId="{4B83B02C-084C-4DA9-AD99-EC7EB9589D1E}" destId="{1C4A0C62-CF29-48CA-AB26-933BDD4FB01B}" srcOrd="0" destOrd="0" presId="urn:microsoft.com/office/officeart/2005/8/layout/list1"/>
    <dgm:cxn modelId="{49F1A2DC-5A40-4B54-996E-07A407B04BAD}" type="presOf" srcId="{1BCD3C04-FF72-4F8E-A584-143F70AEF0E9}" destId="{24F4C3D8-D9C4-4505-973B-8DCF94B151FC}" srcOrd="1" destOrd="0" presId="urn:microsoft.com/office/officeart/2005/8/layout/list1"/>
    <dgm:cxn modelId="{C0B521C9-D60F-4C93-B1BA-7DA34E17FF7C}" type="presOf" srcId="{651063A0-5FDE-4DE3-83C8-54BECB373FF7}" destId="{ED16C018-D34A-45E6-8436-20644EC7C83A}" srcOrd="1" destOrd="0" presId="urn:microsoft.com/office/officeart/2005/8/layout/list1"/>
    <dgm:cxn modelId="{38DC1D30-5D74-4687-A099-BF38E9EEDA69}" type="presOf" srcId="{1BCD3C04-FF72-4F8E-A584-143F70AEF0E9}" destId="{9B4B4D67-434B-4419-9293-6CF3DB05BF2E}" srcOrd="0" destOrd="0" presId="urn:microsoft.com/office/officeart/2005/8/layout/list1"/>
    <dgm:cxn modelId="{D8BDB52F-4033-4629-A16C-623687E58042}" srcId="{8A7D65F7-92FD-462A-846E-037B22345E14}" destId="{4B83B02C-084C-4DA9-AD99-EC7EB9589D1E}" srcOrd="2" destOrd="0" parTransId="{05BC8C68-5A77-4A47-83C3-FAD1B51EFEC3}" sibTransId="{80871016-134A-406C-9CED-7E0EA707920D}"/>
    <dgm:cxn modelId="{F9F36E65-9E00-445A-951F-F0E81B456254}" type="presParOf" srcId="{313908A6-E515-4D60-936C-4AAB8C2E99A7}" destId="{AE59A5FC-002E-4509-ACFF-274A60DD5BEB}" srcOrd="0" destOrd="0" presId="urn:microsoft.com/office/officeart/2005/8/layout/list1"/>
    <dgm:cxn modelId="{AA227C8F-94BC-406F-828E-2D75751671FF}" type="presParOf" srcId="{AE59A5FC-002E-4509-ACFF-274A60DD5BEB}" destId="{9B4B4D67-434B-4419-9293-6CF3DB05BF2E}" srcOrd="0" destOrd="0" presId="urn:microsoft.com/office/officeart/2005/8/layout/list1"/>
    <dgm:cxn modelId="{0D70AFB9-4228-40B7-947A-BFB81BD544AF}" type="presParOf" srcId="{AE59A5FC-002E-4509-ACFF-274A60DD5BEB}" destId="{24F4C3D8-D9C4-4505-973B-8DCF94B151FC}" srcOrd="1" destOrd="0" presId="urn:microsoft.com/office/officeart/2005/8/layout/list1"/>
    <dgm:cxn modelId="{98CE6C13-D96F-434F-9780-15501428D00A}" type="presParOf" srcId="{313908A6-E515-4D60-936C-4AAB8C2E99A7}" destId="{E51D18CA-BCF2-40EF-8592-A25919FB83BA}" srcOrd="1" destOrd="0" presId="urn:microsoft.com/office/officeart/2005/8/layout/list1"/>
    <dgm:cxn modelId="{8E0BEBA1-DAB3-43CB-A094-D2A8EF75F738}" type="presParOf" srcId="{313908A6-E515-4D60-936C-4AAB8C2E99A7}" destId="{DC199598-B020-49BC-BA1F-989E494A08F5}" srcOrd="2" destOrd="0" presId="urn:microsoft.com/office/officeart/2005/8/layout/list1"/>
    <dgm:cxn modelId="{3289B0DF-70CC-4547-8AB0-BF6B1721D873}" type="presParOf" srcId="{313908A6-E515-4D60-936C-4AAB8C2E99A7}" destId="{767B6C24-893F-4147-826E-93359335AD73}" srcOrd="3" destOrd="0" presId="urn:microsoft.com/office/officeart/2005/8/layout/list1"/>
    <dgm:cxn modelId="{18BB757B-9071-41CB-9EF0-582701BD6650}" type="presParOf" srcId="{313908A6-E515-4D60-936C-4AAB8C2E99A7}" destId="{9E1599DC-7C96-49DE-883F-A6A8622E8326}" srcOrd="4" destOrd="0" presId="urn:microsoft.com/office/officeart/2005/8/layout/list1"/>
    <dgm:cxn modelId="{A0E7B43D-93DC-4FB6-ABDC-898B99C36D4E}" type="presParOf" srcId="{9E1599DC-7C96-49DE-883F-A6A8622E8326}" destId="{BBED4B5F-8E9A-4F95-81F0-63C688CEC830}" srcOrd="0" destOrd="0" presId="urn:microsoft.com/office/officeart/2005/8/layout/list1"/>
    <dgm:cxn modelId="{7CC5746B-AC22-48BA-A78F-D8F806F9ED45}" type="presParOf" srcId="{9E1599DC-7C96-49DE-883F-A6A8622E8326}" destId="{6E636967-DDC9-4DBB-81CC-C999272FAE2A}" srcOrd="1" destOrd="0" presId="urn:microsoft.com/office/officeart/2005/8/layout/list1"/>
    <dgm:cxn modelId="{12B329EB-D20D-4596-B37F-8076E279B050}" type="presParOf" srcId="{313908A6-E515-4D60-936C-4AAB8C2E99A7}" destId="{5B268FEB-71DA-4C0D-8604-FCD07BE0BCC3}" srcOrd="5" destOrd="0" presId="urn:microsoft.com/office/officeart/2005/8/layout/list1"/>
    <dgm:cxn modelId="{6A0FAAA5-9523-4569-919B-7D993FE1F38B}" type="presParOf" srcId="{313908A6-E515-4D60-936C-4AAB8C2E99A7}" destId="{B7462A54-EA4A-404E-A1AA-A4AAB9E6C6B5}" srcOrd="6" destOrd="0" presId="urn:microsoft.com/office/officeart/2005/8/layout/list1"/>
    <dgm:cxn modelId="{22E34237-B8F5-4ED4-B277-D55C9E7F78FA}" type="presParOf" srcId="{313908A6-E515-4D60-936C-4AAB8C2E99A7}" destId="{A14BAF62-2D08-4F5F-86B4-6192A0C562C5}" srcOrd="7" destOrd="0" presId="urn:microsoft.com/office/officeart/2005/8/layout/list1"/>
    <dgm:cxn modelId="{E2FBCC7B-6A98-455C-8612-1FF768C39773}" type="presParOf" srcId="{313908A6-E515-4D60-936C-4AAB8C2E99A7}" destId="{4C987874-5FA7-4B64-879F-4CEC04311F88}" srcOrd="8" destOrd="0" presId="urn:microsoft.com/office/officeart/2005/8/layout/list1"/>
    <dgm:cxn modelId="{A12A82D7-EBA1-4100-8F12-DD5920A668D8}" type="presParOf" srcId="{4C987874-5FA7-4B64-879F-4CEC04311F88}" destId="{1C4A0C62-CF29-48CA-AB26-933BDD4FB01B}" srcOrd="0" destOrd="0" presId="urn:microsoft.com/office/officeart/2005/8/layout/list1"/>
    <dgm:cxn modelId="{F5725BFD-19DE-4E1E-9D9B-A88A5D55B168}" type="presParOf" srcId="{4C987874-5FA7-4B64-879F-4CEC04311F88}" destId="{11E0478B-2A4C-4064-BAFF-1AA6F083E9E3}" srcOrd="1" destOrd="0" presId="urn:microsoft.com/office/officeart/2005/8/layout/list1"/>
    <dgm:cxn modelId="{115FAEA4-B3D9-466D-8CAF-E60A0C9A8C93}" type="presParOf" srcId="{313908A6-E515-4D60-936C-4AAB8C2E99A7}" destId="{5A60B554-F998-4385-89A6-8E631C7FCD48}" srcOrd="9" destOrd="0" presId="urn:microsoft.com/office/officeart/2005/8/layout/list1"/>
    <dgm:cxn modelId="{E62C4B15-B95E-40FC-AEAA-08536C09F4CE}" type="presParOf" srcId="{313908A6-E515-4D60-936C-4AAB8C2E99A7}" destId="{279050A3-2330-454A-99CB-30667D9AF3A1}" srcOrd="10" destOrd="0" presId="urn:microsoft.com/office/officeart/2005/8/layout/list1"/>
    <dgm:cxn modelId="{EF6A7FA5-C1B7-46B3-A2F6-670A41F77BDA}" type="presParOf" srcId="{313908A6-E515-4D60-936C-4AAB8C2E99A7}" destId="{105D216E-C09B-4B50-878A-147E328CB5E0}" srcOrd="11" destOrd="0" presId="urn:microsoft.com/office/officeart/2005/8/layout/list1"/>
    <dgm:cxn modelId="{6E51A6CB-03DC-44BB-BB01-2120539CF6BF}" type="presParOf" srcId="{313908A6-E515-4D60-936C-4AAB8C2E99A7}" destId="{9F5B8CCA-4144-407E-9387-DA6CEBC20031}" srcOrd="12" destOrd="0" presId="urn:microsoft.com/office/officeart/2005/8/layout/list1"/>
    <dgm:cxn modelId="{846863D6-243A-4F30-AF88-7C7BA7B1D6AD}" type="presParOf" srcId="{9F5B8CCA-4144-407E-9387-DA6CEBC20031}" destId="{AD63FBF0-3578-4797-8A75-E3AA0CFCFEE8}" srcOrd="0" destOrd="0" presId="urn:microsoft.com/office/officeart/2005/8/layout/list1"/>
    <dgm:cxn modelId="{D45B1DF6-238F-46EE-85D0-FE500581AB30}" type="presParOf" srcId="{9F5B8CCA-4144-407E-9387-DA6CEBC20031}" destId="{C1041A99-C932-46E6-8007-9AEF79867FC7}" srcOrd="1" destOrd="0" presId="urn:microsoft.com/office/officeart/2005/8/layout/list1"/>
    <dgm:cxn modelId="{34406EBD-91E0-44A7-9B44-D1AC89EEC34B}" type="presParOf" srcId="{313908A6-E515-4D60-936C-4AAB8C2E99A7}" destId="{5440933A-C23A-4A4E-89B7-4ADBEC074206}" srcOrd="13" destOrd="0" presId="urn:microsoft.com/office/officeart/2005/8/layout/list1"/>
    <dgm:cxn modelId="{EDCDF341-CA78-4D45-BFBD-191B1A4FFE7B}" type="presParOf" srcId="{313908A6-E515-4D60-936C-4AAB8C2E99A7}" destId="{63D6FF6C-6D1C-41DA-B0D3-D819D35FEDCC}" srcOrd="14" destOrd="0" presId="urn:microsoft.com/office/officeart/2005/8/layout/list1"/>
    <dgm:cxn modelId="{C6C16515-DE7A-4315-BA0B-8B16E02FBC16}" type="presParOf" srcId="{313908A6-E515-4D60-936C-4AAB8C2E99A7}" destId="{93F2F6A0-5C56-4E66-8C69-A4DC65229B0A}" srcOrd="15" destOrd="0" presId="urn:microsoft.com/office/officeart/2005/8/layout/list1"/>
    <dgm:cxn modelId="{09D9256D-D733-4061-836F-239E6F216A87}" type="presParOf" srcId="{313908A6-E515-4D60-936C-4AAB8C2E99A7}" destId="{C56A9923-44BC-4DB1-AE0C-6D9DA5B8576C}" srcOrd="16" destOrd="0" presId="urn:microsoft.com/office/officeart/2005/8/layout/list1"/>
    <dgm:cxn modelId="{11939A2C-59F4-4E28-8627-6A5F3CFB5D4D}" type="presParOf" srcId="{C56A9923-44BC-4DB1-AE0C-6D9DA5B8576C}" destId="{4FA44B39-56FD-4C22-B5A1-2DF8F3CEEEB6}" srcOrd="0" destOrd="0" presId="urn:microsoft.com/office/officeart/2005/8/layout/list1"/>
    <dgm:cxn modelId="{CB4EE2D8-833F-45EF-80BE-523B0AF7BC44}" type="presParOf" srcId="{C56A9923-44BC-4DB1-AE0C-6D9DA5B8576C}" destId="{ED16C018-D34A-45E6-8436-20644EC7C83A}" srcOrd="1" destOrd="0" presId="urn:microsoft.com/office/officeart/2005/8/layout/list1"/>
    <dgm:cxn modelId="{5DA5907D-36C0-479E-885A-8BC2A0DE0FC7}" type="presParOf" srcId="{313908A6-E515-4D60-936C-4AAB8C2E99A7}" destId="{9705E57D-4EFB-4D14-B681-985F3DA87C2B}" srcOrd="17" destOrd="0" presId="urn:microsoft.com/office/officeart/2005/8/layout/list1"/>
    <dgm:cxn modelId="{6DF4160F-3D2A-465C-86CE-72B86960AB3A}" type="presParOf" srcId="{313908A6-E515-4D60-936C-4AAB8C2E99A7}" destId="{940AA881-A474-4ABD-A643-5EE820ACEAC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948900-2E07-4966-B4FC-FAF28C348686}" type="doc">
      <dgm:prSet loTypeId="urn:microsoft.com/office/officeart/2005/8/layout/lProcess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270693E-0945-4570-8263-89CED540F7D7}">
      <dgm:prSet phldrT="[Текст]" custT="1"/>
      <dgm:spPr>
        <a:effectLst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1800" b="1" dirty="0" smtClean="0">
              <a:solidFill>
                <a:srgbClr val="002060"/>
              </a:solidFill>
              <a:effectLst/>
            </a:rPr>
            <a:t> </a:t>
          </a:r>
          <a:r>
            <a:rPr lang="ru-RU" sz="1800" b="1" dirty="0" smtClean="0">
              <a:solidFill>
                <a:srgbClr val="002060"/>
              </a:solidFill>
              <a:effectLst/>
            </a:rPr>
            <a:t>ДООП </a:t>
          </a:r>
          <a:r>
            <a:rPr lang="ru-RU" sz="1800" b="1" dirty="0" smtClean="0">
              <a:solidFill>
                <a:srgbClr val="002060"/>
              </a:solidFill>
              <a:effectLst/>
            </a:rPr>
            <a:t>«Основы организации и сопровождения </a:t>
          </a:r>
          <a:r>
            <a:rPr lang="ru-RU" sz="1800" b="1" dirty="0" smtClean="0">
              <a:solidFill>
                <a:srgbClr val="002060"/>
              </a:solidFill>
              <a:effectLst/>
            </a:rPr>
            <a:t>ИД</a:t>
          </a:r>
          <a:r>
            <a:rPr lang="en-US" sz="1800" b="1" dirty="0" smtClean="0">
              <a:solidFill>
                <a:srgbClr val="002060"/>
              </a:solidFill>
              <a:effectLst/>
            </a:rPr>
            <a:t>\</a:t>
          </a:r>
          <a:r>
            <a:rPr lang="ru-RU" sz="1800" b="1" dirty="0" smtClean="0">
              <a:solidFill>
                <a:srgbClr val="002060"/>
              </a:solidFill>
              <a:effectLst/>
            </a:rPr>
            <a:t>проекта </a:t>
          </a:r>
          <a:r>
            <a:rPr lang="ru-RU" sz="1800" b="1" dirty="0" smtClean="0">
              <a:solidFill>
                <a:srgbClr val="002060"/>
              </a:solidFill>
              <a:effectLst/>
            </a:rPr>
            <a:t>обучающихся </a:t>
          </a:r>
          <a:r>
            <a:rPr lang="ru-RU" sz="1800" b="1" dirty="0" smtClean="0">
              <a:solidFill>
                <a:srgbClr val="002060"/>
              </a:solidFill>
              <a:effectLst/>
            </a:rPr>
            <a:t>в условиях </a:t>
          </a:r>
          <a:r>
            <a:rPr lang="ru-RU" sz="1800" b="1" dirty="0" smtClean="0">
              <a:solidFill>
                <a:srgbClr val="002060"/>
              </a:solidFill>
              <a:effectLst/>
            </a:rPr>
            <a:t>реализации ФГОС» </a:t>
          </a:r>
          <a:endParaRPr lang="ru-RU" sz="1800" b="1" dirty="0">
            <a:solidFill>
              <a:srgbClr val="002060"/>
            </a:solidFill>
            <a:effectLst/>
          </a:endParaRPr>
        </a:p>
      </dgm:t>
    </dgm:pt>
    <dgm:pt modelId="{D77B5921-C4E0-4970-B134-3A6944836154}" type="parTrans" cxnId="{0BD9FF7C-F7C1-4A51-B594-A5181ABDD86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3E501C6B-22A5-4FD5-BF6E-EF575728C75C}" type="sibTrans" cxnId="{0BD9FF7C-F7C1-4A51-B594-A5181ABDD86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A5CFD072-D5D7-4E54-9964-254FD1009DC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effectLst/>
            </a:rPr>
            <a:t>Образовательная программа </a:t>
          </a:r>
        </a:p>
        <a:p>
          <a:r>
            <a:rPr lang="ru-RU" sz="1800" b="1" dirty="0" smtClean="0">
              <a:solidFill>
                <a:srgbClr val="002060"/>
              </a:solidFill>
              <a:effectLst/>
            </a:rPr>
            <a:t>на 72 часа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921A407B-1E94-4CBE-B05C-76BCBDC1E0ED}" type="parTrans" cxnId="{3F017BEF-DFEB-4AF6-9710-3AB4494DADB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7BA84CF6-9290-43A8-99FE-DC2AA73FD025}" type="sibTrans" cxnId="{3F017BEF-DFEB-4AF6-9710-3AB4494DADB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6112C657-46E3-4126-AC25-4F8F497FB41B}">
      <dgm:prSet phldrT="[Текст]" custT="1"/>
      <dgm:spPr/>
      <dgm:t>
        <a:bodyPr/>
        <a:lstStyle/>
        <a:p>
          <a:pPr marL="0" marR="0" indent="0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b="1" dirty="0" smtClean="0">
            <a:solidFill>
              <a:srgbClr val="002060"/>
            </a:solidFill>
            <a:effectLst/>
          </a:endParaRPr>
        </a:p>
        <a:p>
          <a:pPr marL="0" marR="0" indent="0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Повышение квалификации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0C5EB495-2E45-4FA1-A03C-3CE294FA1160}" type="parTrans" cxnId="{CF18E5A1-542A-402F-84F5-351724C00167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0BA61F2E-61AC-4940-89E3-31A3BF5124C5}" type="sibTrans" cxnId="{CF18E5A1-542A-402F-84F5-351724C00167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12860478-9F5A-45F9-86FF-32D44E2475BB}">
      <dgm:prSet phldrT="[Текст]" custT="1"/>
      <dgm:spPr>
        <a:solidFill>
          <a:schemeClr val="accent5">
            <a:lumMod val="9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  <a:effectLst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/>
            </a:rPr>
            <a:t>Клуб </a:t>
          </a:r>
        </a:p>
        <a:p>
          <a:r>
            <a:rPr lang="ru-RU" sz="2400" b="1" dirty="0" smtClean="0">
              <a:solidFill>
                <a:schemeClr val="bg1"/>
              </a:solidFill>
              <a:effectLst/>
            </a:rPr>
            <a:t>«Творческая мастерская педагога»</a:t>
          </a:r>
          <a:endParaRPr lang="ru-RU" sz="2400" b="1" dirty="0">
            <a:solidFill>
              <a:schemeClr val="bg1"/>
            </a:solidFill>
            <a:effectLst/>
          </a:endParaRPr>
        </a:p>
      </dgm:t>
    </dgm:pt>
    <dgm:pt modelId="{189DA8B0-8E15-422D-867A-9E50E0BC0D91}" type="parTrans" cxnId="{2862A38F-94C1-4F4E-8D24-EE61C0BCDC80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237751BB-0171-4E4D-82FC-22F6EF64E12D}" type="sibTrans" cxnId="{2862A38F-94C1-4F4E-8D24-EE61C0BCDC80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F1F3FDEE-F3C5-4A75-89D3-35D5043DF1C5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</a:rPr>
            <a:t>Профессиональное  самосовершенствование 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FDF01DFB-6395-467A-82D4-3B18B3AF78AD}" type="parTrans" cxnId="{83511D15-9651-4791-93D8-D24FB88260A6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3E44D518-3A71-4DFF-942B-AD034DFCC2BB}" type="sibTrans" cxnId="{83511D15-9651-4791-93D8-D24FB88260A6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3AAF7F1E-9B06-4935-B72E-D105CC734647}">
      <dgm:prSet phldrT="[Текст]" custT="1"/>
      <dgm:spPr/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smtClean="0">
              <a:solidFill>
                <a:srgbClr val="002060"/>
              </a:solidFill>
              <a:effectLst/>
            </a:rPr>
            <a:t>Самореализация </a:t>
          </a:r>
          <a:endParaRPr lang="ru-RU" sz="1800" b="1" dirty="0">
            <a:solidFill>
              <a:srgbClr val="002060"/>
            </a:solidFill>
            <a:effectLst/>
          </a:endParaRPr>
        </a:p>
      </dgm:t>
    </dgm:pt>
    <dgm:pt modelId="{35809F8C-FAD3-46D3-A623-F943F54BD592}" type="parTrans" cxnId="{2FC9944A-8763-4926-A2E5-0A98E22F89BB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9F164B4A-C478-4461-AE9C-6EABE82974A2}" type="sibTrans" cxnId="{2FC9944A-8763-4926-A2E5-0A98E22F89BB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03B72182-EF9A-449B-8512-BD212BE0972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dirty="0" smtClean="0">
            <a:solidFill>
              <a:srgbClr val="002060"/>
            </a:solidFill>
            <a:effectLst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По </a:t>
          </a:r>
          <a:r>
            <a:rPr lang="ru-RU" sz="1800" b="1" dirty="0" err="1" smtClean="0">
              <a:solidFill>
                <a:srgbClr val="002060"/>
              </a:solidFill>
              <a:effectLst/>
            </a:rPr>
            <a:t>тьюторской</a:t>
          </a:r>
          <a:r>
            <a:rPr lang="ru-RU" sz="1800" b="1" dirty="0" smtClean="0">
              <a:solidFill>
                <a:srgbClr val="002060"/>
              </a:solidFill>
              <a:effectLst/>
            </a:rPr>
            <a:t> модели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rgbClr val="002060"/>
            </a:solidFill>
            <a:effectLst/>
          </a:endParaRPr>
        </a:p>
      </dgm:t>
    </dgm:pt>
    <dgm:pt modelId="{03A2D13B-F60C-4AD8-863B-B70C069BA54E}" type="parTrans" cxnId="{41881C94-A580-41A0-860F-355C2AAC3C78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8E29C892-01BC-48FC-8499-FF613C76BC94}" type="sibTrans" cxnId="{41881C94-A580-41A0-860F-355C2AAC3C78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3A9E61F2-5E61-4249-8571-67CC0F3BFA45}">
      <dgm:prSet custT="1"/>
      <dgm:spPr/>
      <dgm:t>
        <a:bodyPr/>
        <a:lstStyle/>
        <a:p>
          <a:pPr marL="0" marR="0" indent="0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</a:rPr>
            <a:t> Методическая разработка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D16AC3F9-8217-448A-B417-7331BCC2D374}" type="parTrans" cxnId="{C91C58E7-E369-4340-8A1A-5FB3D7EEA96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C4B787D4-B063-4064-911D-677E4AAC1240}" type="sibTrans" cxnId="{C91C58E7-E369-4340-8A1A-5FB3D7EEA96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34E521A1-F588-4C36-BBC5-0470813028E0}">
      <dgm:prSet phldrT="[Текст]" custT="1"/>
      <dgm:spPr>
        <a:solidFill>
          <a:schemeClr val="accent5">
            <a:lumMod val="90000"/>
          </a:schemeClr>
        </a:solidFill>
        <a:effectLst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400" b="1" dirty="0" smtClean="0">
              <a:solidFill>
                <a:schemeClr val="bg1"/>
              </a:solidFill>
              <a:effectLst/>
            </a:rPr>
            <a:t>Экспедиция</a:t>
          </a:r>
        </a:p>
        <a:p>
          <a:r>
            <a:rPr lang="ru-RU" sz="2400" b="1" dirty="0" smtClean="0">
              <a:solidFill>
                <a:schemeClr val="bg1"/>
              </a:solidFill>
              <a:effectLst/>
            </a:rPr>
            <a:t> «Лето наших открытий» </a:t>
          </a:r>
          <a:endParaRPr lang="ru-RU" sz="2400" b="1" dirty="0">
            <a:solidFill>
              <a:schemeClr val="bg1"/>
            </a:solidFill>
            <a:effectLst/>
          </a:endParaRPr>
        </a:p>
      </dgm:t>
    </dgm:pt>
    <dgm:pt modelId="{0C9C77FE-26DA-48C6-9F51-D65C9BF6B2FC}" type="parTrans" cxnId="{D0A6A234-9513-4509-B9FC-27F11767DB73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713A6802-BA66-4583-8BC9-198E360BAE26}" type="sibTrans" cxnId="{D0A6A234-9513-4509-B9FC-27F11767DB73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6974FBCB-5ADA-4CA8-82D1-6CD09195C493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effectLst/>
            </a:rPr>
            <a:t>Образовательный конструктор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764738C0-7B0C-4F36-9E25-B392134BFDE8}" type="parTrans" cxnId="{CB59E196-E012-4DA7-AEFD-EA7CE2930FB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78ECA79E-4C76-4F90-ABEA-E97C477C2ECC}" type="sibTrans" cxnId="{CB59E196-E012-4DA7-AEFD-EA7CE2930FB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16B02383-B35B-4EB7-A1E5-CC63E26914A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dirty="0" smtClean="0">
            <a:solidFill>
              <a:srgbClr val="002060"/>
            </a:solidFill>
            <a:effectLst/>
          </a:endParaRPr>
        </a:p>
        <a:p>
          <a:pPr marL="0" marR="0" indent="0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По </a:t>
          </a:r>
          <a:r>
            <a:rPr lang="ru-RU" sz="1800" b="1" dirty="0" err="1" smtClean="0">
              <a:solidFill>
                <a:srgbClr val="002060"/>
              </a:solidFill>
              <a:effectLst/>
            </a:rPr>
            <a:t>тьюторской</a:t>
          </a:r>
          <a:r>
            <a:rPr lang="ru-RU" sz="1800" b="1" dirty="0" smtClean="0">
              <a:solidFill>
                <a:srgbClr val="002060"/>
              </a:solidFill>
              <a:effectLst/>
            </a:rPr>
            <a:t> модели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rgbClr val="002060"/>
            </a:solidFill>
            <a:effectLst/>
          </a:endParaRPr>
        </a:p>
      </dgm:t>
    </dgm:pt>
    <dgm:pt modelId="{84198F2F-DC6D-4663-BDDE-D586862DA1F2}" type="parTrans" cxnId="{A7FEC944-28AC-44BB-AF34-D7615A9BCA37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3B6E0FFD-4B91-43C3-A017-5C32985E7C20}" type="sibTrans" cxnId="{A7FEC944-28AC-44BB-AF34-D7615A9BCA37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B8389971-30AB-40F5-8149-90C088A5F13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Другое образование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dirty="0">
            <a:solidFill>
              <a:srgbClr val="002060"/>
            </a:solidFill>
            <a:effectLst/>
          </a:endParaRPr>
        </a:p>
      </dgm:t>
    </dgm:pt>
    <dgm:pt modelId="{8FC007B0-5197-4EDA-B440-B876937362BD}" type="parTrans" cxnId="{33CAB468-A905-4E91-8A13-C5A988CFE1A1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5C112D8B-9B5B-4AD1-A854-BE06CF161086}" type="sibTrans" cxnId="{33CAB468-A905-4E91-8A13-C5A988CFE1A1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AD20B669-00F0-4F3B-AA76-64F6498A1CF1}">
      <dgm:prSet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</a:rPr>
            <a:t> Проект, исследование</a:t>
          </a:r>
          <a:endParaRPr lang="ru-RU" sz="1800" b="1" dirty="0">
            <a:solidFill>
              <a:srgbClr val="002060"/>
            </a:solidFill>
            <a:effectLst/>
          </a:endParaRPr>
        </a:p>
      </dgm:t>
    </dgm:pt>
    <dgm:pt modelId="{5DBAB7F0-2C04-403D-9D50-0C96FC6E006A}" type="parTrans" cxnId="{AC849A65-B4B2-4C36-98FF-9A14506BDBA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7427941B-1DDA-41E0-98DC-D4D003C01933}" type="sibTrans" cxnId="{AC849A65-B4B2-4C36-98FF-9A14506BDBA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B1CF1956-60B9-43F5-8CF4-82A640279F08}">
      <dgm:prSet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</a:rPr>
            <a:t>Курсовая работа</a:t>
          </a:r>
          <a:endParaRPr lang="ru-RU" sz="1800" b="1" dirty="0">
            <a:solidFill>
              <a:srgbClr val="002060"/>
            </a:solidFill>
            <a:effectLst/>
          </a:endParaRPr>
        </a:p>
      </dgm:t>
    </dgm:pt>
    <dgm:pt modelId="{F1577DE0-1F7B-49E0-A255-000E7BDC00CB}" type="parTrans" cxnId="{767789E1-2CA6-47AD-8EAD-3BBF9ACA336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D58EC6A4-8B8E-4F9D-90D7-EA2E6B0F6ADA}" type="sibTrans" cxnId="{767789E1-2CA6-47AD-8EAD-3BBF9ACA336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F6E995D5-8236-4E04-BABF-5C1FE2988CF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dirty="0" smtClean="0">
            <a:solidFill>
              <a:srgbClr val="002060"/>
            </a:solidFill>
            <a:effectLst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Содержание и проблемы ИД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rgbClr val="002060"/>
            </a:solidFill>
          </a:endParaRPr>
        </a:p>
      </dgm:t>
    </dgm:pt>
    <dgm:pt modelId="{749AD41F-CB2A-4BBA-BCF4-52F477D71101}" type="parTrans" cxnId="{254E17F1-142E-4A17-BEE0-5B9980D829BF}">
      <dgm:prSet/>
      <dgm:spPr/>
      <dgm:t>
        <a:bodyPr/>
        <a:lstStyle/>
        <a:p>
          <a:endParaRPr lang="ru-RU" sz="1800" b="1">
            <a:solidFill>
              <a:srgbClr val="002060"/>
            </a:solidFill>
          </a:endParaRPr>
        </a:p>
      </dgm:t>
    </dgm:pt>
    <dgm:pt modelId="{F586F210-0078-4ED2-9346-CAE8F3CAE16E}" type="sibTrans" cxnId="{254E17F1-142E-4A17-BEE0-5B9980D829BF}">
      <dgm:prSet/>
      <dgm:spPr/>
      <dgm:t>
        <a:bodyPr/>
        <a:lstStyle/>
        <a:p>
          <a:endParaRPr lang="ru-RU" sz="1800" b="1">
            <a:solidFill>
              <a:srgbClr val="002060"/>
            </a:solidFill>
          </a:endParaRPr>
        </a:p>
      </dgm:t>
    </dgm:pt>
    <dgm:pt modelId="{527A40DD-A853-49C0-A9AC-60F099892E3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effectLst/>
            </a:rPr>
            <a:t>Всероссийские и региональные конференции 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DAB4D55B-FAAF-481B-B2FE-A4228EBF72E5}">
      <dgm:prSet custT="1"/>
      <dgm:spPr/>
      <dgm:t>
        <a:bodyPr/>
        <a:lstStyle/>
        <a:p>
          <a:pPr defTabSz="711200">
            <a:lnSpc>
              <a:spcPts val="1600"/>
            </a:lnSpc>
            <a:spcBef>
              <a:spcPct val="0"/>
            </a:spcBef>
            <a:spcAft>
              <a:spcPct val="35000"/>
            </a:spcAft>
          </a:pPr>
          <a:r>
            <a:rPr lang="ru-RU" sz="1800" b="1" dirty="0" smtClean="0">
              <a:solidFill>
                <a:srgbClr val="002060"/>
              </a:solidFill>
              <a:effectLst/>
            </a:rPr>
            <a:t>Конференция «Исследователь нового века»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2CF4FA14-69A4-461A-A3F1-AAF43AFE107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ts val="16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Исследовательская работа, </a:t>
          </a:r>
        </a:p>
        <a:p>
          <a:pPr marL="0" marR="0" indent="0" defTabSz="914400" eaLnBrk="1" fontAlgn="auto" latinLnBrk="0" hangingPunct="1">
            <a:lnSpc>
              <a:spcPts val="16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effectLst/>
            </a:rPr>
            <a:t>проект,    реферат</a:t>
          </a:r>
          <a:endParaRPr lang="ru-RU" sz="1800" b="1" dirty="0">
            <a:solidFill>
              <a:srgbClr val="002060"/>
            </a:solidFill>
            <a:effectLst/>
          </a:endParaRPr>
        </a:p>
      </dgm:t>
    </dgm:pt>
    <dgm:pt modelId="{3DED1102-0D78-433F-BE06-AF82EC90AAD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effectLst/>
            </a:rPr>
            <a:t>Образовательная программа </a:t>
          </a:r>
        </a:p>
        <a:p>
          <a:r>
            <a:rPr lang="ru-RU" sz="1800" b="1" dirty="0" smtClean="0">
              <a:solidFill>
                <a:srgbClr val="002060"/>
              </a:solidFill>
              <a:effectLst/>
            </a:rPr>
            <a:t>на 4 года</a:t>
          </a:r>
          <a:endParaRPr lang="ru-RU" sz="1800" b="1" dirty="0">
            <a:solidFill>
              <a:srgbClr val="002060"/>
            </a:solidFill>
            <a:effectLst/>
          </a:endParaRPr>
        </a:p>
      </dgm:t>
      <dgm:extLst/>
    </dgm:pt>
    <dgm:pt modelId="{DDFC826A-C34F-49DC-A996-9D7B40D1E2F3}">
      <dgm:prSet phldrT="[Текст]" custT="1"/>
      <dgm:spPr>
        <a:solidFill>
          <a:srgbClr val="00B0F0"/>
        </a:solidFill>
        <a:effectLst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1800" b="1" dirty="0" smtClean="0">
              <a:solidFill>
                <a:schemeClr val="bg1"/>
              </a:solidFill>
              <a:effectLst/>
            </a:rPr>
            <a:t> </a:t>
          </a:r>
          <a:r>
            <a:rPr lang="ru-RU" sz="2400" b="1" dirty="0" smtClean="0">
              <a:solidFill>
                <a:schemeClr val="bg1"/>
              </a:solidFill>
              <a:effectLst/>
            </a:rPr>
            <a:t>ДООП </a:t>
          </a:r>
          <a:r>
            <a:rPr lang="ru-RU" sz="2400" b="1" dirty="0" smtClean="0">
              <a:solidFill>
                <a:schemeClr val="bg1"/>
              </a:solidFill>
              <a:effectLst/>
            </a:rPr>
            <a:t>«Школа исследователей»</a:t>
          </a:r>
          <a:endParaRPr lang="ru-RU" sz="2400" b="1" dirty="0">
            <a:solidFill>
              <a:schemeClr val="bg1"/>
            </a:solidFill>
            <a:effectLst/>
          </a:endParaRPr>
        </a:p>
      </dgm:t>
    </dgm:pt>
    <dgm:pt modelId="{3DF96E91-B8FD-4F56-B344-9CE6F9AEAF69}" type="sibTrans" cxnId="{A2D88A1B-F54C-42A5-BC93-DEBF7D0BAF6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89AC16CE-D498-44CD-959A-3B925C58A628}" type="parTrans" cxnId="{A2D88A1B-F54C-42A5-BC93-DEBF7D0BAF6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1C52B387-C832-4C6C-BE83-BD77C75D624A}" type="sibTrans" cxnId="{A6B83218-1924-43D7-BC70-443F8DD6D467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2BAB0597-4E30-4A8F-8E6E-C627EEDF8A34}" type="parTrans" cxnId="{A6B83218-1924-43D7-BC70-443F8DD6D467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218D8FFD-1D75-4257-98D5-BAC866FED7AF}" type="sibTrans" cxnId="{16818F1F-E59F-4280-9443-BE3F114AF761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1134BC86-FBD2-42E7-BA9A-E44865EBB18D}" type="parTrans" cxnId="{16818F1F-E59F-4280-9443-BE3F114AF761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D32524F3-F08A-4BAC-8594-7467A5E71157}" type="sibTrans" cxnId="{98759490-A10E-4B9B-9A3C-61C551433B2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C5166166-E6D0-4DAC-B72F-FD24120EB6D1}" type="parTrans" cxnId="{98759490-A10E-4B9B-9A3C-61C551433B2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D1DE4A1C-39C3-4F3E-AAA5-28A05C121AD0}" type="sibTrans" cxnId="{6C7F457C-9F41-4526-9FD8-F8F14526437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0DE9A4AB-830C-4F1A-B07D-3FD7EB1DE47A}" type="parTrans" cxnId="{6C7F457C-9F41-4526-9FD8-F8F14526437C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</a:endParaRPr>
        </a:p>
      </dgm:t>
    </dgm:pt>
    <dgm:pt modelId="{E374BEEE-ECE4-4BEE-AD58-1656E47C5FC3}" type="pres">
      <dgm:prSet presAssocID="{AE948900-2E07-4966-B4FC-FAF28C348686}" presName="theList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53C162-5FE2-4137-809C-EE923EA0C5E1}" type="pres">
      <dgm:prSet presAssocID="{DDFC826A-C34F-49DC-A996-9D7B40D1E2F3}" presName="compNode" presStyleCnt="0"/>
      <dgm:spPr/>
      <dgm:t>
        <a:bodyPr/>
        <a:lstStyle/>
        <a:p>
          <a:endParaRPr lang="ru-RU"/>
        </a:p>
      </dgm:t>
    </dgm:pt>
    <dgm:pt modelId="{3EB65407-6F69-4942-B11A-F7E62091B5CB}" type="pres">
      <dgm:prSet presAssocID="{DDFC826A-C34F-49DC-A996-9D7B40D1E2F3}" presName="aNode" presStyleLbl="bgShp" presStyleIdx="0" presStyleCnt="4" custScaleX="100895" custLinFactX="-143771" custLinFactNeighborX="-200000" custLinFactNeighborY="242"/>
      <dgm:spPr/>
      <dgm:t>
        <a:bodyPr/>
        <a:lstStyle/>
        <a:p>
          <a:endParaRPr lang="ru-RU"/>
        </a:p>
      </dgm:t>
    </dgm:pt>
    <dgm:pt modelId="{0DA9F589-D183-4415-A90A-EBDE4B199E37}" type="pres">
      <dgm:prSet presAssocID="{DDFC826A-C34F-49DC-A996-9D7B40D1E2F3}" presName="textNode" presStyleLbl="bgShp" presStyleIdx="0" presStyleCnt="4"/>
      <dgm:spPr/>
      <dgm:t>
        <a:bodyPr/>
        <a:lstStyle/>
        <a:p>
          <a:endParaRPr lang="ru-RU"/>
        </a:p>
      </dgm:t>
    </dgm:pt>
    <dgm:pt modelId="{54710E16-C4AD-4A62-8935-5059311A4137}" type="pres">
      <dgm:prSet presAssocID="{DDFC826A-C34F-49DC-A996-9D7B40D1E2F3}" presName="compChildNode" presStyleCnt="0"/>
      <dgm:spPr/>
      <dgm:t>
        <a:bodyPr/>
        <a:lstStyle/>
        <a:p>
          <a:endParaRPr lang="ru-RU"/>
        </a:p>
      </dgm:t>
    </dgm:pt>
    <dgm:pt modelId="{61ABF723-5CBD-4944-BC81-53D509FC8865}" type="pres">
      <dgm:prSet presAssocID="{DDFC826A-C34F-49DC-A996-9D7B40D1E2F3}" presName="theInnerList" presStyleCnt="0"/>
      <dgm:spPr/>
      <dgm:t>
        <a:bodyPr/>
        <a:lstStyle/>
        <a:p>
          <a:endParaRPr lang="ru-RU"/>
        </a:p>
      </dgm:t>
    </dgm:pt>
    <dgm:pt modelId="{70BB977E-63CB-400D-9159-C8FC6CA0615A}" type="pres">
      <dgm:prSet presAssocID="{3DED1102-0D78-433F-BE06-AF82EC90AAD4}" presName="childNode" presStyleLbl="node1" presStyleIdx="0" presStyleCnt="16" custScaleX="122041" custLinFactX="-200000" custLinFactNeighborX="-216155" custLinFactNeighborY="107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2B1856-2009-4E02-A9FF-9BEBAF8B9045}" type="pres">
      <dgm:prSet presAssocID="{3DED1102-0D78-433F-BE06-AF82EC90AAD4}" presName="aSpace2" presStyleCnt="0"/>
      <dgm:spPr/>
      <dgm:t>
        <a:bodyPr/>
        <a:lstStyle/>
        <a:p>
          <a:endParaRPr lang="ru-RU"/>
        </a:p>
      </dgm:t>
    </dgm:pt>
    <dgm:pt modelId="{C11EEEBD-8E67-49F7-8D6E-1D9BB02EDB0B}" type="pres">
      <dgm:prSet presAssocID="{2CF4FA14-69A4-461A-A3F1-AAF43AFE1076}" presName="childNode" presStyleLbl="node1" presStyleIdx="1" presStyleCnt="16" custScaleX="122041" custLinFactX="-200000" custLinFactNeighborX="-216155" custLinFactNeighborY="107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83833B-B1F2-4C21-8E95-5A7B721AE3E5}" type="pres">
      <dgm:prSet presAssocID="{2CF4FA14-69A4-461A-A3F1-AAF43AFE1076}" presName="aSpace2" presStyleCnt="0"/>
      <dgm:spPr/>
      <dgm:t>
        <a:bodyPr/>
        <a:lstStyle/>
        <a:p>
          <a:endParaRPr lang="ru-RU"/>
        </a:p>
      </dgm:t>
    </dgm:pt>
    <dgm:pt modelId="{CA671AF6-9821-4B3B-AE6B-C6ED75ED33D9}" type="pres">
      <dgm:prSet presAssocID="{DAB4D55B-FAAF-481B-B2FE-A4228EBF72E5}" presName="childNode" presStyleLbl="node1" presStyleIdx="2" presStyleCnt="16" custScaleX="122041" custLinFactX="-200000" custLinFactNeighborX="-228207" custLinFactNeighborY="-13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3B3A23-3B71-4536-8462-C7801EAC6BF6}" type="pres">
      <dgm:prSet presAssocID="{DAB4D55B-FAAF-481B-B2FE-A4228EBF72E5}" presName="aSpace2" presStyleCnt="0"/>
      <dgm:spPr/>
      <dgm:t>
        <a:bodyPr/>
        <a:lstStyle/>
        <a:p>
          <a:endParaRPr lang="ru-RU"/>
        </a:p>
      </dgm:t>
    </dgm:pt>
    <dgm:pt modelId="{1CB3E7F3-776B-4E70-AB9E-135F20FC60C6}" type="pres">
      <dgm:prSet presAssocID="{527A40DD-A853-49C0-A9AC-60F099892E3F}" presName="childNode" presStyleLbl="node1" presStyleIdx="3" presStyleCnt="16" custScaleX="122041" custLinFactX="-200000" custLinFactNeighborX="-216155" custLinFactNeighborY="107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8AA9B3-9D4B-4D98-9DC7-93F2C3231D41}" type="pres">
      <dgm:prSet presAssocID="{DDFC826A-C34F-49DC-A996-9D7B40D1E2F3}" presName="aSpace" presStyleCnt="0"/>
      <dgm:spPr/>
      <dgm:t>
        <a:bodyPr/>
        <a:lstStyle/>
        <a:p>
          <a:endParaRPr lang="ru-RU"/>
        </a:p>
      </dgm:t>
    </dgm:pt>
    <dgm:pt modelId="{EC66E92F-106D-49AD-9FBF-2B9D31765F5C}" type="pres">
      <dgm:prSet presAssocID="{34E521A1-F588-4C36-BBC5-0470813028E0}" presName="compNode" presStyleCnt="0"/>
      <dgm:spPr/>
      <dgm:t>
        <a:bodyPr/>
        <a:lstStyle/>
        <a:p>
          <a:endParaRPr lang="ru-RU"/>
        </a:p>
      </dgm:t>
    </dgm:pt>
    <dgm:pt modelId="{2A6E0867-4402-46DE-908B-20A5E4A9BE10}" type="pres">
      <dgm:prSet presAssocID="{34E521A1-F588-4C36-BBC5-0470813028E0}" presName="aNode" presStyleLbl="bgShp" presStyleIdx="1" presStyleCnt="4" custLinFactX="-12537" custLinFactNeighborX="-100000"/>
      <dgm:spPr/>
      <dgm:t>
        <a:bodyPr/>
        <a:lstStyle/>
        <a:p>
          <a:endParaRPr lang="ru-RU"/>
        </a:p>
      </dgm:t>
    </dgm:pt>
    <dgm:pt modelId="{1063D38B-872A-4119-9096-BE86B1AF80E4}" type="pres">
      <dgm:prSet presAssocID="{34E521A1-F588-4C36-BBC5-0470813028E0}" presName="textNode" presStyleLbl="bgShp" presStyleIdx="1" presStyleCnt="4"/>
      <dgm:spPr/>
      <dgm:t>
        <a:bodyPr/>
        <a:lstStyle/>
        <a:p>
          <a:endParaRPr lang="ru-RU"/>
        </a:p>
      </dgm:t>
    </dgm:pt>
    <dgm:pt modelId="{9875A8A1-A6B0-4EAF-891D-6FF5B29C36DF}" type="pres">
      <dgm:prSet presAssocID="{34E521A1-F588-4C36-BBC5-0470813028E0}" presName="compChildNode" presStyleCnt="0"/>
      <dgm:spPr/>
      <dgm:t>
        <a:bodyPr/>
        <a:lstStyle/>
        <a:p>
          <a:endParaRPr lang="ru-RU"/>
        </a:p>
      </dgm:t>
    </dgm:pt>
    <dgm:pt modelId="{AFB463AD-7E0D-4DFE-9106-7A67296663D2}" type="pres">
      <dgm:prSet presAssocID="{34E521A1-F588-4C36-BBC5-0470813028E0}" presName="theInnerList" presStyleCnt="0"/>
      <dgm:spPr/>
      <dgm:t>
        <a:bodyPr/>
        <a:lstStyle/>
        <a:p>
          <a:endParaRPr lang="ru-RU"/>
        </a:p>
      </dgm:t>
    </dgm:pt>
    <dgm:pt modelId="{BE784B46-B086-4007-B960-F0624063FCDB}" type="pres">
      <dgm:prSet presAssocID="{6974FBCB-5ADA-4CA8-82D1-6CD09195C493}" presName="childNode" presStyleLbl="node1" presStyleIdx="4" presStyleCnt="16" custScaleX="115726" custLinFactX="-40970" custLinFactNeighborX="-100000" custLinFactNeighborY="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3634F-580A-4AC7-9921-477F052BCF0D}" type="pres">
      <dgm:prSet presAssocID="{6974FBCB-5ADA-4CA8-82D1-6CD09195C493}" presName="aSpace2" presStyleCnt="0"/>
      <dgm:spPr/>
      <dgm:t>
        <a:bodyPr/>
        <a:lstStyle/>
        <a:p>
          <a:endParaRPr lang="ru-RU"/>
        </a:p>
      </dgm:t>
    </dgm:pt>
    <dgm:pt modelId="{FB4093B1-A28C-41C9-BE08-8AA9E50C89E3}" type="pres">
      <dgm:prSet presAssocID="{16B02383-B35B-4EB7-A1E5-CC63E26914A2}" presName="childNode" presStyleLbl="node1" presStyleIdx="5" presStyleCnt="16" custScaleX="115726" custLinFactX="-40970" custLinFactNeighborX="-100000" custLinFactNeighborY="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95B49-F133-46E1-9C72-7A4CD86D4EAF}" type="pres">
      <dgm:prSet presAssocID="{16B02383-B35B-4EB7-A1E5-CC63E26914A2}" presName="aSpace2" presStyleCnt="0"/>
      <dgm:spPr/>
      <dgm:t>
        <a:bodyPr/>
        <a:lstStyle/>
        <a:p>
          <a:endParaRPr lang="ru-RU"/>
        </a:p>
      </dgm:t>
    </dgm:pt>
    <dgm:pt modelId="{B744F76D-A304-4FF7-A026-036D4B078816}" type="pres">
      <dgm:prSet presAssocID="{AD20B669-00F0-4F3B-AA76-64F6498A1CF1}" presName="childNode" presStyleLbl="node1" presStyleIdx="6" presStyleCnt="16" custScaleX="115726" custLinFactX="-40970" custLinFactNeighborX="-100000" custLinFactNeighborY="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77A602-F625-4803-AD37-3C9A56212D4D}" type="pres">
      <dgm:prSet presAssocID="{AD20B669-00F0-4F3B-AA76-64F6498A1CF1}" presName="aSpace2" presStyleCnt="0"/>
      <dgm:spPr/>
      <dgm:t>
        <a:bodyPr/>
        <a:lstStyle/>
        <a:p>
          <a:endParaRPr lang="ru-RU"/>
        </a:p>
      </dgm:t>
    </dgm:pt>
    <dgm:pt modelId="{CC1EDD89-A9AE-4345-8C2D-E7AFCF3BFD20}" type="pres">
      <dgm:prSet presAssocID="{B8389971-30AB-40F5-8149-90C088A5F131}" presName="childNode" presStyleLbl="node1" presStyleIdx="7" presStyleCnt="16" custScaleX="115726" custLinFactX="-40970" custLinFactNeighborX="-100000" custLinFactNeighborY="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73CB4-5EB0-413A-B6CF-58B605F7863E}" type="pres">
      <dgm:prSet presAssocID="{34E521A1-F588-4C36-BBC5-0470813028E0}" presName="aSpace" presStyleCnt="0"/>
      <dgm:spPr/>
      <dgm:t>
        <a:bodyPr/>
        <a:lstStyle/>
        <a:p>
          <a:endParaRPr lang="ru-RU"/>
        </a:p>
      </dgm:t>
    </dgm:pt>
    <dgm:pt modelId="{7621AB15-C38F-4615-AE25-5A37EB9E2BFE}" type="pres">
      <dgm:prSet presAssocID="{D270693E-0945-4570-8263-89CED540F7D7}" presName="compNode" presStyleCnt="0"/>
      <dgm:spPr/>
      <dgm:t>
        <a:bodyPr/>
        <a:lstStyle/>
        <a:p>
          <a:endParaRPr lang="ru-RU"/>
        </a:p>
      </dgm:t>
    </dgm:pt>
    <dgm:pt modelId="{B18304AF-5CDB-41BD-8200-7F9A7798327A}" type="pres">
      <dgm:prSet presAssocID="{D270693E-0945-4570-8263-89CED540F7D7}" presName="aNode" presStyleLbl="bgShp" presStyleIdx="2" presStyleCnt="4" custLinFactX="2557" custLinFactNeighborX="100000"/>
      <dgm:spPr/>
      <dgm:t>
        <a:bodyPr/>
        <a:lstStyle/>
        <a:p>
          <a:endParaRPr lang="ru-RU"/>
        </a:p>
      </dgm:t>
    </dgm:pt>
    <dgm:pt modelId="{8528B734-9307-45AC-9036-AF089D35452B}" type="pres">
      <dgm:prSet presAssocID="{D270693E-0945-4570-8263-89CED540F7D7}" presName="textNode" presStyleLbl="bgShp" presStyleIdx="2" presStyleCnt="4"/>
      <dgm:spPr/>
      <dgm:t>
        <a:bodyPr/>
        <a:lstStyle/>
        <a:p>
          <a:endParaRPr lang="ru-RU"/>
        </a:p>
      </dgm:t>
    </dgm:pt>
    <dgm:pt modelId="{5B839E91-AC2A-4B0C-843D-1EA1A06DDD7B}" type="pres">
      <dgm:prSet presAssocID="{D270693E-0945-4570-8263-89CED540F7D7}" presName="compChildNode" presStyleCnt="0"/>
      <dgm:spPr/>
      <dgm:t>
        <a:bodyPr/>
        <a:lstStyle/>
        <a:p>
          <a:endParaRPr lang="ru-RU"/>
        </a:p>
      </dgm:t>
    </dgm:pt>
    <dgm:pt modelId="{C76249F9-9D2D-48C5-BEF8-1EBCF199D3F3}" type="pres">
      <dgm:prSet presAssocID="{D270693E-0945-4570-8263-89CED540F7D7}" presName="theInnerList" presStyleCnt="0"/>
      <dgm:spPr/>
      <dgm:t>
        <a:bodyPr/>
        <a:lstStyle/>
        <a:p>
          <a:endParaRPr lang="ru-RU"/>
        </a:p>
      </dgm:t>
    </dgm:pt>
    <dgm:pt modelId="{CD170FFA-51EC-4FB4-A8D6-A4C26F9BFDC2}" type="pres">
      <dgm:prSet presAssocID="{A5CFD072-D5D7-4E54-9964-254FD1009DC4}" presName="childNode" presStyleLbl="node1" presStyleIdx="8" presStyleCnt="16" custScaleX="115962" custLinFactX="28197" custLinFactNeighbor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9B5B5-65AA-4462-AF18-8896DFA0B970}" type="pres">
      <dgm:prSet presAssocID="{A5CFD072-D5D7-4E54-9964-254FD1009DC4}" presName="aSpace2" presStyleCnt="0"/>
      <dgm:spPr/>
      <dgm:t>
        <a:bodyPr/>
        <a:lstStyle/>
        <a:p>
          <a:endParaRPr lang="ru-RU"/>
        </a:p>
      </dgm:t>
    </dgm:pt>
    <dgm:pt modelId="{F0D83195-A878-4E5B-BD57-26096FF924AB}" type="pres">
      <dgm:prSet presAssocID="{03B72182-EF9A-449B-8512-BD212BE09728}" presName="childNode" presStyleLbl="node1" presStyleIdx="9" presStyleCnt="16" custScaleX="115962" custLinFactX="28197" custLinFactNeighbor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F9B5F-F413-47D5-BB7B-F5DF1CD98496}" type="pres">
      <dgm:prSet presAssocID="{03B72182-EF9A-449B-8512-BD212BE09728}" presName="aSpace2" presStyleCnt="0"/>
      <dgm:spPr/>
      <dgm:t>
        <a:bodyPr/>
        <a:lstStyle/>
        <a:p>
          <a:endParaRPr lang="ru-RU"/>
        </a:p>
      </dgm:t>
    </dgm:pt>
    <dgm:pt modelId="{F2E9D8FC-BBB8-49E8-9531-542B13566E9D}" type="pres">
      <dgm:prSet presAssocID="{B1CF1956-60B9-43F5-8CF4-82A640279F08}" presName="childNode" presStyleLbl="node1" presStyleIdx="10" presStyleCnt="16" custScaleX="115962" custLinFactX="28016" custLinFactNeighborX="100000" custLinFactNeighborY="-188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519BC-0014-4D15-AA5A-FDD7BEC2C7F3}" type="pres">
      <dgm:prSet presAssocID="{B1CF1956-60B9-43F5-8CF4-82A640279F08}" presName="aSpace2" presStyleCnt="0"/>
      <dgm:spPr/>
      <dgm:t>
        <a:bodyPr/>
        <a:lstStyle/>
        <a:p>
          <a:endParaRPr lang="ru-RU"/>
        </a:p>
      </dgm:t>
    </dgm:pt>
    <dgm:pt modelId="{B3114B43-A8A0-4C62-A63D-74A82412FF6E}" type="pres">
      <dgm:prSet presAssocID="{6112C657-46E3-4126-AC25-4F8F497FB41B}" presName="childNode" presStyleLbl="node1" presStyleIdx="11" presStyleCnt="16" custScaleX="115962" custLinFactX="28197" custLinFactNeighbor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67885B-E8BF-446A-945C-3D96274DFB9A}" type="pres">
      <dgm:prSet presAssocID="{D270693E-0945-4570-8263-89CED540F7D7}" presName="aSpace" presStyleCnt="0"/>
      <dgm:spPr/>
      <dgm:t>
        <a:bodyPr/>
        <a:lstStyle/>
        <a:p>
          <a:endParaRPr lang="ru-RU"/>
        </a:p>
      </dgm:t>
    </dgm:pt>
    <dgm:pt modelId="{31406E64-3D16-4CDB-B598-F64C02A98704}" type="pres">
      <dgm:prSet presAssocID="{12860478-9F5A-45F9-86FF-32D44E2475BB}" presName="compNode" presStyleCnt="0"/>
      <dgm:spPr/>
      <dgm:t>
        <a:bodyPr/>
        <a:lstStyle/>
        <a:p>
          <a:endParaRPr lang="ru-RU"/>
        </a:p>
      </dgm:t>
    </dgm:pt>
    <dgm:pt modelId="{B556CD3D-5EF2-4273-B4AF-E18E8D100D2E}" type="pres">
      <dgm:prSet presAssocID="{12860478-9F5A-45F9-86FF-32D44E2475BB}" presName="aNode" presStyleLbl="bgShp" presStyleIdx="3" presStyleCnt="4" custLinFactX="114181" custLinFactNeighborX="200000" custLinFactNeighborY="1436"/>
      <dgm:spPr/>
      <dgm:t>
        <a:bodyPr/>
        <a:lstStyle/>
        <a:p>
          <a:endParaRPr lang="ru-RU"/>
        </a:p>
      </dgm:t>
    </dgm:pt>
    <dgm:pt modelId="{B4E9FFC1-DB95-408E-9DF2-617B01B31746}" type="pres">
      <dgm:prSet presAssocID="{12860478-9F5A-45F9-86FF-32D44E2475BB}" presName="textNode" presStyleLbl="bgShp" presStyleIdx="3" presStyleCnt="4"/>
      <dgm:spPr/>
      <dgm:t>
        <a:bodyPr/>
        <a:lstStyle/>
        <a:p>
          <a:endParaRPr lang="ru-RU"/>
        </a:p>
      </dgm:t>
    </dgm:pt>
    <dgm:pt modelId="{DBC62BC3-A4CA-4AE8-8F52-704CA24DBE64}" type="pres">
      <dgm:prSet presAssocID="{12860478-9F5A-45F9-86FF-32D44E2475BB}" presName="compChildNode" presStyleCnt="0"/>
      <dgm:spPr/>
      <dgm:t>
        <a:bodyPr/>
        <a:lstStyle/>
        <a:p>
          <a:endParaRPr lang="ru-RU"/>
        </a:p>
      </dgm:t>
    </dgm:pt>
    <dgm:pt modelId="{2A2A7EB9-EC8C-4234-94E3-EE9C17AA1E0A}" type="pres">
      <dgm:prSet presAssocID="{12860478-9F5A-45F9-86FF-32D44E2475BB}" presName="theInnerList" presStyleCnt="0"/>
      <dgm:spPr/>
      <dgm:t>
        <a:bodyPr/>
        <a:lstStyle/>
        <a:p>
          <a:endParaRPr lang="ru-RU"/>
        </a:p>
      </dgm:t>
    </dgm:pt>
    <dgm:pt modelId="{BBFA070A-D051-4F69-9D06-EB348F6161B9}" type="pres">
      <dgm:prSet presAssocID="{F1F3FDEE-F3C5-4A75-89D3-35D5043DF1C5}" presName="childNode" presStyleLbl="node1" presStyleIdx="12" presStyleCnt="16" custScaleX="119359" custScaleY="159305" custLinFactX="194244" custLinFactNeighborX="200000" custLinFactNeighborY="-65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6DC4F8-67C9-4B5F-85E6-FBEEC5B485D9}" type="pres">
      <dgm:prSet presAssocID="{F1F3FDEE-F3C5-4A75-89D3-35D5043DF1C5}" presName="aSpace2" presStyleCnt="0"/>
      <dgm:spPr/>
      <dgm:t>
        <a:bodyPr/>
        <a:lstStyle/>
        <a:p>
          <a:endParaRPr lang="ru-RU"/>
        </a:p>
      </dgm:t>
    </dgm:pt>
    <dgm:pt modelId="{360622B9-3563-4205-903C-EA32C07E54E8}" type="pres">
      <dgm:prSet presAssocID="{F6E995D5-8236-4E04-BABF-5C1FE2988CFB}" presName="childNode" presStyleLbl="node1" presStyleIdx="13" presStyleCnt="16" custScaleX="116199" custLinFactX="192664" custLinFactNeighborX="200000" custLinFactNeighborY="-38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A6B456-8422-4014-A89F-4A72C7D71882}" type="pres">
      <dgm:prSet presAssocID="{F6E995D5-8236-4E04-BABF-5C1FE2988CFB}" presName="aSpace2" presStyleCnt="0"/>
      <dgm:spPr/>
      <dgm:t>
        <a:bodyPr/>
        <a:lstStyle/>
        <a:p>
          <a:endParaRPr lang="ru-RU"/>
        </a:p>
      </dgm:t>
    </dgm:pt>
    <dgm:pt modelId="{C368A5DF-7583-4428-B281-60475B6F09A5}" type="pres">
      <dgm:prSet presAssocID="{3A9E61F2-5E61-4249-8571-67CC0F3BFA45}" presName="childNode" presStyleLbl="node1" presStyleIdx="14" presStyleCnt="16" custScaleX="116199" custLinFactX="192664" custLinFactNeighborX="200000" custLinFactNeighborY="104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4BEED2-F2C1-4743-B456-5332C22ED8B2}" type="pres">
      <dgm:prSet presAssocID="{3A9E61F2-5E61-4249-8571-67CC0F3BFA45}" presName="aSpace2" presStyleCnt="0"/>
      <dgm:spPr/>
      <dgm:t>
        <a:bodyPr/>
        <a:lstStyle/>
        <a:p>
          <a:endParaRPr lang="ru-RU"/>
        </a:p>
      </dgm:t>
    </dgm:pt>
    <dgm:pt modelId="{D4CE0A40-A869-46FE-889F-E73673882445}" type="pres">
      <dgm:prSet presAssocID="{3AAF7F1E-9B06-4935-B72E-D105CC734647}" presName="childNode" presStyleLbl="node1" presStyleIdx="15" presStyleCnt="16" custScaleX="116199" custLinFactX="192664" custLinFactNeighborX="200000" custLinFactNeighborY="592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D88A1B-F54C-42A5-BC93-DEBF7D0BAF6C}" srcId="{AE948900-2E07-4966-B4FC-FAF28C348686}" destId="{DDFC826A-C34F-49DC-A996-9D7B40D1E2F3}" srcOrd="0" destOrd="0" parTransId="{89AC16CE-D498-44CD-959A-3B925C58A628}" sibTransId="{3DF96E91-B8FD-4F56-B344-9CE6F9AEAF69}"/>
    <dgm:cxn modelId="{A5966E75-F27F-484E-8686-B19489A2138C}" type="presOf" srcId="{DDFC826A-C34F-49DC-A996-9D7B40D1E2F3}" destId="{0DA9F589-D183-4415-A90A-EBDE4B199E37}" srcOrd="1" destOrd="0" presId="urn:microsoft.com/office/officeart/2005/8/layout/lProcess2"/>
    <dgm:cxn modelId="{681CAAD0-DD4B-4B70-A9B4-94B52478EA01}" type="presOf" srcId="{DAB4D55B-FAAF-481B-B2FE-A4228EBF72E5}" destId="{CA671AF6-9821-4B3B-AE6B-C6ED75ED33D9}" srcOrd="0" destOrd="0" presId="urn:microsoft.com/office/officeart/2005/8/layout/lProcess2"/>
    <dgm:cxn modelId="{2DE1E9C0-93FD-46E1-8851-FFFC7DFFDB3B}" type="presOf" srcId="{03B72182-EF9A-449B-8512-BD212BE09728}" destId="{F0D83195-A878-4E5B-BD57-26096FF924AB}" srcOrd="0" destOrd="0" presId="urn:microsoft.com/office/officeart/2005/8/layout/lProcess2"/>
    <dgm:cxn modelId="{DE854579-8485-44ED-82B5-3E29F976DD5B}" type="presOf" srcId="{2CF4FA14-69A4-461A-A3F1-AAF43AFE1076}" destId="{C11EEEBD-8E67-49F7-8D6E-1D9BB02EDB0B}" srcOrd="0" destOrd="0" presId="urn:microsoft.com/office/officeart/2005/8/layout/lProcess2"/>
    <dgm:cxn modelId="{E737BC44-79DA-407C-8239-243A508FB672}" type="presOf" srcId="{AD20B669-00F0-4F3B-AA76-64F6498A1CF1}" destId="{B744F76D-A304-4FF7-A026-036D4B078816}" srcOrd="0" destOrd="0" presId="urn:microsoft.com/office/officeart/2005/8/layout/lProcess2"/>
    <dgm:cxn modelId="{16818F1F-E59F-4280-9443-BE3F114AF761}" srcId="{DDFC826A-C34F-49DC-A996-9D7B40D1E2F3}" destId="{DAB4D55B-FAAF-481B-B2FE-A4228EBF72E5}" srcOrd="2" destOrd="0" parTransId="{1134BC86-FBD2-42E7-BA9A-E44865EBB18D}" sibTransId="{218D8FFD-1D75-4257-98D5-BAC866FED7AF}"/>
    <dgm:cxn modelId="{CF18E5A1-542A-402F-84F5-351724C00167}" srcId="{D270693E-0945-4570-8263-89CED540F7D7}" destId="{6112C657-46E3-4126-AC25-4F8F497FB41B}" srcOrd="3" destOrd="0" parTransId="{0C5EB495-2E45-4FA1-A03C-3CE294FA1160}" sibTransId="{0BA61F2E-61AC-4940-89E3-31A3BF5124C5}"/>
    <dgm:cxn modelId="{41881C94-A580-41A0-860F-355C2AAC3C78}" srcId="{D270693E-0945-4570-8263-89CED540F7D7}" destId="{03B72182-EF9A-449B-8512-BD212BE09728}" srcOrd="1" destOrd="0" parTransId="{03A2D13B-F60C-4AD8-863B-B70C069BA54E}" sibTransId="{8E29C892-01BC-48FC-8499-FF613C76BC94}"/>
    <dgm:cxn modelId="{01A9515D-5814-4052-A3EF-223439F8559E}" type="presOf" srcId="{F1F3FDEE-F3C5-4A75-89D3-35D5043DF1C5}" destId="{BBFA070A-D051-4F69-9D06-EB348F6161B9}" srcOrd="0" destOrd="0" presId="urn:microsoft.com/office/officeart/2005/8/layout/lProcess2"/>
    <dgm:cxn modelId="{0BD9FF7C-F7C1-4A51-B594-A5181ABDD86D}" srcId="{AE948900-2E07-4966-B4FC-FAF28C348686}" destId="{D270693E-0945-4570-8263-89CED540F7D7}" srcOrd="2" destOrd="0" parTransId="{D77B5921-C4E0-4970-B134-3A6944836154}" sibTransId="{3E501C6B-22A5-4FD5-BF6E-EF575728C75C}"/>
    <dgm:cxn modelId="{767789E1-2CA6-47AD-8EAD-3BBF9ACA3365}" srcId="{D270693E-0945-4570-8263-89CED540F7D7}" destId="{B1CF1956-60B9-43F5-8CF4-82A640279F08}" srcOrd="2" destOrd="0" parTransId="{F1577DE0-1F7B-49E0-A255-000E7BDC00CB}" sibTransId="{D58EC6A4-8B8E-4F9D-90D7-EA2E6B0F6ADA}"/>
    <dgm:cxn modelId="{AC849A65-B4B2-4C36-98FF-9A14506BDBAD}" srcId="{34E521A1-F588-4C36-BBC5-0470813028E0}" destId="{AD20B669-00F0-4F3B-AA76-64F6498A1CF1}" srcOrd="2" destOrd="0" parTransId="{5DBAB7F0-2C04-403D-9D50-0C96FC6E006A}" sibTransId="{7427941B-1DDA-41E0-98DC-D4D003C01933}"/>
    <dgm:cxn modelId="{F9825B6A-5B73-4E92-B9EF-D15575977453}" type="presOf" srcId="{527A40DD-A853-49C0-A9AC-60F099892E3F}" destId="{1CB3E7F3-776B-4E70-AB9E-135F20FC60C6}" srcOrd="0" destOrd="0" presId="urn:microsoft.com/office/officeart/2005/8/layout/lProcess2"/>
    <dgm:cxn modelId="{D0A6A234-9513-4509-B9FC-27F11767DB73}" srcId="{AE948900-2E07-4966-B4FC-FAF28C348686}" destId="{34E521A1-F588-4C36-BBC5-0470813028E0}" srcOrd="1" destOrd="0" parTransId="{0C9C77FE-26DA-48C6-9F51-D65C9BF6B2FC}" sibTransId="{713A6802-BA66-4583-8BC9-198E360BAE26}"/>
    <dgm:cxn modelId="{526F91BA-57A0-4D9E-BE74-820A8DC5DF4D}" type="presOf" srcId="{D270693E-0945-4570-8263-89CED540F7D7}" destId="{8528B734-9307-45AC-9036-AF089D35452B}" srcOrd="1" destOrd="0" presId="urn:microsoft.com/office/officeart/2005/8/layout/lProcess2"/>
    <dgm:cxn modelId="{136F3B2E-059B-46C1-93ED-E200E3C4F103}" type="presOf" srcId="{12860478-9F5A-45F9-86FF-32D44E2475BB}" destId="{B556CD3D-5EF2-4273-B4AF-E18E8D100D2E}" srcOrd="0" destOrd="0" presId="urn:microsoft.com/office/officeart/2005/8/layout/lProcess2"/>
    <dgm:cxn modelId="{6C7F457C-9F41-4526-9FD8-F8F14526437C}" srcId="{DDFC826A-C34F-49DC-A996-9D7B40D1E2F3}" destId="{3DED1102-0D78-433F-BE06-AF82EC90AAD4}" srcOrd="0" destOrd="0" parTransId="{0DE9A4AB-830C-4F1A-B07D-3FD7EB1DE47A}" sibTransId="{D1DE4A1C-39C3-4F3E-AAA5-28A05C121AD0}"/>
    <dgm:cxn modelId="{5EE72E97-ACBC-4573-A328-72D769AD9C89}" type="presOf" srcId="{3A9E61F2-5E61-4249-8571-67CC0F3BFA45}" destId="{C368A5DF-7583-4428-B281-60475B6F09A5}" srcOrd="0" destOrd="0" presId="urn:microsoft.com/office/officeart/2005/8/layout/lProcess2"/>
    <dgm:cxn modelId="{2862A38F-94C1-4F4E-8D24-EE61C0BCDC80}" srcId="{AE948900-2E07-4966-B4FC-FAF28C348686}" destId="{12860478-9F5A-45F9-86FF-32D44E2475BB}" srcOrd="3" destOrd="0" parTransId="{189DA8B0-8E15-422D-867A-9E50E0BC0D91}" sibTransId="{237751BB-0171-4E4D-82FC-22F6EF64E12D}"/>
    <dgm:cxn modelId="{254E17F1-142E-4A17-BEE0-5B9980D829BF}" srcId="{12860478-9F5A-45F9-86FF-32D44E2475BB}" destId="{F6E995D5-8236-4E04-BABF-5C1FE2988CFB}" srcOrd="1" destOrd="0" parTransId="{749AD41F-CB2A-4BBA-BCF4-52F477D71101}" sibTransId="{F586F210-0078-4ED2-9346-CAE8F3CAE16E}"/>
    <dgm:cxn modelId="{CB59E196-E012-4DA7-AEFD-EA7CE2930FB5}" srcId="{34E521A1-F588-4C36-BBC5-0470813028E0}" destId="{6974FBCB-5ADA-4CA8-82D1-6CD09195C493}" srcOrd="0" destOrd="0" parTransId="{764738C0-7B0C-4F36-9E25-B392134BFDE8}" sibTransId="{78ECA79E-4C76-4F90-ABEA-E97C477C2ECC}"/>
    <dgm:cxn modelId="{BAC48464-77C0-446A-A0CA-A8586A45F34D}" type="presOf" srcId="{A5CFD072-D5D7-4E54-9964-254FD1009DC4}" destId="{CD170FFA-51EC-4FB4-A8D6-A4C26F9BFDC2}" srcOrd="0" destOrd="0" presId="urn:microsoft.com/office/officeart/2005/8/layout/lProcess2"/>
    <dgm:cxn modelId="{A6B83218-1924-43D7-BC70-443F8DD6D467}" srcId="{DDFC826A-C34F-49DC-A996-9D7B40D1E2F3}" destId="{527A40DD-A853-49C0-A9AC-60F099892E3F}" srcOrd="3" destOrd="0" parTransId="{2BAB0597-4E30-4A8F-8E6E-C627EEDF8A34}" sibTransId="{1C52B387-C832-4C6C-BE83-BD77C75D624A}"/>
    <dgm:cxn modelId="{640323ED-D574-4122-B40D-BB17A38B415D}" type="presOf" srcId="{6974FBCB-5ADA-4CA8-82D1-6CD09195C493}" destId="{BE784B46-B086-4007-B960-F0624063FCDB}" srcOrd="0" destOrd="0" presId="urn:microsoft.com/office/officeart/2005/8/layout/lProcess2"/>
    <dgm:cxn modelId="{90594A6E-AB6E-4935-8EF4-54266FF9C9D9}" type="presOf" srcId="{34E521A1-F588-4C36-BBC5-0470813028E0}" destId="{1063D38B-872A-4119-9096-BE86B1AF80E4}" srcOrd="1" destOrd="0" presId="urn:microsoft.com/office/officeart/2005/8/layout/lProcess2"/>
    <dgm:cxn modelId="{399C857B-C817-4297-A2F5-A8787E4B38F5}" type="presOf" srcId="{D270693E-0945-4570-8263-89CED540F7D7}" destId="{B18304AF-5CDB-41BD-8200-7F9A7798327A}" srcOrd="0" destOrd="0" presId="urn:microsoft.com/office/officeart/2005/8/layout/lProcess2"/>
    <dgm:cxn modelId="{269A5B31-82F8-4F5B-AF21-8CE68398D935}" type="presOf" srcId="{3AAF7F1E-9B06-4935-B72E-D105CC734647}" destId="{D4CE0A40-A869-46FE-889F-E73673882445}" srcOrd="0" destOrd="0" presId="urn:microsoft.com/office/officeart/2005/8/layout/lProcess2"/>
    <dgm:cxn modelId="{A7FEC944-28AC-44BB-AF34-D7615A9BCA37}" srcId="{34E521A1-F588-4C36-BBC5-0470813028E0}" destId="{16B02383-B35B-4EB7-A1E5-CC63E26914A2}" srcOrd="1" destOrd="0" parTransId="{84198F2F-DC6D-4663-BDDE-D586862DA1F2}" sibTransId="{3B6E0FFD-4B91-43C3-A017-5C32985E7C20}"/>
    <dgm:cxn modelId="{64574581-B1C4-4C08-B539-3ADEC234E3E4}" type="presOf" srcId="{16B02383-B35B-4EB7-A1E5-CC63E26914A2}" destId="{FB4093B1-A28C-41C9-BE08-8AA9E50C89E3}" srcOrd="0" destOrd="0" presId="urn:microsoft.com/office/officeart/2005/8/layout/lProcess2"/>
    <dgm:cxn modelId="{32BD864A-3D2F-4C84-82FC-E2366039E43D}" type="presOf" srcId="{B1CF1956-60B9-43F5-8CF4-82A640279F08}" destId="{F2E9D8FC-BBB8-49E8-9531-542B13566E9D}" srcOrd="0" destOrd="0" presId="urn:microsoft.com/office/officeart/2005/8/layout/lProcess2"/>
    <dgm:cxn modelId="{82381985-5027-486F-967A-C3E4CF20ACF1}" type="presOf" srcId="{6112C657-46E3-4126-AC25-4F8F497FB41B}" destId="{B3114B43-A8A0-4C62-A63D-74A82412FF6E}" srcOrd="0" destOrd="0" presId="urn:microsoft.com/office/officeart/2005/8/layout/lProcess2"/>
    <dgm:cxn modelId="{D284C926-51AE-4B04-B322-C5EEC3E5310D}" type="presOf" srcId="{12860478-9F5A-45F9-86FF-32D44E2475BB}" destId="{B4E9FFC1-DB95-408E-9DF2-617B01B31746}" srcOrd="1" destOrd="0" presId="urn:microsoft.com/office/officeart/2005/8/layout/lProcess2"/>
    <dgm:cxn modelId="{33CAB468-A905-4E91-8A13-C5A988CFE1A1}" srcId="{34E521A1-F588-4C36-BBC5-0470813028E0}" destId="{B8389971-30AB-40F5-8149-90C088A5F131}" srcOrd="3" destOrd="0" parTransId="{8FC007B0-5197-4EDA-B440-B876937362BD}" sibTransId="{5C112D8B-9B5B-4AD1-A854-BE06CF161086}"/>
    <dgm:cxn modelId="{2FC9944A-8763-4926-A2E5-0A98E22F89BB}" srcId="{12860478-9F5A-45F9-86FF-32D44E2475BB}" destId="{3AAF7F1E-9B06-4935-B72E-D105CC734647}" srcOrd="3" destOrd="0" parTransId="{35809F8C-FAD3-46D3-A623-F943F54BD592}" sibTransId="{9F164B4A-C478-4461-AE9C-6EABE82974A2}"/>
    <dgm:cxn modelId="{98759490-A10E-4B9B-9A3C-61C551433B2C}" srcId="{DDFC826A-C34F-49DC-A996-9D7B40D1E2F3}" destId="{2CF4FA14-69A4-461A-A3F1-AAF43AFE1076}" srcOrd="1" destOrd="0" parTransId="{C5166166-E6D0-4DAC-B72F-FD24120EB6D1}" sibTransId="{D32524F3-F08A-4BAC-8594-7467A5E71157}"/>
    <dgm:cxn modelId="{83511D15-9651-4791-93D8-D24FB88260A6}" srcId="{12860478-9F5A-45F9-86FF-32D44E2475BB}" destId="{F1F3FDEE-F3C5-4A75-89D3-35D5043DF1C5}" srcOrd="0" destOrd="0" parTransId="{FDF01DFB-6395-467A-82D4-3B18B3AF78AD}" sibTransId="{3E44D518-3A71-4DFF-942B-AD034DFCC2BB}"/>
    <dgm:cxn modelId="{5D81BDBA-7078-456E-AAE6-0D1B2D212408}" type="presOf" srcId="{AE948900-2E07-4966-B4FC-FAF28C348686}" destId="{E374BEEE-ECE4-4BEE-AD58-1656E47C5FC3}" srcOrd="0" destOrd="0" presId="urn:microsoft.com/office/officeart/2005/8/layout/lProcess2"/>
    <dgm:cxn modelId="{4C2274AB-93EA-4F60-BB8A-40544437C36A}" type="presOf" srcId="{B8389971-30AB-40F5-8149-90C088A5F131}" destId="{CC1EDD89-A9AE-4345-8C2D-E7AFCF3BFD20}" srcOrd="0" destOrd="0" presId="urn:microsoft.com/office/officeart/2005/8/layout/lProcess2"/>
    <dgm:cxn modelId="{3F017BEF-DFEB-4AF6-9710-3AB4494DADBD}" srcId="{D270693E-0945-4570-8263-89CED540F7D7}" destId="{A5CFD072-D5D7-4E54-9964-254FD1009DC4}" srcOrd="0" destOrd="0" parTransId="{921A407B-1E94-4CBE-B05C-76BCBDC1E0ED}" sibTransId="{7BA84CF6-9290-43A8-99FE-DC2AA73FD025}"/>
    <dgm:cxn modelId="{E8D4D05A-3929-4F13-A8F4-AC3232749FEE}" type="presOf" srcId="{DDFC826A-C34F-49DC-A996-9D7B40D1E2F3}" destId="{3EB65407-6F69-4942-B11A-F7E62091B5CB}" srcOrd="0" destOrd="0" presId="urn:microsoft.com/office/officeart/2005/8/layout/lProcess2"/>
    <dgm:cxn modelId="{5DE0E63A-0E66-4022-8625-D8B28C62E8B1}" type="presOf" srcId="{34E521A1-F588-4C36-BBC5-0470813028E0}" destId="{2A6E0867-4402-46DE-908B-20A5E4A9BE10}" srcOrd="0" destOrd="0" presId="urn:microsoft.com/office/officeart/2005/8/layout/lProcess2"/>
    <dgm:cxn modelId="{72C6DF23-51B8-4C29-BB60-1609524FF4DB}" type="presOf" srcId="{F6E995D5-8236-4E04-BABF-5C1FE2988CFB}" destId="{360622B9-3563-4205-903C-EA32C07E54E8}" srcOrd="0" destOrd="0" presId="urn:microsoft.com/office/officeart/2005/8/layout/lProcess2"/>
    <dgm:cxn modelId="{C91C58E7-E369-4340-8A1A-5FB3D7EEA96C}" srcId="{12860478-9F5A-45F9-86FF-32D44E2475BB}" destId="{3A9E61F2-5E61-4249-8571-67CC0F3BFA45}" srcOrd="2" destOrd="0" parTransId="{D16AC3F9-8217-448A-B417-7331BCC2D374}" sibTransId="{C4B787D4-B063-4064-911D-677E4AAC1240}"/>
    <dgm:cxn modelId="{C2D78B7B-E4BB-486A-9A9C-E745D3B19C06}" type="presOf" srcId="{3DED1102-0D78-433F-BE06-AF82EC90AAD4}" destId="{70BB977E-63CB-400D-9159-C8FC6CA0615A}" srcOrd="0" destOrd="0" presId="urn:microsoft.com/office/officeart/2005/8/layout/lProcess2"/>
    <dgm:cxn modelId="{23F7F548-84D5-4E7E-8207-7850C258D1A8}" type="presParOf" srcId="{E374BEEE-ECE4-4BEE-AD58-1656E47C5FC3}" destId="{2853C162-5FE2-4137-809C-EE923EA0C5E1}" srcOrd="0" destOrd="0" presId="urn:microsoft.com/office/officeart/2005/8/layout/lProcess2"/>
    <dgm:cxn modelId="{E12A4DEE-7080-4983-A8AC-03E855E1E1B9}" type="presParOf" srcId="{2853C162-5FE2-4137-809C-EE923EA0C5E1}" destId="{3EB65407-6F69-4942-B11A-F7E62091B5CB}" srcOrd="0" destOrd="0" presId="urn:microsoft.com/office/officeart/2005/8/layout/lProcess2"/>
    <dgm:cxn modelId="{40872176-EDBB-47F4-80B1-49D095049E0F}" type="presParOf" srcId="{2853C162-5FE2-4137-809C-EE923EA0C5E1}" destId="{0DA9F589-D183-4415-A90A-EBDE4B199E37}" srcOrd="1" destOrd="0" presId="urn:microsoft.com/office/officeart/2005/8/layout/lProcess2"/>
    <dgm:cxn modelId="{23CB2FD9-970F-4CC0-8DFF-07A3A9F2997F}" type="presParOf" srcId="{2853C162-5FE2-4137-809C-EE923EA0C5E1}" destId="{54710E16-C4AD-4A62-8935-5059311A4137}" srcOrd="2" destOrd="0" presId="urn:microsoft.com/office/officeart/2005/8/layout/lProcess2"/>
    <dgm:cxn modelId="{E759DBF1-D580-4B88-8E2E-2F1BBFDCFB39}" type="presParOf" srcId="{54710E16-C4AD-4A62-8935-5059311A4137}" destId="{61ABF723-5CBD-4944-BC81-53D509FC8865}" srcOrd="0" destOrd="0" presId="urn:microsoft.com/office/officeart/2005/8/layout/lProcess2"/>
    <dgm:cxn modelId="{DF20069A-4562-445D-9A40-384F82B5C32C}" type="presParOf" srcId="{61ABF723-5CBD-4944-BC81-53D509FC8865}" destId="{70BB977E-63CB-400D-9159-C8FC6CA0615A}" srcOrd="0" destOrd="0" presId="urn:microsoft.com/office/officeart/2005/8/layout/lProcess2"/>
    <dgm:cxn modelId="{6666F41F-CD9A-4F93-A08A-267C6E7A03A9}" type="presParOf" srcId="{61ABF723-5CBD-4944-BC81-53D509FC8865}" destId="{2A2B1856-2009-4E02-A9FF-9BEBAF8B9045}" srcOrd="1" destOrd="0" presId="urn:microsoft.com/office/officeart/2005/8/layout/lProcess2"/>
    <dgm:cxn modelId="{D11ADEF0-D5AB-4E28-AEC1-A9FB5836E3A7}" type="presParOf" srcId="{61ABF723-5CBD-4944-BC81-53D509FC8865}" destId="{C11EEEBD-8E67-49F7-8D6E-1D9BB02EDB0B}" srcOrd="2" destOrd="0" presId="urn:microsoft.com/office/officeart/2005/8/layout/lProcess2"/>
    <dgm:cxn modelId="{D0BAD9C2-BA0B-4A96-A02C-8EDD4D53B12C}" type="presParOf" srcId="{61ABF723-5CBD-4944-BC81-53D509FC8865}" destId="{EC83833B-B1F2-4C21-8E95-5A7B721AE3E5}" srcOrd="3" destOrd="0" presId="urn:microsoft.com/office/officeart/2005/8/layout/lProcess2"/>
    <dgm:cxn modelId="{7C6EE86D-B3FB-407B-BBC8-B5FD80498864}" type="presParOf" srcId="{61ABF723-5CBD-4944-BC81-53D509FC8865}" destId="{CA671AF6-9821-4B3B-AE6B-C6ED75ED33D9}" srcOrd="4" destOrd="0" presId="urn:microsoft.com/office/officeart/2005/8/layout/lProcess2"/>
    <dgm:cxn modelId="{FE90E15B-ACE3-4471-AB4E-2E38B569627F}" type="presParOf" srcId="{61ABF723-5CBD-4944-BC81-53D509FC8865}" destId="{213B3A23-3B71-4536-8462-C7801EAC6BF6}" srcOrd="5" destOrd="0" presId="urn:microsoft.com/office/officeart/2005/8/layout/lProcess2"/>
    <dgm:cxn modelId="{CE9E8DDA-781B-4864-9C9C-95B397DE7F58}" type="presParOf" srcId="{61ABF723-5CBD-4944-BC81-53D509FC8865}" destId="{1CB3E7F3-776B-4E70-AB9E-135F20FC60C6}" srcOrd="6" destOrd="0" presId="urn:microsoft.com/office/officeart/2005/8/layout/lProcess2"/>
    <dgm:cxn modelId="{7C29D5C2-3E8D-4EFC-BAA6-99FEBEF507BE}" type="presParOf" srcId="{E374BEEE-ECE4-4BEE-AD58-1656E47C5FC3}" destId="{728AA9B3-9D4B-4D98-9DC7-93F2C3231D41}" srcOrd="1" destOrd="0" presId="urn:microsoft.com/office/officeart/2005/8/layout/lProcess2"/>
    <dgm:cxn modelId="{C9AC4759-9C65-4A9E-A7A1-4316A4733176}" type="presParOf" srcId="{E374BEEE-ECE4-4BEE-AD58-1656E47C5FC3}" destId="{EC66E92F-106D-49AD-9FBF-2B9D31765F5C}" srcOrd="2" destOrd="0" presId="urn:microsoft.com/office/officeart/2005/8/layout/lProcess2"/>
    <dgm:cxn modelId="{21800791-7648-4A46-87D0-228390380EE8}" type="presParOf" srcId="{EC66E92F-106D-49AD-9FBF-2B9D31765F5C}" destId="{2A6E0867-4402-46DE-908B-20A5E4A9BE10}" srcOrd="0" destOrd="0" presId="urn:microsoft.com/office/officeart/2005/8/layout/lProcess2"/>
    <dgm:cxn modelId="{77990D67-11A0-45D4-95B9-4C84F55259A3}" type="presParOf" srcId="{EC66E92F-106D-49AD-9FBF-2B9D31765F5C}" destId="{1063D38B-872A-4119-9096-BE86B1AF80E4}" srcOrd="1" destOrd="0" presId="urn:microsoft.com/office/officeart/2005/8/layout/lProcess2"/>
    <dgm:cxn modelId="{3BE10457-2EE6-4089-980D-C5C777983301}" type="presParOf" srcId="{EC66E92F-106D-49AD-9FBF-2B9D31765F5C}" destId="{9875A8A1-A6B0-4EAF-891D-6FF5B29C36DF}" srcOrd="2" destOrd="0" presId="urn:microsoft.com/office/officeart/2005/8/layout/lProcess2"/>
    <dgm:cxn modelId="{12CA1788-FEA5-4419-974A-604F2C56CA4F}" type="presParOf" srcId="{9875A8A1-A6B0-4EAF-891D-6FF5B29C36DF}" destId="{AFB463AD-7E0D-4DFE-9106-7A67296663D2}" srcOrd="0" destOrd="0" presId="urn:microsoft.com/office/officeart/2005/8/layout/lProcess2"/>
    <dgm:cxn modelId="{9977F102-12A4-4797-B720-00B3D7EA2A0E}" type="presParOf" srcId="{AFB463AD-7E0D-4DFE-9106-7A67296663D2}" destId="{BE784B46-B086-4007-B960-F0624063FCDB}" srcOrd="0" destOrd="0" presId="urn:microsoft.com/office/officeart/2005/8/layout/lProcess2"/>
    <dgm:cxn modelId="{CE4ECEBE-A5F0-4764-A41C-9142BBBD5220}" type="presParOf" srcId="{AFB463AD-7E0D-4DFE-9106-7A67296663D2}" destId="{2B53634F-580A-4AC7-9921-477F052BCF0D}" srcOrd="1" destOrd="0" presId="urn:microsoft.com/office/officeart/2005/8/layout/lProcess2"/>
    <dgm:cxn modelId="{9000BEB1-0F38-4941-A33F-0759DF55BE9D}" type="presParOf" srcId="{AFB463AD-7E0D-4DFE-9106-7A67296663D2}" destId="{FB4093B1-A28C-41C9-BE08-8AA9E50C89E3}" srcOrd="2" destOrd="0" presId="urn:microsoft.com/office/officeart/2005/8/layout/lProcess2"/>
    <dgm:cxn modelId="{5DAA74DD-EB8D-4AA1-B8B2-E6C5E8F03A59}" type="presParOf" srcId="{AFB463AD-7E0D-4DFE-9106-7A67296663D2}" destId="{B6695B49-F133-46E1-9C72-7A4CD86D4EAF}" srcOrd="3" destOrd="0" presId="urn:microsoft.com/office/officeart/2005/8/layout/lProcess2"/>
    <dgm:cxn modelId="{7D9B55C5-0197-4B6D-A2C2-AE061D8CF94B}" type="presParOf" srcId="{AFB463AD-7E0D-4DFE-9106-7A67296663D2}" destId="{B744F76D-A304-4FF7-A026-036D4B078816}" srcOrd="4" destOrd="0" presId="urn:microsoft.com/office/officeart/2005/8/layout/lProcess2"/>
    <dgm:cxn modelId="{55A4A10F-45DC-4F9A-9C2A-AD2D5217A2B1}" type="presParOf" srcId="{AFB463AD-7E0D-4DFE-9106-7A67296663D2}" destId="{2477A602-F625-4803-AD37-3C9A56212D4D}" srcOrd="5" destOrd="0" presId="urn:microsoft.com/office/officeart/2005/8/layout/lProcess2"/>
    <dgm:cxn modelId="{1AA228A8-CCEF-4398-8DDB-58058E0D6666}" type="presParOf" srcId="{AFB463AD-7E0D-4DFE-9106-7A67296663D2}" destId="{CC1EDD89-A9AE-4345-8C2D-E7AFCF3BFD20}" srcOrd="6" destOrd="0" presId="urn:microsoft.com/office/officeart/2005/8/layout/lProcess2"/>
    <dgm:cxn modelId="{1CE02E86-1EDF-4016-9505-0DAA13B33B18}" type="presParOf" srcId="{E374BEEE-ECE4-4BEE-AD58-1656E47C5FC3}" destId="{27B73CB4-5EB0-413A-B6CF-58B605F7863E}" srcOrd="3" destOrd="0" presId="urn:microsoft.com/office/officeart/2005/8/layout/lProcess2"/>
    <dgm:cxn modelId="{97B0EF75-9EC9-4CDF-9F64-DBE572666EA4}" type="presParOf" srcId="{E374BEEE-ECE4-4BEE-AD58-1656E47C5FC3}" destId="{7621AB15-C38F-4615-AE25-5A37EB9E2BFE}" srcOrd="4" destOrd="0" presId="urn:microsoft.com/office/officeart/2005/8/layout/lProcess2"/>
    <dgm:cxn modelId="{E35230F5-E896-40EC-BC8E-C7AEFAAA2458}" type="presParOf" srcId="{7621AB15-C38F-4615-AE25-5A37EB9E2BFE}" destId="{B18304AF-5CDB-41BD-8200-7F9A7798327A}" srcOrd="0" destOrd="0" presId="urn:microsoft.com/office/officeart/2005/8/layout/lProcess2"/>
    <dgm:cxn modelId="{36A6D6E6-3DA1-4135-9FD4-5B189DA3AC19}" type="presParOf" srcId="{7621AB15-C38F-4615-AE25-5A37EB9E2BFE}" destId="{8528B734-9307-45AC-9036-AF089D35452B}" srcOrd="1" destOrd="0" presId="urn:microsoft.com/office/officeart/2005/8/layout/lProcess2"/>
    <dgm:cxn modelId="{0F20DDF6-3C7A-4200-AF85-265A13AB8E0B}" type="presParOf" srcId="{7621AB15-C38F-4615-AE25-5A37EB9E2BFE}" destId="{5B839E91-AC2A-4B0C-843D-1EA1A06DDD7B}" srcOrd="2" destOrd="0" presId="urn:microsoft.com/office/officeart/2005/8/layout/lProcess2"/>
    <dgm:cxn modelId="{81C0E809-23F6-456B-8BDB-D5052D5444A9}" type="presParOf" srcId="{5B839E91-AC2A-4B0C-843D-1EA1A06DDD7B}" destId="{C76249F9-9D2D-48C5-BEF8-1EBCF199D3F3}" srcOrd="0" destOrd="0" presId="urn:microsoft.com/office/officeart/2005/8/layout/lProcess2"/>
    <dgm:cxn modelId="{C39E1474-F83D-4A23-960B-14E2F86F4A17}" type="presParOf" srcId="{C76249F9-9D2D-48C5-BEF8-1EBCF199D3F3}" destId="{CD170FFA-51EC-4FB4-A8D6-A4C26F9BFDC2}" srcOrd="0" destOrd="0" presId="urn:microsoft.com/office/officeart/2005/8/layout/lProcess2"/>
    <dgm:cxn modelId="{82A71FAF-6E91-49D8-A161-F83BDB49D2BC}" type="presParOf" srcId="{C76249F9-9D2D-48C5-BEF8-1EBCF199D3F3}" destId="{25F9B5B5-65AA-4462-AF18-8896DFA0B970}" srcOrd="1" destOrd="0" presId="urn:microsoft.com/office/officeart/2005/8/layout/lProcess2"/>
    <dgm:cxn modelId="{FA0239B4-33B7-4A68-8B24-A82818A07CB0}" type="presParOf" srcId="{C76249F9-9D2D-48C5-BEF8-1EBCF199D3F3}" destId="{F0D83195-A878-4E5B-BD57-26096FF924AB}" srcOrd="2" destOrd="0" presId="urn:microsoft.com/office/officeart/2005/8/layout/lProcess2"/>
    <dgm:cxn modelId="{33C5D219-E1B6-4F05-85D9-31E3A12825BA}" type="presParOf" srcId="{C76249F9-9D2D-48C5-BEF8-1EBCF199D3F3}" destId="{E08F9B5F-F413-47D5-BB7B-F5DF1CD98496}" srcOrd="3" destOrd="0" presId="urn:microsoft.com/office/officeart/2005/8/layout/lProcess2"/>
    <dgm:cxn modelId="{9D9F4ECD-8D61-487E-AD97-41BDB9382660}" type="presParOf" srcId="{C76249F9-9D2D-48C5-BEF8-1EBCF199D3F3}" destId="{F2E9D8FC-BBB8-49E8-9531-542B13566E9D}" srcOrd="4" destOrd="0" presId="urn:microsoft.com/office/officeart/2005/8/layout/lProcess2"/>
    <dgm:cxn modelId="{B01A0488-F5AA-4C87-83F0-A94CABC193CA}" type="presParOf" srcId="{C76249F9-9D2D-48C5-BEF8-1EBCF199D3F3}" destId="{85F519BC-0014-4D15-AA5A-FDD7BEC2C7F3}" srcOrd="5" destOrd="0" presId="urn:microsoft.com/office/officeart/2005/8/layout/lProcess2"/>
    <dgm:cxn modelId="{73472F39-1B73-42D7-A36B-63B519DC4324}" type="presParOf" srcId="{C76249F9-9D2D-48C5-BEF8-1EBCF199D3F3}" destId="{B3114B43-A8A0-4C62-A63D-74A82412FF6E}" srcOrd="6" destOrd="0" presId="urn:microsoft.com/office/officeart/2005/8/layout/lProcess2"/>
    <dgm:cxn modelId="{C0E25A2C-39FD-4E72-8E58-D4B5980457C2}" type="presParOf" srcId="{E374BEEE-ECE4-4BEE-AD58-1656E47C5FC3}" destId="{A167885B-E8BF-446A-945C-3D96274DFB9A}" srcOrd="5" destOrd="0" presId="urn:microsoft.com/office/officeart/2005/8/layout/lProcess2"/>
    <dgm:cxn modelId="{25752FA3-AFA8-42E8-95C9-DBA83C50BC33}" type="presParOf" srcId="{E374BEEE-ECE4-4BEE-AD58-1656E47C5FC3}" destId="{31406E64-3D16-4CDB-B598-F64C02A98704}" srcOrd="6" destOrd="0" presId="urn:microsoft.com/office/officeart/2005/8/layout/lProcess2"/>
    <dgm:cxn modelId="{A6C8C1DE-BCA6-443E-9061-BE82B9DA7CFA}" type="presParOf" srcId="{31406E64-3D16-4CDB-B598-F64C02A98704}" destId="{B556CD3D-5EF2-4273-B4AF-E18E8D100D2E}" srcOrd="0" destOrd="0" presId="urn:microsoft.com/office/officeart/2005/8/layout/lProcess2"/>
    <dgm:cxn modelId="{87697A5F-6E1B-471C-B5A7-C8BD3FFC9975}" type="presParOf" srcId="{31406E64-3D16-4CDB-B598-F64C02A98704}" destId="{B4E9FFC1-DB95-408E-9DF2-617B01B31746}" srcOrd="1" destOrd="0" presId="urn:microsoft.com/office/officeart/2005/8/layout/lProcess2"/>
    <dgm:cxn modelId="{15DD5EE2-8DCC-4D69-94E3-41F35F2D8B1E}" type="presParOf" srcId="{31406E64-3D16-4CDB-B598-F64C02A98704}" destId="{DBC62BC3-A4CA-4AE8-8F52-704CA24DBE64}" srcOrd="2" destOrd="0" presId="urn:microsoft.com/office/officeart/2005/8/layout/lProcess2"/>
    <dgm:cxn modelId="{DEC50A67-3824-40BE-A8DA-3A170BF32E09}" type="presParOf" srcId="{DBC62BC3-A4CA-4AE8-8F52-704CA24DBE64}" destId="{2A2A7EB9-EC8C-4234-94E3-EE9C17AA1E0A}" srcOrd="0" destOrd="0" presId="urn:microsoft.com/office/officeart/2005/8/layout/lProcess2"/>
    <dgm:cxn modelId="{AAC73A36-AF2C-400F-A374-BFC318BA03FF}" type="presParOf" srcId="{2A2A7EB9-EC8C-4234-94E3-EE9C17AA1E0A}" destId="{BBFA070A-D051-4F69-9D06-EB348F6161B9}" srcOrd="0" destOrd="0" presId="urn:microsoft.com/office/officeart/2005/8/layout/lProcess2"/>
    <dgm:cxn modelId="{47064198-13D4-475B-9AC7-93037890A357}" type="presParOf" srcId="{2A2A7EB9-EC8C-4234-94E3-EE9C17AA1E0A}" destId="{5F6DC4F8-67C9-4B5F-85E6-FBEEC5B485D9}" srcOrd="1" destOrd="0" presId="urn:microsoft.com/office/officeart/2005/8/layout/lProcess2"/>
    <dgm:cxn modelId="{AB432CA4-8492-4A62-82A9-713431AAF6AF}" type="presParOf" srcId="{2A2A7EB9-EC8C-4234-94E3-EE9C17AA1E0A}" destId="{360622B9-3563-4205-903C-EA32C07E54E8}" srcOrd="2" destOrd="0" presId="urn:microsoft.com/office/officeart/2005/8/layout/lProcess2"/>
    <dgm:cxn modelId="{82ACE351-A4E8-44C6-B14D-AAE31A0D13D4}" type="presParOf" srcId="{2A2A7EB9-EC8C-4234-94E3-EE9C17AA1E0A}" destId="{AEA6B456-8422-4014-A89F-4A72C7D71882}" srcOrd="3" destOrd="0" presId="urn:microsoft.com/office/officeart/2005/8/layout/lProcess2"/>
    <dgm:cxn modelId="{BD7F3321-6907-411A-8FFA-EDBBE3FB7052}" type="presParOf" srcId="{2A2A7EB9-EC8C-4234-94E3-EE9C17AA1E0A}" destId="{C368A5DF-7583-4428-B281-60475B6F09A5}" srcOrd="4" destOrd="0" presId="urn:microsoft.com/office/officeart/2005/8/layout/lProcess2"/>
    <dgm:cxn modelId="{3EF9D7DB-938B-44D6-BFFF-1DB0F4D90779}" type="presParOf" srcId="{2A2A7EB9-EC8C-4234-94E3-EE9C17AA1E0A}" destId="{C74BEED2-F2C1-4743-B456-5332C22ED8B2}" srcOrd="5" destOrd="0" presId="urn:microsoft.com/office/officeart/2005/8/layout/lProcess2"/>
    <dgm:cxn modelId="{7D40FA32-EC5B-4E1B-B3AC-B1467D75AC80}" type="presParOf" srcId="{2A2A7EB9-EC8C-4234-94E3-EE9C17AA1E0A}" destId="{D4CE0A40-A869-46FE-889F-E73673882445}" srcOrd="6" destOrd="0" presId="urn:microsoft.com/office/officeart/2005/8/layout/lProcess2"/>
  </dgm:cxnLst>
  <dgm:bg>
    <a:effectLst>
      <a:outerShdw blurRad="50800" dist="38100" algn="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99598-B020-49BC-BA1F-989E494A08F5}">
      <dsp:nvSpPr>
        <dsp:cNvPr id="0" name=""/>
        <dsp:cNvSpPr/>
      </dsp:nvSpPr>
      <dsp:spPr>
        <a:xfrm>
          <a:off x="0" y="352351"/>
          <a:ext cx="320092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F4C3D8-D9C4-4505-973B-8DCF94B151FC}">
      <dsp:nvSpPr>
        <dsp:cNvPr id="0" name=""/>
        <dsp:cNvSpPr/>
      </dsp:nvSpPr>
      <dsp:spPr>
        <a:xfrm>
          <a:off x="160046" y="67467"/>
          <a:ext cx="2240647" cy="649440"/>
        </a:xfrm>
        <a:prstGeom prst="roundRect">
          <a:avLst/>
        </a:prstGeom>
        <a:solidFill>
          <a:srgbClr val="66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691" tIns="0" rIns="84691" bIns="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Учителя</a:t>
          </a:r>
        </a:p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- ПДО</a:t>
          </a:r>
          <a:endParaRPr lang="ru-RU" sz="2200" b="1" kern="1200" dirty="0">
            <a:solidFill>
              <a:srgbClr val="200F67"/>
            </a:solidFill>
          </a:endParaRPr>
        </a:p>
      </dsp:txBody>
      <dsp:txXfrm>
        <a:off x="191749" y="99170"/>
        <a:ext cx="2177241" cy="586034"/>
      </dsp:txXfrm>
    </dsp:sp>
    <dsp:sp modelId="{B7462A54-EA4A-404E-A1AA-A4AAB9E6C6B5}">
      <dsp:nvSpPr>
        <dsp:cNvPr id="0" name=""/>
        <dsp:cNvSpPr/>
      </dsp:nvSpPr>
      <dsp:spPr>
        <a:xfrm>
          <a:off x="0" y="1390107"/>
          <a:ext cx="320092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36967-DDC9-4DBB-81CC-C999272FAE2A}">
      <dsp:nvSpPr>
        <dsp:cNvPr id="0" name=""/>
        <dsp:cNvSpPr/>
      </dsp:nvSpPr>
      <dsp:spPr>
        <a:xfrm>
          <a:off x="160046" y="1065387"/>
          <a:ext cx="2240647" cy="649440"/>
        </a:xfrm>
        <a:prstGeom prst="roundRect">
          <a:avLst/>
        </a:prstGeom>
        <a:solidFill>
          <a:srgbClr val="66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691" tIns="0" rIns="84691" bIns="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Учителя </a:t>
          </a:r>
          <a:endParaRPr lang="ru-RU" sz="2200" b="1" kern="1200" dirty="0">
            <a:solidFill>
              <a:srgbClr val="200F67"/>
            </a:solidFill>
          </a:endParaRPr>
        </a:p>
      </dsp:txBody>
      <dsp:txXfrm>
        <a:off x="191749" y="1097090"/>
        <a:ext cx="2177241" cy="586034"/>
      </dsp:txXfrm>
    </dsp:sp>
    <dsp:sp modelId="{279050A3-2330-454A-99CB-30667D9AF3A1}">
      <dsp:nvSpPr>
        <dsp:cNvPr id="0" name=""/>
        <dsp:cNvSpPr/>
      </dsp:nvSpPr>
      <dsp:spPr>
        <a:xfrm>
          <a:off x="0" y="2388027"/>
          <a:ext cx="320092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E0478B-2A4C-4064-BAFF-1AA6F083E9E3}">
      <dsp:nvSpPr>
        <dsp:cNvPr id="0" name=""/>
        <dsp:cNvSpPr/>
      </dsp:nvSpPr>
      <dsp:spPr>
        <a:xfrm>
          <a:off x="160046" y="2063307"/>
          <a:ext cx="2240647" cy="649440"/>
        </a:xfrm>
        <a:prstGeom prst="roundRect">
          <a:avLst/>
        </a:prstGeom>
        <a:solidFill>
          <a:srgbClr val="66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691" tIns="0" rIns="84691" bIns="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Учёные </a:t>
          </a:r>
          <a:endParaRPr lang="ru-RU" sz="2200" b="1" kern="1200" dirty="0">
            <a:solidFill>
              <a:srgbClr val="200F67"/>
            </a:solidFill>
          </a:endParaRPr>
        </a:p>
      </dsp:txBody>
      <dsp:txXfrm>
        <a:off x="191749" y="2095010"/>
        <a:ext cx="2177241" cy="586034"/>
      </dsp:txXfrm>
    </dsp:sp>
    <dsp:sp modelId="{63D6FF6C-6D1C-41DA-B0D3-D819D35FEDCC}">
      <dsp:nvSpPr>
        <dsp:cNvPr id="0" name=""/>
        <dsp:cNvSpPr/>
      </dsp:nvSpPr>
      <dsp:spPr>
        <a:xfrm>
          <a:off x="0" y="3385947"/>
          <a:ext cx="320092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41A99-C932-46E6-8007-9AEF79867FC7}">
      <dsp:nvSpPr>
        <dsp:cNvPr id="0" name=""/>
        <dsp:cNvSpPr/>
      </dsp:nvSpPr>
      <dsp:spPr>
        <a:xfrm>
          <a:off x="160046" y="3061227"/>
          <a:ext cx="2240647" cy="649440"/>
        </a:xfrm>
        <a:prstGeom prst="roundRect">
          <a:avLst/>
        </a:prstGeom>
        <a:solidFill>
          <a:srgbClr val="66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691" tIns="0" rIns="84691" bIns="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Другие </a:t>
          </a:r>
        </a:p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взрослые</a:t>
          </a:r>
          <a:endParaRPr lang="ru-RU" sz="2200" b="1" kern="1200" dirty="0">
            <a:solidFill>
              <a:srgbClr val="200F67"/>
            </a:solidFill>
          </a:endParaRPr>
        </a:p>
      </dsp:txBody>
      <dsp:txXfrm>
        <a:off x="191749" y="3092930"/>
        <a:ext cx="2177241" cy="586034"/>
      </dsp:txXfrm>
    </dsp:sp>
    <dsp:sp modelId="{940AA881-A474-4ABD-A643-5EE820ACEACD}">
      <dsp:nvSpPr>
        <dsp:cNvPr id="0" name=""/>
        <dsp:cNvSpPr/>
      </dsp:nvSpPr>
      <dsp:spPr>
        <a:xfrm>
          <a:off x="0" y="4383867"/>
          <a:ext cx="320092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16C018-D34A-45E6-8436-20644EC7C83A}">
      <dsp:nvSpPr>
        <dsp:cNvPr id="0" name=""/>
        <dsp:cNvSpPr/>
      </dsp:nvSpPr>
      <dsp:spPr>
        <a:xfrm>
          <a:off x="160046" y="4059147"/>
          <a:ext cx="2240647" cy="649440"/>
        </a:xfrm>
        <a:prstGeom prst="roundRect">
          <a:avLst/>
        </a:prstGeom>
        <a:solidFill>
          <a:srgbClr val="66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691" tIns="0" rIns="84691" bIns="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kern="1200" dirty="0" smtClean="0">
              <a:solidFill>
                <a:srgbClr val="200F67"/>
              </a:solidFill>
            </a:rPr>
            <a:t>Вожатые </a:t>
          </a:r>
          <a:endParaRPr lang="ru-RU" sz="2200" b="1" kern="1200" dirty="0">
            <a:solidFill>
              <a:srgbClr val="200F67"/>
            </a:solidFill>
          </a:endParaRPr>
        </a:p>
      </dsp:txBody>
      <dsp:txXfrm>
        <a:off x="191749" y="4090850"/>
        <a:ext cx="2177241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99598-B020-49BC-BA1F-989E494A08F5}">
      <dsp:nvSpPr>
        <dsp:cNvPr id="0" name=""/>
        <dsp:cNvSpPr/>
      </dsp:nvSpPr>
      <dsp:spPr>
        <a:xfrm>
          <a:off x="0" y="368578"/>
          <a:ext cx="276312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F4C3D8-D9C4-4505-973B-8DCF94B151FC}">
      <dsp:nvSpPr>
        <dsp:cNvPr id="0" name=""/>
        <dsp:cNvSpPr/>
      </dsp:nvSpPr>
      <dsp:spPr>
        <a:xfrm>
          <a:off x="690780" y="29098"/>
          <a:ext cx="1934184" cy="678960"/>
        </a:xfrm>
        <a:prstGeom prst="roundRect">
          <a:avLst/>
        </a:prstGeom>
        <a:solidFill>
          <a:srgbClr val="66FF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108" tIns="0" rIns="73108" bIns="0" numCol="1" spcCol="1270" anchor="ctr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err="1" smtClean="0">
              <a:solidFill>
                <a:srgbClr val="200F67"/>
              </a:solidFill>
            </a:rPr>
            <a:t>Сопровож</a:t>
          </a:r>
          <a:endParaRPr lang="ru-RU" sz="2300" b="1" kern="1200" dirty="0" smtClean="0">
            <a:solidFill>
              <a:srgbClr val="200F67"/>
            </a:solidFill>
          </a:endParaRPr>
        </a:p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err="1" smtClean="0">
              <a:solidFill>
                <a:srgbClr val="200F67"/>
              </a:solidFill>
            </a:rPr>
            <a:t>дение</a:t>
          </a:r>
          <a:r>
            <a:rPr lang="ru-RU" sz="2300" b="1" kern="1200" dirty="0" smtClean="0">
              <a:solidFill>
                <a:srgbClr val="200F67"/>
              </a:solidFill>
            </a:rPr>
            <a:t> ИД</a:t>
          </a:r>
          <a:endParaRPr lang="ru-RU" sz="2300" b="1" kern="1200" dirty="0">
            <a:solidFill>
              <a:srgbClr val="200F67"/>
            </a:solidFill>
          </a:endParaRPr>
        </a:p>
      </dsp:txBody>
      <dsp:txXfrm>
        <a:off x="723924" y="62242"/>
        <a:ext cx="1867896" cy="612672"/>
      </dsp:txXfrm>
    </dsp:sp>
    <dsp:sp modelId="{B7462A54-EA4A-404E-A1AA-A4AAB9E6C6B5}">
      <dsp:nvSpPr>
        <dsp:cNvPr id="0" name=""/>
        <dsp:cNvSpPr/>
      </dsp:nvSpPr>
      <dsp:spPr>
        <a:xfrm>
          <a:off x="0" y="1411858"/>
          <a:ext cx="276312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36967-DDC9-4DBB-81CC-C999272FAE2A}">
      <dsp:nvSpPr>
        <dsp:cNvPr id="0" name=""/>
        <dsp:cNvSpPr/>
      </dsp:nvSpPr>
      <dsp:spPr>
        <a:xfrm>
          <a:off x="690780" y="1125900"/>
          <a:ext cx="1934184" cy="678960"/>
        </a:xfrm>
        <a:prstGeom prst="roundRect">
          <a:avLst/>
        </a:prstGeom>
        <a:solidFill>
          <a:srgbClr val="66FF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108" tIns="0" rIns="73108" bIns="0" numCol="1" spcCol="1270" anchor="ctr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smtClean="0">
              <a:solidFill>
                <a:srgbClr val="200F67"/>
              </a:solidFill>
            </a:rPr>
            <a:t>Научно </a:t>
          </a:r>
        </a:p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smtClean="0">
              <a:solidFill>
                <a:srgbClr val="200F67"/>
              </a:solidFill>
            </a:rPr>
            <a:t>-</a:t>
          </a:r>
          <a:r>
            <a:rPr lang="ru-RU" sz="2300" b="1" kern="1200" dirty="0" err="1" smtClean="0">
              <a:solidFill>
                <a:srgbClr val="200F67"/>
              </a:solidFill>
            </a:rPr>
            <a:t>методич</a:t>
          </a:r>
          <a:r>
            <a:rPr lang="ru-RU" sz="2300" b="1" kern="1200" dirty="0" smtClean="0">
              <a:solidFill>
                <a:srgbClr val="200F67"/>
              </a:solidFill>
            </a:rPr>
            <a:t>.</a:t>
          </a:r>
          <a:endParaRPr lang="ru-RU" sz="2300" b="1" kern="1200" dirty="0">
            <a:solidFill>
              <a:srgbClr val="200F67"/>
            </a:solidFill>
          </a:endParaRPr>
        </a:p>
      </dsp:txBody>
      <dsp:txXfrm>
        <a:off x="723924" y="1159044"/>
        <a:ext cx="1867896" cy="612672"/>
      </dsp:txXfrm>
    </dsp:sp>
    <dsp:sp modelId="{279050A3-2330-454A-99CB-30667D9AF3A1}">
      <dsp:nvSpPr>
        <dsp:cNvPr id="0" name=""/>
        <dsp:cNvSpPr/>
      </dsp:nvSpPr>
      <dsp:spPr>
        <a:xfrm>
          <a:off x="0" y="2455138"/>
          <a:ext cx="276312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E0478B-2A4C-4064-BAFF-1AA6F083E9E3}">
      <dsp:nvSpPr>
        <dsp:cNvPr id="0" name=""/>
        <dsp:cNvSpPr/>
      </dsp:nvSpPr>
      <dsp:spPr>
        <a:xfrm>
          <a:off x="690780" y="2115658"/>
          <a:ext cx="1934184" cy="678960"/>
        </a:xfrm>
        <a:prstGeom prst="roundRect">
          <a:avLst/>
        </a:prstGeom>
        <a:solidFill>
          <a:srgbClr val="66FF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108" tIns="0" rIns="73108" bIns="0" numCol="1" spcCol="1270" anchor="ctr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smtClean="0">
              <a:solidFill>
                <a:srgbClr val="200F67"/>
              </a:solidFill>
            </a:rPr>
            <a:t>Информац. </a:t>
          </a:r>
          <a:endParaRPr lang="ru-RU" sz="2300" b="1" kern="1200" dirty="0">
            <a:solidFill>
              <a:srgbClr val="200F67"/>
            </a:solidFill>
          </a:endParaRPr>
        </a:p>
      </dsp:txBody>
      <dsp:txXfrm>
        <a:off x="723924" y="2148802"/>
        <a:ext cx="1867896" cy="612672"/>
      </dsp:txXfrm>
    </dsp:sp>
    <dsp:sp modelId="{63D6FF6C-6D1C-41DA-B0D3-D819D35FEDCC}">
      <dsp:nvSpPr>
        <dsp:cNvPr id="0" name=""/>
        <dsp:cNvSpPr/>
      </dsp:nvSpPr>
      <dsp:spPr>
        <a:xfrm>
          <a:off x="0" y="3498418"/>
          <a:ext cx="276312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41A99-C932-46E6-8007-9AEF79867FC7}">
      <dsp:nvSpPr>
        <dsp:cNvPr id="0" name=""/>
        <dsp:cNvSpPr/>
      </dsp:nvSpPr>
      <dsp:spPr>
        <a:xfrm>
          <a:off x="690780" y="3158938"/>
          <a:ext cx="1934184" cy="678960"/>
        </a:xfrm>
        <a:prstGeom prst="roundRect">
          <a:avLst/>
        </a:prstGeom>
        <a:solidFill>
          <a:srgbClr val="66FF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108" tIns="0" rIns="73108" bIns="0" numCol="1" spcCol="1270" anchor="ctr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smtClean="0">
              <a:solidFill>
                <a:srgbClr val="200F67"/>
              </a:solidFill>
            </a:rPr>
            <a:t>Психолого-</a:t>
          </a:r>
        </a:p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err="1" smtClean="0">
              <a:solidFill>
                <a:srgbClr val="200F67"/>
              </a:solidFill>
            </a:rPr>
            <a:t>педагогич</a:t>
          </a:r>
          <a:r>
            <a:rPr lang="ru-RU" sz="2300" b="1" kern="1200" dirty="0" smtClean="0">
              <a:solidFill>
                <a:srgbClr val="200F67"/>
              </a:solidFill>
            </a:rPr>
            <a:t>.</a:t>
          </a:r>
          <a:endParaRPr lang="ru-RU" sz="2300" b="1" kern="1200" dirty="0">
            <a:solidFill>
              <a:srgbClr val="200F67"/>
            </a:solidFill>
          </a:endParaRPr>
        </a:p>
      </dsp:txBody>
      <dsp:txXfrm>
        <a:off x="723924" y="3192082"/>
        <a:ext cx="1867896" cy="612672"/>
      </dsp:txXfrm>
    </dsp:sp>
    <dsp:sp modelId="{940AA881-A474-4ABD-A643-5EE820ACEACD}">
      <dsp:nvSpPr>
        <dsp:cNvPr id="0" name=""/>
        <dsp:cNvSpPr/>
      </dsp:nvSpPr>
      <dsp:spPr>
        <a:xfrm>
          <a:off x="0" y="4541698"/>
          <a:ext cx="276312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16C018-D34A-45E6-8436-20644EC7C83A}">
      <dsp:nvSpPr>
        <dsp:cNvPr id="0" name=""/>
        <dsp:cNvSpPr/>
      </dsp:nvSpPr>
      <dsp:spPr>
        <a:xfrm>
          <a:off x="690780" y="4202218"/>
          <a:ext cx="1934184" cy="678960"/>
        </a:xfrm>
        <a:prstGeom prst="roundRect">
          <a:avLst/>
        </a:prstGeom>
        <a:solidFill>
          <a:srgbClr val="66FF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108" tIns="0" rIns="73108" bIns="0" numCol="1" spcCol="1270" anchor="ctr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smtClean="0">
              <a:solidFill>
                <a:srgbClr val="200F67"/>
              </a:solidFill>
            </a:rPr>
            <a:t>Тьюторское </a:t>
          </a:r>
          <a:endParaRPr lang="ru-RU" sz="2300" b="1" kern="1200" dirty="0">
            <a:solidFill>
              <a:srgbClr val="200F67"/>
            </a:solidFill>
          </a:endParaRPr>
        </a:p>
      </dsp:txBody>
      <dsp:txXfrm>
        <a:off x="723924" y="4235362"/>
        <a:ext cx="1867896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65407-6F69-4942-B11A-F7E62091B5CB}">
      <dsp:nvSpPr>
        <dsp:cNvPr id="0" name=""/>
        <dsp:cNvSpPr/>
      </dsp:nvSpPr>
      <dsp:spPr>
        <a:xfrm>
          <a:off x="0" y="0"/>
          <a:ext cx="2417508" cy="5725235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  <a:effectLst/>
            </a:rPr>
            <a:t> </a:t>
          </a:r>
          <a:r>
            <a:rPr lang="ru-RU" sz="2400" b="1" kern="1200" dirty="0" smtClean="0">
              <a:solidFill>
                <a:schemeClr val="bg1"/>
              </a:solidFill>
              <a:effectLst/>
            </a:rPr>
            <a:t>ДООП </a:t>
          </a:r>
          <a:r>
            <a:rPr lang="ru-RU" sz="2400" b="1" kern="1200" dirty="0" smtClean="0">
              <a:solidFill>
                <a:schemeClr val="bg1"/>
              </a:solidFill>
              <a:effectLst/>
            </a:rPr>
            <a:t>«Школа исследователей»</a:t>
          </a:r>
          <a:endParaRPr lang="ru-RU" sz="2400" b="1" kern="1200" dirty="0">
            <a:solidFill>
              <a:schemeClr val="bg1"/>
            </a:solidFill>
            <a:effectLst/>
          </a:endParaRPr>
        </a:p>
      </dsp:txBody>
      <dsp:txXfrm>
        <a:off x="0" y="0"/>
        <a:ext cx="2417508" cy="1717570"/>
      </dsp:txXfrm>
    </dsp:sp>
    <dsp:sp modelId="{70BB977E-63CB-400D-9159-C8FC6CA0615A}">
      <dsp:nvSpPr>
        <dsp:cNvPr id="0" name=""/>
        <dsp:cNvSpPr/>
      </dsp:nvSpPr>
      <dsp:spPr>
        <a:xfrm>
          <a:off x="0" y="1731561"/>
          <a:ext cx="2339343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Образовательная программа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на 4 года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4428" y="1755989"/>
        <a:ext cx="2290487" cy="785188"/>
      </dsp:txXfrm>
    </dsp:sp>
    <dsp:sp modelId="{C11EEEBD-8E67-49F7-8D6E-1D9BB02EDB0B}">
      <dsp:nvSpPr>
        <dsp:cNvPr id="0" name=""/>
        <dsp:cNvSpPr/>
      </dsp:nvSpPr>
      <dsp:spPr>
        <a:xfrm>
          <a:off x="0" y="2693921"/>
          <a:ext cx="2339343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50570"/>
                <a:satOff val="-1161"/>
                <a:lumOff val="-78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50570"/>
                <a:satOff val="-1161"/>
                <a:lumOff val="-78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50570"/>
                <a:satOff val="-1161"/>
                <a:lumOff val="-78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ts val="16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Исследовательская работа, </a:t>
          </a:r>
        </a:p>
        <a:p>
          <a:pPr marL="0" marR="0" lvl="0" indent="0" algn="ctr" defTabSz="914400" eaLnBrk="1" fontAlgn="auto" latinLnBrk="0" hangingPunct="1">
            <a:lnSpc>
              <a:spcPts val="16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проект,    реферат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4428" y="2718349"/>
        <a:ext cx="2290487" cy="785188"/>
      </dsp:txXfrm>
    </dsp:sp>
    <dsp:sp modelId="{CA671AF6-9821-4B3B-AE6B-C6ED75ED33D9}">
      <dsp:nvSpPr>
        <dsp:cNvPr id="0" name=""/>
        <dsp:cNvSpPr/>
      </dsp:nvSpPr>
      <dsp:spPr>
        <a:xfrm>
          <a:off x="0" y="3640736"/>
          <a:ext cx="2339343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01139"/>
                <a:satOff val="-2323"/>
                <a:lumOff val="-156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901139"/>
                <a:satOff val="-2323"/>
                <a:lumOff val="-156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901139"/>
                <a:satOff val="-2323"/>
                <a:lumOff val="-156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711200">
            <a:lnSpc>
              <a:spcPts val="16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Конференция «Исследователь нового века»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4428" y="3665164"/>
        <a:ext cx="2290487" cy="785188"/>
      </dsp:txXfrm>
    </dsp:sp>
    <dsp:sp modelId="{1CB3E7F3-776B-4E70-AB9E-135F20FC60C6}">
      <dsp:nvSpPr>
        <dsp:cNvPr id="0" name=""/>
        <dsp:cNvSpPr/>
      </dsp:nvSpPr>
      <dsp:spPr>
        <a:xfrm>
          <a:off x="0" y="4618640"/>
          <a:ext cx="2339343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351709"/>
                <a:satOff val="-3484"/>
                <a:lumOff val="-2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351709"/>
                <a:satOff val="-3484"/>
                <a:lumOff val="-2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351709"/>
                <a:satOff val="-3484"/>
                <a:lumOff val="-2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Всероссийские и региональные конференции 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4428" y="4643068"/>
        <a:ext cx="2290487" cy="785188"/>
      </dsp:txXfrm>
    </dsp:sp>
    <dsp:sp modelId="{2A6E0867-4402-46DE-908B-20A5E4A9BE10}">
      <dsp:nvSpPr>
        <dsp:cNvPr id="0" name=""/>
        <dsp:cNvSpPr/>
      </dsp:nvSpPr>
      <dsp:spPr>
        <a:xfrm>
          <a:off x="2457271" y="0"/>
          <a:ext cx="2396063" cy="5725235"/>
        </a:xfrm>
        <a:prstGeom prst="roundRect">
          <a:avLst>
            <a:gd name="adj" fmla="val 10000"/>
          </a:avLst>
        </a:prstGeom>
        <a:solidFill>
          <a:schemeClr val="accent5">
            <a:lumMod val="90000"/>
          </a:schemeClr>
        </a:solidFill>
        <a:ln>
          <a:noFill/>
        </a:ln>
        <a:effectLst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/>
            </a:rPr>
            <a:t>Экспедиция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/>
            </a:rPr>
            <a:t> «Лето наших открытий» </a:t>
          </a:r>
          <a:endParaRPr lang="ru-RU" sz="2400" b="1" kern="1200" dirty="0">
            <a:solidFill>
              <a:schemeClr val="bg1"/>
            </a:solidFill>
            <a:effectLst/>
          </a:endParaRPr>
        </a:p>
      </dsp:txBody>
      <dsp:txXfrm>
        <a:off x="2457271" y="0"/>
        <a:ext cx="2396063" cy="1717570"/>
      </dsp:txXfrm>
    </dsp:sp>
    <dsp:sp modelId="{BE784B46-B086-4007-B960-F0624063FCDB}">
      <dsp:nvSpPr>
        <dsp:cNvPr id="0" name=""/>
        <dsp:cNvSpPr/>
      </dsp:nvSpPr>
      <dsp:spPr>
        <a:xfrm>
          <a:off x="2540429" y="1717901"/>
          <a:ext cx="2218294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802278"/>
                <a:satOff val="-4645"/>
                <a:lumOff val="-313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02278"/>
                <a:satOff val="-4645"/>
                <a:lumOff val="-313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02278"/>
                <a:satOff val="-4645"/>
                <a:lumOff val="-313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Образовательный конструктор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564857" y="1742329"/>
        <a:ext cx="2169438" cy="785188"/>
      </dsp:txXfrm>
    </dsp:sp>
    <dsp:sp modelId="{FB4093B1-A28C-41C9-BE08-8AA9E50C89E3}">
      <dsp:nvSpPr>
        <dsp:cNvPr id="0" name=""/>
        <dsp:cNvSpPr/>
      </dsp:nvSpPr>
      <dsp:spPr>
        <a:xfrm>
          <a:off x="2540429" y="2680260"/>
          <a:ext cx="2218294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kern="1200" dirty="0" smtClean="0">
            <a:solidFill>
              <a:srgbClr val="002060"/>
            </a:solidFill>
            <a:effectLst/>
          </a:endParaRPr>
        </a:p>
        <a:p>
          <a:pPr marL="0" marR="0" lvl="0" indent="0" algn="ctr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По </a:t>
          </a:r>
          <a:r>
            <a:rPr lang="ru-RU" sz="1800" b="1" kern="1200" dirty="0" err="1" smtClean="0">
              <a:solidFill>
                <a:srgbClr val="002060"/>
              </a:solidFill>
              <a:effectLst/>
            </a:rPr>
            <a:t>тьюторской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 модели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564857" y="2704688"/>
        <a:ext cx="2169438" cy="785188"/>
      </dsp:txXfrm>
    </dsp:sp>
    <dsp:sp modelId="{B744F76D-A304-4FF7-A026-036D4B078816}">
      <dsp:nvSpPr>
        <dsp:cNvPr id="0" name=""/>
        <dsp:cNvSpPr/>
      </dsp:nvSpPr>
      <dsp:spPr>
        <a:xfrm>
          <a:off x="2540429" y="3642620"/>
          <a:ext cx="2218294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703417"/>
                <a:satOff val="-6968"/>
                <a:lumOff val="-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703417"/>
                <a:satOff val="-6968"/>
                <a:lumOff val="-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703417"/>
                <a:satOff val="-6968"/>
                <a:lumOff val="-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</a:rPr>
            <a:t> Проект, исследование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564857" y="3667048"/>
        <a:ext cx="2169438" cy="785188"/>
      </dsp:txXfrm>
    </dsp:sp>
    <dsp:sp modelId="{CC1EDD89-A9AE-4345-8C2D-E7AFCF3BFD20}">
      <dsp:nvSpPr>
        <dsp:cNvPr id="0" name=""/>
        <dsp:cNvSpPr/>
      </dsp:nvSpPr>
      <dsp:spPr>
        <a:xfrm>
          <a:off x="2540429" y="4604979"/>
          <a:ext cx="2218294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153987"/>
                <a:satOff val="-8129"/>
                <a:lumOff val="-549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153987"/>
                <a:satOff val="-8129"/>
                <a:lumOff val="-549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153987"/>
                <a:satOff val="-8129"/>
                <a:lumOff val="-549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Другое образование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2564857" y="4629407"/>
        <a:ext cx="2169438" cy="785188"/>
      </dsp:txXfrm>
    </dsp:sp>
    <dsp:sp modelId="{B18304AF-5CDB-41BD-8200-7F9A7798327A}">
      <dsp:nvSpPr>
        <dsp:cNvPr id="0" name=""/>
        <dsp:cNvSpPr/>
      </dsp:nvSpPr>
      <dsp:spPr>
        <a:xfrm>
          <a:off x="5035292" y="0"/>
          <a:ext cx="2396063" cy="5725235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 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ДООП 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«Основы организации и сопровождения 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ИД</a:t>
          </a:r>
          <a:r>
            <a:rPr lang="en-US" sz="1800" b="1" kern="1200" dirty="0" smtClean="0">
              <a:solidFill>
                <a:srgbClr val="002060"/>
              </a:solidFill>
              <a:effectLst/>
            </a:rPr>
            <a:t>\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проекта 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обучающихся 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в условиях 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реализации ФГОС» 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5035292" y="0"/>
        <a:ext cx="2396063" cy="1717570"/>
      </dsp:txXfrm>
    </dsp:sp>
    <dsp:sp modelId="{CD170FFA-51EC-4FB4-A8D6-A4C26F9BFDC2}">
      <dsp:nvSpPr>
        <dsp:cNvPr id="0" name=""/>
        <dsp:cNvSpPr/>
      </dsp:nvSpPr>
      <dsp:spPr>
        <a:xfrm>
          <a:off x="5121928" y="1717710"/>
          <a:ext cx="2222818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604556"/>
                <a:satOff val="-9290"/>
                <a:lumOff val="-627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04556"/>
                <a:satOff val="-9290"/>
                <a:lumOff val="-627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04556"/>
                <a:satOff val="-9290"/>
                <a:lumOff val="-627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Образовательная программа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на 72 часа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5146356" y="1742138"/>
        <a:ext cx="2173962" cy="785188"/>
      </dsp:txXfrm>
    </dsp:sp>
    <dsp:sp modelId="{F0D83195-A878-4E5B-BD57-26096FF924AB}">
      <dsp:nvSpPr>
        <dsp:cNvPr id="0" name=""/>
        <dsp:cNvSpPr/>
      </dsp:nvSpPr>
      <dsp:spPr>
        <a:xfrm>
          <a:off x="5121928" y="2680069"/>
          <a:ext cx="2222818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055126"/>
                <a:satOff val="-10451"/>
                <a:lumOff val="-7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055126"/>
                <a:satOff val="-10451"/>
                <a:lumOff val="-7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055126"/>
                <a:satOff val="-10451"/>
                <a:lumOff val="-7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kern="1200" dirty="0" smtClean="0">
            <a:solidFill>
              <a:srgbClr val="002060"/>
            </a:solidFill>
            <a:effectLst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По </a:t>
          </a:r>
          <a:r>
            <a:rPr lang="ru-RU" sz="1800" b="1" kern="1200" dirty="0" err="1" smtClean="0">
              <a:solidFill>
                <a:srgbClr val="002060"/>
              </a:solidFill>
              <a:effectLst/>
            </a:rPr>
            <a:t>тьюторской</a:t>
          </a:r>
          <a:r>
            <a:rPr lang="ru-RU" sz="1800" b="1" kern="1200" dirty="0" smtClean="0">
              <a:solidFill>
                <a:srgbClr val="002060"/>
              </a:solidFill>
              <a:effectLst/>
            </a:rPr>
            <a:t> модели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5146356" y="2704497"/>
        <a:ext cx="2173962" cy="785188"/>
      </dsp:txXfrm>
    </dsp:sp>
    <dsp:sp modelId="{F2E9D8FC-BBB8-49E8-9531-542B13566E9D}">
      <dsp:nvSpPr>
        <dsp:cNvPr id="0" name=""/>
        <dsp:cNvSpPr/>
      </dsp:nvSpPr>
      <dsp:spPr>
        <a:xfrm>
          <a:off x="5118459" y="3618198"/>
          <a:ext cx="2222818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</a:rPr>
            <a:t>Курсовая работа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5142887" y="3642626"/>
        <a:ext cx="2173962" cy="785188"/>
      </dsp:txXfrm>
    </dsp:sp>
    <dsp:sp modelId="{B3114B43-A8A0-4C62-A63D-74A82412FF6E}">
      <dsp:nvSpPr>
        <dsp:cNvPr id="0" name=""/>
        <dsp:cNvSpPr/>
      </dsp:nvSpPr>
      <dsp:spPr>
        <a:xfrm>
          <a:off x="5121928" y="4604788"/>
          <a:ext cx="2222818" cy="8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56265"/>
                <a:satOff val="-12774"/>
                <a:lumOff val="-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956265"/>
                <a:satOff val="-12774"/>
                <a:lumOff val="-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956265"/>
                <a:satOff val="-12774"/>
                <a:lumOff val="-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b="1" kern="1200" dirty="0" smtClean="0">
            <a:solidFill>
              <a:srgbClr val="002060"/>
            </a:solidFill>
            <a:effectLst/>
          </a:endParaRPr>
        </a:p>
        <a:p>
          <a:pPr marL="0" marR="0" lvl="0" indent="0" algn="ctr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Повышение квалификации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5146356" y="4629216"/>
        <a:ext cx="2173962" cy="785188"/>
      </dsp:txXfrm>
    </dsp:sp>
    <dsp:sp modelId="{B556CD3D-5EF2-4273-B4AF-E18E8D100D2E}">
      <dsp:nvSpPr>
        <dsp:cNvPr id="0" name=""/>
        <dsp:cNvSpPr/>
      </dsp:nvSpPr>
      <dsp:spPr>
        <a:xfrm>
          <a:off x="7530169" y="0"/>
          <a:ext cx="2396063" cy="5725235"/>
        </a:xfrm>
        <a:prstGeom prst="roundRect">
          <a:avLst>
            <a:gd name="adj" fmla="val 10000"/>
          </a:avLst>
        </a:prstGeom>
        <a:solidFill>
          <a:schemeClr val="accent5">
            <a:lumMod val="9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  <a:effectLst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/>
            </a:rPr>
            <a:t>Клуб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effectLst/>
            </a:rPr>
            <a:t>«Творческая мастерская педагога»</a:t>
          </a:r>
          <a:endParaRPr lang="ru-RU" sz="2400" b="1" kern="1200" dirty="0">
            <a:solidFill>
              <a:schemeClr val="bg1"/>
            </a:solidFill>
            <a:effectLst/>
          </a:endParaRPr>
        </a:p>
      </dsp:txBody>
      <dsp:txXfrm>
        <a:off x="7530169" y="0"/>
        <a:ext cx="2396063" cy="1717570"/>
      </dsp:txXfrm>
    </dsp:sp>
    <dsp:sp modelId="{BBFA070A-D051-4F69-9D06-EB348F6161B9}">
      <dsp:nvSpPr>
        <dsp:cNvPr id="0" name=""/>
        <dsp:cNvSpPr/>
      </dsp:nvSpPr>
      <dsp:spPr>
        <a:xfrm>
          <a:off x="7613326" y="1644635"/>
          <a:ext cx="2287933" cy="11723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406834"/>
                <a:satOff val="-13935"/>
                <a:lumOff val="-9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406834"/>
                <a:satOff val="-13935"/>
                <a:lumOff val="-9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406834"/>
                <a:satOff val="-13935"/>
                <a:lumOff val="-9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</a:rPr>
            <a:t>Профессиональное  самосовершенствование 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7647663" y="1678972"/>
        <a:ext cx="2219259" cy="1103686"/>
      </dsp:txXfrm>
    </dsp:sp>
    <dsp:sp modelId="{360622B9-3563-4205-903C-EA32C07E54E8}">
      <dsp:nvSpPr>
        <dsp:cNvPr id="0" name=""/>
        <dsp:cNvSpPr/>
      </dsp:nvSpPr>
      <dsp:spPr>
        <a:xfrm>
          <a:off x="7613326" y="2960343"/>
          <a:ext cx="2227361" cy="735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857404"/>
                <a:satOff val="-15096"/>
                <a:lumOff val="-1019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857404"/>
                <a:satOff val="-15096"/>
                <a:lumOff val="-1019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857404"/>
                <a:satOff val="-15096"/>
                <a:lumOff val="-1019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kern="1200" dirty="0" smtClean="0">
            <a:solidFill>
              <a:srgbClr val="002060"/>
            </a:solidFill>
            <a:effectLst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effectLst/>
            </a:rPr>
            <a:t>Содержание и проблемы ИД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rgbClr val="002060"/>
            </a:solidFill>
          </a:endParaRPr>
        </a:p>
      </dsp:txBody>
      <dsp:txXfrm>
        <a:off x="7634880" y="2981897"/>
        <a:ext cx="2184253" cy="692813"/>
      </dsp:txXfrm>
    </dsp:sp>
    <dsp:sp modelId="{C368A5DF-7583-4428-B281-60475B6F09A5}">
      <dsp:nvSpPr>
        <dsp:cNvPr id="0" name=""/>
        <dsp:cNvSpPr/>
      </dsp:nvSpPr>
      <dsp:spPr>
        <a:xfrm>
          <a:off x="7613326" y="3864893"/>
          <a:ext cx="2227361" cy="735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307973"/>
                <a:satOff val="-16258"/>
                <a:lumOff val="-10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307973"/>
                <a:satOff val="-16258"/>
                <a:lumOff val="-10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307973"/>
                <a:satOff val="-16258"/>
                <a:lumOff val="-10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</a:rPr>
            <a:t> Методическая разработка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7634880" y="3886447"/>
        <a:ext cx="2184253" cy="692813"/>
      </dsp:txXfrm>
    </dsp:sp>
    <dsp:sp modelId="{D4CE0A40-A869-46FE-889F-E73673882445}">
      <dsp:nvSpPr>
        <dsp:cNvPr id="0" name=""/>
        <dsp:cNvSpPr/>
      </dsp:nvSpPr>
      <dsp:spPr>
        <a:xfrm>
          <a:off x="7613326" y="4769330"/>
          <a:ext cx="2227361" cy="735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002060"/>
              </a:solidFill>
              <a:effectLst/>
            </a:rPr>
            <a:t>Самореализация </a:t>
          </a:r>
          <a:endParaRPr lang="ru-RU" sz="1800" b="1" kern="1200" dirty="0">
            <a:solidFill>
              <a:srgbClr val="002060"/>
            </a:solidFill>
            <a:effectLst/>
          </a:endParaRPr>
        </a:p>
      </dsp:txBody>
      <dsp:txXfrm>
        <a:off x="7634880" y="4790884"/>
        <a:ext cx="2184253" cy="692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B62894E-4B80-1868-E049-39E8CD9175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326BCF-C90C-F9CC-E0A3-B66F3E5E9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045" y="1481286"/>
            <a:ext cx="9144000" cy="2387600"/>
          </a:xfrm>
        </p:spPr>
        <p:txBody>
          <a:bodyPr anchor="b">
            <a:normAutofit/>
          </a:bodyPr>
          <a:lstStyle>
            <a:lvl1pPr algn="l">
              <a:defRPr sz="4400"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6282DC-1719-2D0E-468F-960C22A68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045" y="3960961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9" name="Дата 6">
            <a:extLst>
              <a:ext uri="{FF2B5EF4-FFF2-40B4-BE49-F238E27FC236}">
                <a16:creationId xmlns:a16="http://schemas.microsoft.com/office/drawing/2014/main" id="{396295B2-058F-614C-024C-B6C0FDFC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29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6209-ABB4-40FD-A9D0-89DE0AF16FC3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0AC9-731B-40A2-B800-BE92BDA5DC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80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42024E1-2E92-51E2-2C98-692F176EC1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6BD9E1F3-CA77-2118-D6AC-8CAB9580B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1707" y="1549653"/>
            <a:ext cx="9144000" cy="2387600"/>
          </a:xfrm>
        </p:spPr>
        <p:txBody>
          <a:bodyPr anchor="b">
            <a:normAutofit/>
          </a:bodyPr>
          <a:lstStyle>
            <a:lvl1pPr algn="l">
              <a:defRPr sz="4400"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D1710B44-7DD1-DE54-EA9C-DF2E17552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1707" y="402932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2" name="Дата 6">
            <a:extLst>
              <a:ext uri="{FF2B5EF4-FFF2-40B4-BE49-F238E27FC236}">
                <a16:creationId xmlns:a16="http://schemas.microsoft.com/office/drawing/2014/main" id="{2D718CAC-E28E-9051-8898-813287A76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3194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73275CA-FA57-6ECA-2DC9-D6BB69575A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36F5E44-567C-47D3-94D1-B347CF22E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C28D280-2685-DAE0-3A34-873AC67E4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6">
            <a:extLst>
              <a:ext uri="{FF2B5EF4-FFF2-40B4-BE49-F238E27FC236}">
                <a16:creationId xmlns:a16="http://schemas.microsoft.com/office/drawing/2014/main" id="{AE8CC68E-104B-21AA-2BD5-B80775E228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2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1905D6F-4770-9293-850F-BF3B2B4692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36F5E44-567C-47D3-94D1-B347CF22E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0CDBC4A6-2467-FDF8-BAE7-6DADD7B3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2" name="Дата 6">
            <a:extLst>
              <a:ext uri="{FF2B5EF4-FFF2-40B4-BE49-F238E27FC236}">
                <a16:creationId xmlns:a16="http://schemas.microsoft.com/office/drawing/2014/main" id="{A7978B08-6205-1030-D276-3BC750A7E8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57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3F1830F-A4D3-E896-50EB-A9CD2EDF7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455C7B3-6C9A-B846-CDC6-4D027E0C2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1BB08C-73FD-AF92-A7EB-DCD0C8EDC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5AA24607-9C83-14C9-9B2A-EEB2EC0F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2" name="Дата 6">
            <a:extLst>
              <a:ext uri="{FF2B5EF4-FFF2-40B4-BE49-F238E27FC236}">
                <a16:creationId xmlns:a16="http://schemas.microsoft.com/office/drawing/2014/main" id="{99ED42B9-E035-C743-B1D9-1DE60622F1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04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AF6A557-BD3E-1E1C-7B7E-9F5B5967CD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929800-F9A1-9BF0-64B0-C9D4ECACA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9D9700-B753-CCA2-EAC7-389860128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3550A2-2B97-0B24-5289-CB5AC285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C4784A1-449A-38E9-C6A7-4F4545C16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C080852-60E6-FEFC-FB6F-65D46E4ABF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2" name="Дата 6">
            <a:extLst>
              <a:ext uri="{FF2B5EF4-FFF2-40B4-BE49-F238E27FC236}">
                <a16:creationId xmlns:a16="http://schemas.microsoft.com/office/drawing/2014/main" id="{085416F0-0BCB-B8EF-13A5-80B1970D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55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014C53-442D-3B59-95B3-5BC20F41F4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47B8413-148C-C4E5-31C3-5DE4CC861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9" name="Дата 6">
            <a:extLst>
              <a:ext uri="{FF2B5EF4-FFF2-40B4-BE49-F238E27FC236}">
                <a16:creationId xmlns:a16="http://schemas.microsoft.com/office/drawing/2014/main" id="{4E63B7CE-8446-4A6E-5427-6494D2F5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687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638EC12-E33F-8179-57F8-B98D045F54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2269C845-FD00-8664-03B1-716678E1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ата 6">
            <a:extLst>
              <a:ext uri="{FF2B5EF4-FFF2-40B4-BE49-F238E27FC236}">
                <a16:creationId xmlns:a16="http://schemas.microsoft.com/office/drawing/2014/main" id="{4A23E725-3299-A629-39B0-73AD2670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5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DE1ADFF-B750-A4DF-ABA6-CC02A7D631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2269C845-FD00-8664-03B1-716678E1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Myriad Pro" panose="020B05030304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ата 6">
            <a:extLst>
              <a:ext uri="{FF2B5EF4-FFF2-40B4-BE49-F238E27FC236}">
                <a16:creationId xmlns:a16="http://schemas.microsoft.com/office/drawing/2014/main" id="{4A23E725-3299-A629-39B0-73AD2670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b="0">
                <a:solidFill>
                  <a:srgbClr val="666666"/>
                </a:solidFill>
                <a:latin typeface="Myriad Pro" panose="020B0503030403020204" pitchFamily="34" charset="0"/>
              </a:defRPr>
            </a:lvl1pPr>
          </a:lstStyle>
          <a:p>
            <a:fld id="{AEC00FE3-800E-4417-B606-058C531BBE3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DC892317-47D5-63D7-B1FF-225C3ACBF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887247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8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EDC2E4-53D8-713E-3E39-41F53BFB9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71B48B-A6D9-8414-D0F9-ACCA8FBA7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2C2E61-2B46-D447-C692-4DDE28D68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00FE3-800E-4417-B606-058C531BBE32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AD46BB-63E4-471A-A877-FF435B878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6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2" r:id="rId5"/>
    <p:sldLayoutId id="2147483653" r:id="rId6"/>
    <p:sldLayoutId id="2147483654" r:id="rId7"/>
    <p:sldLayoutId id="2147483662" r:id="rId8"/>
    <p:sldLayoutId id="2147483663" r:id="rId9"/>
    <p:sldLayoutId id="214748366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2.siteapi.org/d2d8a0a63606487/docs/dfg70ci6ax448ggscwok48so4g4gow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tanynat100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4E240F-AD89-50B1-DA90-49D362F7D0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Методическая конференция - место обсуждения и обобщения педагогического опыта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8C50ED-C932-E6E8-73A2-D4D52BA2B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045" y="4452281"/>
            <a:ext cx="9144000" cy="1655762"/>
          </a:xfrm>
        </p:spPr>
        <p:txBody>
          <a:bodyPr/>
          <a:lstStyle/>
          <a:p>
            <a:r>
              <a:rPr lang="ru-RU" dirty="0" err="1" smtClean="0"/>
              <a:t>Трясцина</a:t>
            </a:r>
            <a:r>
              <a:rPr lang="ru-RU" dirty="0" smtClean="0"/>
              <a:t> Татьяна Матвеевна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08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Freeform 6"/>
          <p:cNvSpPr>
            <a:spLocks/>
          </p:cNvSpPr>
          <p:nvPr/>
        </p:nvSpPr>
        <p:spPr bwMode="gray">
          <a:xfrm rot="16786017" flipH="1">
            <a:off x="5788026" y="3951289"/>
            <a:ext cx="2466975" cy="771525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70C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9222" name="Freeform 7"/>
          <p:cNvSpPr>
            <a:spLocks/>
          </p:cNvSpPr>
          <p:nvPr/>
        </p:nvSpPr>
        <p:spPr bwMode="gray">
          <a:xfrm rot="9748480" flipV="1">
            <a:off x="4819650" y="4111625"/>
            <a:ext cx="2465388" cy="769938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FFC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9223" name="Freeform 8"/>
          <p:cNvSpPr>
            <a:spLocks/>
          </p:cNvSpPr>
          <p:nvPr/>
        </p:nvSpPr>
        <p:spPr bwMode="gray">
          <a:xfrm rot="12840542" flipV="1">
            <a:off x="4337050" y="3348039"/>
            <a:ext cx="2465388" cy="769937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FFC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9224" name="Freeform 9"/>
          <p:cNvSpPr>
            <a:spLocks/>
          </p:cNvSpPr>
          <p:nvPr/>
        </p:nvSpPr>
        <p:spPr bwMode="gray">
          <a:xfrm rot="5400000" flipH="1">
            <a:off x="4698207" y="2672557"/>
            <a:ext cx="2466975" cy="769938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9225" name="Freeform 10"/>
          <p:cNvSpPr>
            <a:spLocks/>
          </p:cNvSpPr>
          <p:nvPr/>
        </p:nvSpPr>
        <p:spPr bwMode="gray">
          <a:xfrm rot="9115852" flipH="1">
            <a:off x="5534025" y="2492375"/>
            <a:ext cx="2465388" cy="769938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9226" name="Freeform 11"/>
          <p:cNvSpPr>
            <a:spLocks/>
          </p:cNvSpPr>
          <p:nvPr/>
        </p:nvSpPr>
        <p:spPr bwMode="gray">
          <a:xfrm rot="1426445" flipV="1">
            <a:off x="6005514" y="2884489"/>
            <a:ext cx="2466975" cy="771525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70C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466112" y="2634612"/>
            <a:ext cx="2057400" cy="2057400"/>
            <a:chOff x="2016" y="1920"/>
            <a:chExt cx="1680" cy="1680"/>
          </a:xfrm>
          <a:solidFill>
            <a:srgbClr val="FFFF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22542" name="Oval 14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238" name="Freeform 15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205 w 1321"/>
                <a:gd name="T1" fmla="*/ 252 h 712"/>
                <a:gd name="T2" fmla="*/ 1220 w 1321"/>
                <a:gd name="T3" fmla="*/ 279 h 712"/>
                <a:gd name="T4" fmla="*/ 1223 w 1321"/>
                <a:gd name="T5" fmla="*/ 302 h 712"/>
                <a:gd name="T6" fmla="*/ 1218 w 1321"/>
                <a:gd name="T7" fmla="*/ 324 h 712"/>
                <a:gd name="T8" fmla="*/ 1202 w 1321"/>
                <a:gd name="T9" fmla="*/ 345 h 712"/>
                <a:gd name="T10" fmla="*/ 1178 w 1321"/>
                <a:gd name="T11" fmla="*/ 364 h 712"/>
                <a:gd name="T12" fmla="*/ 1148 w 1321"/>
                <a:gd name="T13" fmla="*/ 380 h 712"/>
                <a:gd name="T14" fmla="*/ 1108 w 1321"/>
                <a:gd name="T15" fmla="*/ 394 h 712"/>
                <a:gd name="T16" fmla="*/ 1063 w 1321"/>
                <a:gd name="T17" fmla="*/ 409 h 712"/>
                <a:gd name="T18" fmla="*/ 1011 w 1321"/>
                <a:gd name="T19" fmla="*/ 419 h 712"/>
                <a:gd name="T20" fmla="*/ 955 w 1321"/>
                <a:gd name="T21" fmla="*/ 429 h 712"/>
                <a:gd name="T22" fmla="*/ 896 w 1321"/>
                <a:gd name="T23" fmla="*/ 436 h 712"/>
                <a:gd name="T24" fmla="*/ 830 w 1321"/>
                <a:gd name="T25" fmla="*/ 443 h 712"/>
                <a:gd name="T26" fmla="*/ 763 w 1321"/>
                <a:gd name="T27" fmla="*/ 446 h 712"/>
                <a:gd name="T28" fmla="*/ 737 w 1321"/>
                <a:gd name="T29" fmla="*/ 448 h 712"/>
                <a:gd name="T30" fmla="*/ 441 w 1321"/>
                <a:gd name="T31" fmla="*/ 448 h 712"/>
                <a:gd name="T32" fmla="*/ 437 w 1321"/>
                <a:gd name="T33" fmla="*/ 448 h 712"/>
                <a:gd name="T34" fmla="*/ 379 w 1321"/>
                <a:gd name="T35" fmla="*/ 445 h 712"/>
                <a:gd name="T36" fmla="*/ 323 w 1321"/>
                <a:gd name="T37" fmla="*/ 443 h 712"/>
                <a:gd name="T38" fmla="*/ 270 w 1321"/>
                <a:gd name="T39" fmla="*/ 438 h 712"/>
                <a:gd name="T40" fmla="*/ 219 w 1321"/>
                <a:gd name="T41" fmla="*/ 434 h 712"/>
                <a:gd name="T42" fmla="*/ 173 w 1321"/>
                <a:gd name="T43" fmla="*/ 426 h 712"/>
                <a:gd name="T44" fmla="*/ 130 w 1321"/>
                <a:gd name="T45" fmla="*/ 416 h 712"/>
                <a:gd name="T46" fmla="*/ 94 w 1321"/>
                <a:gd name="T47" fmla="*/ 408 h 712"/>
                <a:gd name="T48" fmla="*/ 63 w 1321"/>
                <a:gd name="T49" fmla="*/ 396 h 712"/>
                <a:gd name="T50" fmla="*/ 35 w 1321"/>
                <a:gd name="T51" fmla="*/ 382 h 712"/>
                <a:gd name="T52" fmla="*/ 18 w 1321"/>
                <a:gd name="T53" fmla="*/ 366 h 712"/>
                <a:gd name="T54" fmla="*/ 6 w 1321"/>
                <a:gd name="T55" fmla="*/ 348 h 712"/>
                <a:gd name="T56" fmla="*/ 0 w 1321"/>
                <a:gd name="T57" fmla="*/ 329 h 712"/>
                <a:gd name="T58" fmla="*/ 0 w 1321"/>
                <a:gd name="T59" fmla="*/ 327 h 712"/>
                <a:gd name="T60" fmla="*/ 4 w 1321"/>
                <a:gd name="T61" fmla="*/ 306 h 712"/>
                <a:gd name="T62" fmla="*/ 16 w 1321"/>
                <a:gd name="T63" fmla="*/ 280 h 712"/>
                <a:gd name="T64" fmla="*/ 47 w 1321"/>
                <a:gd name="T65" fmla="*/ 232 h 712"/>
                <a:gd name="T66" fmla="*/ 86 w 1321"/>
                <a:gd name="T67" fmla="*/ 188 h 712"/>
                <a:gd name="T68" fmla="*/ 135 w 1321"/>
                <a:gd name="T69" fmla="*/ 148 h 712"/>
                <a:gd name="T70" fmla="*/ 188 w 1321"/>
                <a:gd name="T71" fmla="*/ 111 h 712"/>
                <a:gd name="T72" fmla="*/ 250 w 1321"/>
                <a:gd name="T73" fmla="*/ 78 h 712"/>
                <a:gd name="T74" fmla="*/ 317 w 1321"/>
                <a:gd name="T75" fmla="*/ 52 h 712"/>
                <a:gd name="T76" fmla="*/ 384 w 1321"/>
                <a:gd name="T77" fmla="*/ 29 h 712"/>
                <a:gd name="T78" fmla="*/ 461 w 1321"/>
                <a:gd name="T79" fmla="*/ 13 h 712"/>
                <a:gd name="T80" fmla="*/ 538 w 1321"/>
                <a:gd name="T81" fmla="*/ 4 h 712"/>
                <a:gd name="T82" fmla="*/ 618 w 1321"/>
                <a:gd name="T83" fmla="*/ 0 h 712"/>
                <a:gd name="T84" fmla="*/ 618 w 1321"/>
                <a:gd name="T85" fmla="*/ 0 h 712"/>
                <a:gd name="T86" fmla="*/ 703 w 1321"/>
                <a:gd name="T87" fmla="*/ 4 h 712"/>
                <a:gd name="T88" fmla="*/ 785 w 1321"/>
                <a:gd name="T89" fmla="*/ 14 h 712"/>
                <a:gd name="T90" fmla="*/ 863 w 1321"/>
                <a:gd name="T91" fmla="*/ 33 h 712"/>
                <a:gd name="T92" fmla="*/ 936 w 1321"/>
                <a:gd name="T93" fmla="*/ 56 h 712"/>
                <a:gd name="T94" fmla="*/ 1003 w 1321"/>
                <a:gd name="T95" fmla="*/ 86 h 712"/>
                <a:gd name="T96" fmla="*/ 1064 w 1321"/>
                <a:gd name="T97" fmla="*/ 122 h 712"/>
                <a:gd name="T98" fmla="*/ 1119 w 1321"/>
                <a:gd name="T99" fmla="*/ 161 h 712"/>
                <a:gd name="T100" fmla="*/ 1166 w 1321"/>
                <a:gd name="T101" fmla="*/ 204 h 712"/>
                <a:gd name="T102" fmla="*/ 1205 w 1321"/>
                <a:gd name="T103" fmla="*/ 252 h 712"/>
                <a:gd name="T104" fmla="*/ 1205 w 1321"/>
                <a:gd name="T105" fmla="*/ 252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22545" name="Text Box 17"/>
          <p:cNvSpPr txBox="1">
            <a:spLocks noChangeArrowheads="1"/>
          </p:cNvSpPr>
          <p:nvPr/>
        </p:nvSpPr>
        <p:spPr bwMode="gray">
          <a:xfrm>
            <a:off x="5514975" y="3063875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Личность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исследователя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7610476" y="2519363"/>
            <a:ext cx="1363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Фестиваль 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НОУ </a:t>
            </a:r>
            <a:endParaRPr lang="ru-RU" altLang="ru-RU" sz="1600">
              <a:cs typeface="Arial" panose="020B0604020202020204" pitchFamily="34" charset="0"/>
            </a:endParaRP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7504113" y="3924301"/>
            <a:ext cx="13636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Инструктив</a:t>
            </a:r>
          </a:p>
        </p:txBody>
      </p:sp>
      <p:sp>
        <p:nvSpPr>
          <p:cNvPr id="6156" name="Text Box 20"/>
          <p:cNvSpPr txBox="1">
            <a:spLocks noChangeArrowheads="1"/>
          </p:cNvSpPr>
          <p:nvPr/>
        </p:nvSpPr>
        <p:spPr bwMode="auto">
          <a:xfrm>
            <a:off x="4130675" y="5202238"/>
            <a:ext cx="32893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Исследовательская экспедиция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«Лето наших открытий»</a:t>
            </a:r>
            <a:endParaRPr lang="ru-RU" altLang="ru-RU" sz="1600">
              <a:cs typeface="Arial" panose="020B0604020202020204" pitchFamily="34" charset="0"/>
            </a:endParaRPr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3656013" y="2128838"/>
            <a:ext cx="19685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2 сессия ДООП 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«Школа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исследователей»</a:t>
            </a:r>
            <a:endParaRPr lang="ru-RU" altLang="ru-RU" sz="1600">
              <a:cs typeface="Arial" panose="020B0604020202020204" pitchFamily="34" charset="0"/>
            </a:endParaRPr>
          </a:p>
        </p:txBody>
      </p:sp>
      <p:sp>
        <p:nvSpPr>
          <p:cNvPr id="6158" name="Text Box 22"/>
          <p:cNvSpPr txBox="1">
            <a:spLocks noChangeArrowheads="1"/>
          </p:cNvSpPr>
          <p:nvPr/>
        </p:nvSpPr>
        <p:spPr bwMode="auto">
          <a:xfrm>
            <a:off x="5172076" y="1290638"/>
            <a:ext cx="3267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Конференция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«Исследователь нового века»</a:t>
            </a:r>
            <a:endParaRPr lang="ru-RU" altLang="ru-RU" sz="1600">
              <a:cs typeface="Arial" panose="020B0604020202020204" pitchFamily="34" charset="0"/>
            </a:endParaRPr>
          </a:p>
        </p:txBody>
      </p:sp>
      <p:sp>
        <p:nvSpPr>
          <p:cNvPr id="6159" name="Text Box 23"/>
          <p:cNvSpPr txBox="1">
            <a:spLocks noChangeArrowheads="1"/>
          </p:cNvSpPr>
          <p:nvPr/>
        </p:nvSpPr>
        <p:spPr bwMode="auto">
          <a:xfrm>
            <a:off x="3533775" y="3760788"/>
            <a:ext cx="24003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1 сессия ДООП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«Школа  </a:t>
            </a:r>
          </a:p>
          <a:p>
            <a:pPr algn="ctr" eaLnBrk="1" hangingPunct="1"/>
            <a:r>
              <a:rPr lang="ru-RU" altLang="ru-RU" sz="1600" b="1">
                <a:cs typeface="Arial" panose="020B0604020202020204" pitchFamily="34" charset="0"/>
              </a:rPr>
              <a:t>исследователей»</a:t>
            </a:r>
            <a:endParaRPr lang="ru-RU" altLang="ru-RU" sz="1600">
              <a:cs typeface="Arial" panose="020B0604020202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/>
          </p:nvPr>
        </p:nvGraphicFramePr>
        <p:xfrm>
          <a:off x="619432" y="1740896"/>
          <a:ext cx="3200925" cy="5005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7" name="Схема 26"/>
          <p:cNvGraphicFramePr/>
          <p:nvPr>
            <p:extLst/>
          </p:nvPr>
        </p:nvGraphicFramePr>
        <p:xfrm>
          <a:off x="8593138" y="1340768"/>
          <a:ext cx="2763120" cy="5150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5" name="Заголовок 1"/>
          <p:cNvSpPr txBox="1">
            <a:spLocks/>
          </p:cNvSpPr>
          <p:nvPr/>
        </p:nvSpPr>
        <p:spPr>
          <a:xfrm>
            <a:off x="1981200" y="11588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</a:rPr>
              <a:t>  Структура деятельности программы «Исследователь нового века»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742" y="516398"/>
            <a:ext cx="2232025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70C0"/>
                </a:solidFill>
                <a:latin typeface="Arial" charset="0"/>
              </a:rPr>
              <a:t>С 2000 года</a:t>
            </a:r>
          </a:p>
        </p:txBody>
      </p:sp>
    </p:spTree>
    <p:extLst>
      <p:ext uri="{BB962C8B-B14F-4D97-AF65-F5344CB8AC3E}">
        <p14:creationId xmlns:p14="http://schemas.microsoft.com/office/powerpoint/2010/main" val="4521032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>
          <a:xfrm>
            <a:off x="982640" y="147970"/>
            <a:ext cx="7940486" cy="863600"/>
          </a:xfrm>
        </p:spPr>
        <p:txBody>
          <a:bodyPr/>
          <a:lstStyle/>
          <a:p>
            <a:pPr algn="ctr" eaLnBrk="1" hangingPunct="1"/>
            <a:r>
              <a:rPr lang="ru-RU" altLang="ru-RU" sz="2800" dirty="0">
                <a:solidFill>
                  <a:srgbClr val="002060"/>
                </a:solidFill>
              </a:rPr>
              <a:t>Основные линии деятельности </a:t>
            </a:r>
            <a:r>
              <a:rPr lang="ru-RU" altLang="ru-RU" sz="2800" dirty="0" smtClean="0">
                <a:solidFill>
                  <a:srgbClr val="002060"/>
                </a:solidFill>
              </a:rPr>
              <a:t>программы «Исследователь нового века»</a:t>
            </a:r>
            <a:endParaRPr lang="ru-RU" alt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98153756"/>
              </p:ext>
            </p:extLst>
          </p:nvPr>
        </p:nvGraphicFramePr>
        <p:xfrm>
          <a:off x="236747" y="1038866"/>
          <a:ext cx="10149199" cy="5725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68220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967768" y="276707"/>
            <a:ext cx="10224232" cy="67151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Методическая  </a:t>
            </a:r>
            <a:r>
              <a:rPr lang="ru-RU" sz="2800" dirty="0" smtClean="0">
                <a:solidFill>
                  <a:srgbClr val="002060"/>
                </a:solidFill>
              </a:rPr>
              <a:t>конференция 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«</a:t>
            </a:r>
            <a:r>
              <a:rPr lang="ru-RU" sz="2800" b="1" i="1" dirty="0" smtClean="0">
                <a:solidFill>
                  <a:srgbClr val="002060"/>
                </a:solidFill>
              </a:rPr>
              <a:t>Исследовательская </a:t>
            </a:r>
            <a:r>
              <a:rPr lang="ru-RU" sz="2800" b="1" i="1" dirty="0">
                <a:solidFill>
                  <a:srgbClr val="002060"/>
                </a:solidFill>
              </a:rPr>
              <a:t>и проектная деятельность </a:t>
            </a:r>
            <a:r>
              <a:rPr lang="ru-RU" sz="2800" b="1" i="1" dirty="0" smtClean="0">
                <a:solidFill>
                  <a:srgbClr val="002060"/>
                </a:solidFill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в </a:t>
            </a:r>
            <a:r>
              <a:rPr lang="ru-RU" sz="2800" b="1" i="1" dirty="0">
                <a:solidFill>
                  <a:srgbClr val="002060"/>
                </a:solidFill>
              </a:rPr>
              <a:t>меняющемся образовательном пространстве»</a:t>
            </a:r>
          </a:p>
        </p:txBody>
      </p:sp>
      <p:sp>
        <p:nvSpPr>
          <p:cNvPr id="6" name="Текст 4"/>
          <p:cNvSpPr txBox="1">
            <a:spLocks/>
          </p:cNvSpPr>
          <p:nvPr/>
        </p:nvSpPr>
        <p:spPr>
          <a:xfrm>
            <a:off x="3575716" y="1507618"/>
            <a:ext cx="8164204" cy="41767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СОДЕРЖАНИЕ </a:t>
            </a:r>
            <a:r>
              <a:rPr lang="ru-RU" sz="2400" b="1" i="1" dirty="0" smtClean="0">
                <a:solidFill>
                  <a:srgbClr val="002060"/>
                </a:solidFill>
              </a:rPr>
              <a:t>(55 статей)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ВВЕДЕНИЕ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ОПРЕДЕЛЕНИЕ ТЕМЫ ИССЛЕДОВАНИЯ / ПРОЕКТА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ПЛАНИРОВАНИЕ И РЕАЛИЗАЦИ ИССЛЕДОВАНИЯ / ПРОЕКТА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ОБРАБОТКА И ОФОРМЛЕНИЕ РЕЗУЛЬТАТОВ ИССЛЕДОВАНИЯ / ПРОЕКТА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ПОДГОТОВКА К ПРЕЗЕНТАЦИИ И ЗАЩИТЕ РЕЗУЛЬТАТОВ ИССЛЕДОВАНИЯ / ПРОЕКТА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РЕФЛЕКСИЯ РЕЗУЛЬТАТОВ ИССЛЕДОВАНИЯ / ПРОЕКТА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ИССЛЕДОВАТЕЛЬСКАЯ И ПРОЕКТНАЯ ДЕЯТЕЛЬНОСТЬ ПРИ РЕАЛИЗАЦИИ ФГОС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481" y="6027003"/>
            <a:ext cx="104132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147 участников - 26 педагогов делились опытом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на 4 мастер-классах,  4 секциях и </a:t>
            </a: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3 </a:t>
            </a: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рефлексивных площадках</a:t>
            </a:r>
          </a:p>
        </p:txBody>
      </p:sp>
      <p:pic>
        <p:nvPicPr>
          <p:cNvPr id="8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76"/>
          <a:stretch>
            <a:fillRect/>
          </a:stretch>
        </p:blipFill>
        <p:spPr>
          <a:xfrm rot="21302647">
            <a:off x="442735" y="1757876"/>
            <a:ext cx="2788546" cy="404964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2" name="Прямоугольник 1"/>
          <p:cNvSpPr/>
          <p:nvPr/>
        </p:nvSpPr>
        <p:spPr>
          <a:xfrm>
            <a:off x="343960" y="753565"/>
            <a:ext cx="17810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</a:rPr>
              <a:t>2018 </a:t>
            </a:r>
            <a:r>
              <a:rPr lang="ru-RU" sz="4400" b="1" dirty="0" smtClean="0">
                <a:solidFill>
                  <a:srgbClr val="002060"/>
                </a:solidFill>
              </a:rPr>
              <a:t>г.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621718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019869" y="139700"/>
            <a:ext cx="10019731" cy="11763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II </a:t>
            </a:r>
            <a:r>
              <a:rPr lang="ru-RU" sz="2800" dirty="0" smtClean="0">
                <a:solidFill>
                  <a:srgbClr val="002060"/>
                </a:solidFill>
              </a:rPr>
              <a:t>Методическая  </a:t>
            </a:r>
            <a:r>
              <a:rPr lang="ru-RU" sz="2800" dirty="0" smtClean="0">
                <a:solidFill>
                  <a:srgbClr val="002060"/>
                </a:solidFill>
              </a:rPr>
              <a:t>конференция 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«Продуктивность </a:t>
            </a:r>
            <a:r>
              <a:rPr lang="ru-RU" sz="2800" b="1" i="1" dirty="0">
                <a:solidFill>
                  <a:srgbClr val="002060"/>
                </a:solidFill>
              </a:rPr>
              <a:t>исследовательской и проектной деятельности </a:t>
            </a:r>
            <a:r>
              <a:rPr lang="ru-RU" sz="2800" b="1" i="1" dirty="0" smtClean="0">
                <a:solidFill>
                  <a:srgbClr val="002060"/>
                </a:solidFill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в </a:t>
            </a:r>
            <a:r>
              <a:rPr lang="ru-RU" sz="2800" b="1" i="1" dirty="0">
                <a:solidFill>
                  <a:srgbClr val="002060"/>
                </a:solidFill>
              </a:rPr>
              <a:t>реально-виртуальном </a:t>
            </a:r>
            <a:r>
              <a:rPr lang="ru-RU" sz="2800" b="1" i="1" dirty="0" smtClean="0">
                <a:solidFill>
                  <a:srgbClr val="002060"/>
                </a:solidFill>
              </a:rPr>
              <a:t>образовательном </a:t>
            </a:r>
            <a:r>
              <a:rPr lang="ru-RU" sz="2800" b="1" i="1" dirty="0">
                <a:solidFill>
                  <a:srgbClr val="002060"/>
                </a:solidFill>
              </a:rPr>
              <a:t>процессе»</a:t>
            </a:r>
          </a:p>
        </p:txBody>
      </p:sp>
      <p:sp>
        <p:nvSpPr>
          <p:cNvPr id="5" name="Текст 4"/>
          <p:cNvSpPr txBox="1">
            <a:spLocks/>
          </p:cNvSpPr>
          <p:nvPr/>
        </p:nvSpPr>
        <p:spPr>
          <a:xfrm>
            <a:off x="3753134" y="1976437"/>
            <a:ext cx="7806519" cy="273685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СОДЕРЖАНИЕ 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ВВЕДЕНИЕ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cap="all" dirty="0" smtClean="0">
                <a:solidFill>
                  <a:srgbClr val="002060"/>
                </a:solidFill>
              </a:rPr>
              <a:t>Результативность проектной деятельности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cap="all" dirty="0" smtClean="0">
                <a:solidFill>
                  <a:srgbClr val="002060"/>
                </a:solidFill>
              </a:rPr>
              <a:t>Создание условий для продуктивной деятельности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cap="all" dirty="0" smtClean="0">
                <a:solidFill>
                  <a:srgbClr val="002060"/>
                </a:solidFill>
              </a:rPr>
              <a:t>Пробы системного подхода к результативности обучения</a:t>
            </a:r>
            <a:endParaRPr lang="ru-RU" sz="2400" cap="all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6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187000">
            <a:off x="501934" y="1781093"/>
            <a:ext cx="2745219" cy="3859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</p:pic>
      <p:sp>
        <p:nvSpPr>
          <p:cNvPr id="7" name="Прямоугольник 6"/>
          <p:cNvSpPr/>
          <p:nvPr/>
        </p:nvSpPr>
        <p:spPr>
          <a:xfrm>
            <a:off x="1874543" y="5640670"/>
            <a:ext cx="813435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238 участников - 36 педагогов поделились опытом на 8 мастер-классах, 6 секциях и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дискуссионной площадке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79675" y="861058"/>
            <a:ext cx="17810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2019 г.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70194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84142" y="139700"/>
            <a:ext cx="8931607" cy="11763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III </a:t>
            </a:r>
            <a:r>
              <a:rPr lang="ru-RU" sz="2800" dirty="0" smtClean="0">
                <a:solidFill>
                  <a:srgbClr val="002060"/>
                </a:solidFill>
              </a:rPr>
              <a:t>Методическая  </a:t>
            </a:r>
            <a:r>
              <a:rPr lang="ru-RU" sz="2800" dirty="0" smtClean="0">
                <a:solidFill>
                  <a:srgbClr val="002060"/>
                </a:solidFill>
              </a:rPr>
              <a:t>конференция 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«</a:t>
            </a:r>
            <a:r>
              <a:rPr lang="ru-RU" sz="2800" b="1" i="1" dirty="0" smtClean="0">
                <a:solidFill>
                  <a:srgbClr val="002060"/>
                </a:solidFill>
              </a:rPr>
              <a:t>Индивидуальный </a:t>
            </a:r>
            <a:r>
              <a:rPr lang="ru-RU" sz="2800" b="1" i="1" dirty="0">
                <a:solidFill>
                  <a:srgbClr val="002060"/>
                </a:solidFill>
              </a:rPr>
              <a:t>проект старшеклассника: </a:t>
            </a:r>
            <a:r>
              <a:rPr lang="ru-RU" sz="2800" b="1" i="1" dirty="0" smtClean="0">
                <a:solidFill>
                  <a:srgbClr val="002060"/>
                </a:solidFill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опыт</a:t>
            </a:r>
            <a:r>
              <a:rPr lang="ru-RU" sz="2800" b="1" i="1" dirty="0">
                <a:solidFill>
                  <a:srgbClr val="002060"/>
                </a:solidFill>
              </a:rPr>
              <a:t>, проблемы, перспективы»</a:t>
            </a:r>
          </a:p>
        </p:txBody>
      </p:sp>
      <p:sp>
        <p:nvSpPr>
          <p:cNvPr id="6" name="Текст 4"/>
          <p:cNvSpPr txBox="1">
            <a:spLocks/>
          </p:cNvSpPr>
          <p:nvPr/>
        </p:nvSpPr>
        <p:spPr>
          <a:xfrm>
            <a:off x="3603009" y="1610519"/>
            <a:ext cx="8112741" cy="338296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СОДЕРЖАНИЕ 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ВВЕДЕНИЕ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Проектирование образовательной среды для выполнения индивидуальных проектов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Компетенции педагога по сопровождению индивидуального образовательного проекта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Способы получения результатов индивидуального образовательного проекта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7" name="Рисунок 5" descr="сборник обложка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137429">
            <a:off x="451592" y="1765616"/>
            <a:ext cx="2564685" cy="374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</p:pic>
      <p:sp>
        <p:nvSpPr>
          <p:cNvPr id="8" name="Прямоугольник 7"/>
          <p:cNvSpPr/>
          <p:nvPr/>
        </p:nvSpPr>
        <p:spPr>
          <a:xfrm>
            <a:off x="1551296" y="5657850"/>
            <a:ext cx="900112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189 участников - 34 педагога поделились опытом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 на 2 секциях, 1 мастер-классе и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10 коммуникативных площадок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3960" y="753565"/>
            <a:ext cx="17810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2020 г.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951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028967" y="166142"/>
            <a:ext cx="10159904" cy="11763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 IV </a:t>
            </a:r>
            <a:r>
              <a:rPr lang="ru-RU" sz="2800" dirty="0" smtClean="0">
                <a:solidFill>
                  <a:srgbClr val="002060"/>
                </a:solidFill>
              </a:rPr>
              <a:t>Методическая  </a:t>
            </a:r>
            <a:r>
              <a:rPr lang="ru-RU" sz="2800" dirty="0" smtClean="0">
                <a:solidFill>
                  <a:srgbClr val="002060"/>
                </a:solidFill>
              </a:rPr>
              <a:t>конференция 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«</a:t>
            </a:r>
            <a:r>
              <a:rPr lang="ru-RU" sz="2800" b="1" i="1" dirty="0">
                <a:solidFill>
                  <a:srgbClr val="002060"/>
                </a:solidFill>
              </a:rPr>
              <a:t>Проектная и исследовательская деятельность в меняющемся образовательном пространстве: критерии оценки качества»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28967" y="5267546"/>
            <a:ext cx="9001125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150 </a:t>
            </a: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участников - </a:t>
            </a: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18 педагогов </a:t>
            </a: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поделились опытом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 на </a:t>
            </a: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1 секции и 3 мастер-классах в </a:t>
            </a:r>
            <a:r>
              <a:rPr lang="ru-RU" sz="2400" dirty="0" smtClean="0"/>
              <a:t>онлайн-формате </a:t>
            </a: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и</a:t>
            </a:r>
            <a:endParaRPr lang="ru-RU" sz="2400" b="1" dirty="0">
              <a:solidFill>
                <a:srgbClr val="0070C0"/>
              </a:solidFill>
              <a:latin typeface="Arial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3 </a:t>
            </a:r>
            <a:r>
              <a:rPr lang="ru-RU" sz="2400" b="1" dirty="0">
                <a:solidFill>
                  <a:srgbClr val="0070C0"/>
                </a:solidFill>
                <a:latin typeface="Arial" charset="0"/>
              </a:rPr>
              <a:t>коммуникативных </a:t>
            </a:r>
            <a:r>
              <a:rPr lang="ru-RU" sz="2400" b="1" dirty="0" smtClean="0">
                <a:solidFill>
                  <a:srgbClr val="0070C0"/>
                </a:solidFill>
                <a:latin typeface="Arial" charset="0"/>
              </a:rPr>
              <a:t>площадки</a:t>
            </a:r>
            <a:r>
              <a:rPr lang="ru-RU" sz="2400" dirty="0" smtClean="0"/>
              <a:t> транслировали </a:t>
            </a:r>
            <a:r>
              <a:rPr lang="ru-RU" sz="2400" dirty="0"/>
              <a:t>онлайн виртуальным участникам через платформу </a:t>
            </a:r>
            <a:r>
              <a:rPr lang="ru-RU" sz="2400" dirty="0" smtClean="0"/>
              <a:t>zoom.us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47218" t="20573" r="24085" b="6250"/>
          <a:stretch/>
        </p:blipFill>
        <p:spPr>
          <a:xfrm rot="21230091">
            <a:off x="600791" y="1704047"/>
            <a:ext cx="2594889" cy="372022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7" name="Прямоугольник 6"/>
          <p:cNvSpPr/>
          <p:nvPr/>
        </p:nvSpPr>
        <p:spPr>
          <a:xfrm>
            <a:off x="4012442" y="1608848"/>
            <a:ext cx="786111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СОДЕРЖАНИЕ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ВВЕДЕНИЕ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cap="all" dirty="0" smtClean="0">
                <a:solidFill>
                  <a:srgbClr val="002060"/>
                </a:solidFill>
              </a:rPr>
              <a:t>Образовательные пробы в цифровом пространстве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cap="all" dirty="0" smtClean="0">
                <a:solidFill>
                  <a:srgbClr val="002060"/>
                </a:solidFill>
              </a:rPr>
              <a:t>Подходы к оцениванию </a:t>
            </a:r>
            <a:r>
              <a:rPr lang="ru-RU" sz="2400" b="1" cap="all" dirty="0" err="1" smtClean="0">
                <a:solidFill>
                  <a:srgbClr val="002060"/>
                </a:solidFill>
              </a:rPr>
              <a:t>метапредметных</a:t>
            </a:r>
            <a:r>
              <a:rPr lang="ru-RU" sz="2400" b="1" cap="all" dirty="0" smtClean="0">
                <a:solidFill>
                  <a:srgbClr val="002060"/>
                </a:solidFill>
              </a:rPr>
              <a:t> результатов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i="1" cap="all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Эл. вариант сборника статей по ссылке</a:t>
            </a:r>
            <a:endParaRPr lang="ru-RU" sz="2400" i="1" cap="all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i="1" u="sng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2400" i="1" u="sng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ru-RU" sz="2400" i="1" u="sng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s2.siteapi.org/d2d8a0a63606487/docs/dfg70ci6ax448ggscwok48so4g4gow</a:t>
            </a:r>
            <a:r>
              <a:rPr lang="ru-RU" sz="2400" i="1" u="sng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3960" y="753565"/>
            <a:ext cx="17810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2021 г.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50547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Цель: </a:t>
            </a:r>
            <a:r>
              <a:rPr lang="ru-RU" dirty="0">
                <a:solidFill>
                  <a:srgbClr val="002060"/>
                </a:solidFill>
              </a:rPr>
              <a:t>обсуждение актуальных проблем, обобщение и распространение педагогического опыта, выявление перспектив педагогической деятельности в создании, реализации, сопровождении индивидуального проекта </a:t>
            </a:r>
            <a:r>
              <a:rPr lang="ru-RU" dirty="0" smtClean="0">
                <a:solidFill>
                  <a:srgbClr val="002060"/>
                </a:solidFill>
              </a:rPr>
              <a:t>учащегося </a:t>
            </a:r>
            <a:r>
              <a:rPr lang="ru-RU" dirty="0">
                <a:solidFill>
                  <a:srgbClr val="002060"/>
                </a:solidFill>
              </a:rPr>
              <a:t>в условиях меняющегося образовательного </a:t>
            </a:r>
            <a:r>
              <a:rPr lang="ru-RU" dirty="0" smtClean="0">
                <a:solidFill>
                  <a:srgbClr val="002060"/>
                </a:solidFill>
              </a:rPr>
              <a:t>пространства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1 </a:t>
            </a:r>
            <a:r>
              <a:rPr lang="ru-RU" b="1" dirty="0" smtClean="0">
                <a:solidFill>
                  <a:srgbClr val="002060"/>
                </a:solidFill>
              </a:rPr>
              <a:t>Блок: </a:t>
            </a:r>
            <a:r>
              <a:rPr lang="ru-RU" b="1" dirty="0">
                <a:solidFill>
                  <a:srgbClr val="002060"/>
                </a:solidFill>
              </a:rPr>
              <a:t>«</a:t>
            </a:r>
            <a:r>
              <a:rPr lang="ru-RU" dirty="0">
                <a:solidFill>
                  <a:srgbClr val="002060"/>
                </a:solidFill>
              </a:rPr>
              <a:t>О</a:t>
            </a:r>
            <a:r>
              <a:rPr lang="ru-RU" b="1" dirty="0">
                <a:solidFill>
                  <a:srgbClr val="002060"/>
                </a:solidFill>
              </a:rPr>
              <a:t>рганизация образовательной среды для реализации индивидуального проекта»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2 </a:t>
            </a:r>
            <a:r>
              <a:rPr lang="ru-RU" b="1" dirty="0" smtClean="0">
                <a:solidFill>
                  <a:srgbClr val="002060"/>
                </a:solidFill>
              </a:rPr>
              <a:t>Блок: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Сопровождение индивидуального проекта»</a:t>
            </a: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b="1" i="1" cap="all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cap="all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Выпуск сборника </a:t>
            </a:r>
            <a:r>
              <a:rPr lang="ru-RU" b="1" i="1" cap="all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статей </a:t>
            </a:r>
            <a:r>
              <a:rPr lang="ru-RU" b="1" i="1" cap="all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(эл. вариант)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25025" y="90783"/>
            <a:ext cx="9540236" cy="1325563"/>
          </a:xfrm>
        </p:spPr>
        <p:txBody>
          <a:bodyPr>
            <a:noAutofit/>
          </a:bodyPr>
          <a:lstStyle/>
          <a:p>
            <a:pPr algn="ctr" fontAlgn="base"/>
            <a:r>
              <a:rPr lang="en-US" sz="2800" dirty="0" smtClean="0">
                <a:solidFill>
                  <a:srgbClr val="002060"/>
                </a:solidFill>
              </a:rPr>
              <a:t>V </a:t>
            </a:r>
            <a:r>
              <a:rPr lang="ru-RU" sz="2800" dirty="0" smtClean="0">
                <a:solidFill>
                  <a:srgbClr val="002060"/>
                </a:solidFill>
              </a:rPr>
              <a:t>Методическая  </a:t>
            </a:r>
            <a:r>
              <a:rPr lang="ru-RU" sz="2800" dirty="0" smtClean="0">
                <a:solidFill>
                  <a:srgbClr val="002060"/>
                </a:solidFill>
              </a:rPr>
              <a:t>конференция</a:t>
            </a:r>
            <a:r>
              <a:rPr lang="ru-RU" sz="2800" dirty="0">
                <a:solidFill>
                  <a:srgbClr val="002060"/>
                </a:solidFill>
              </a:rPr>
              <a:t/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«Индивидуальный проект старшеклассника в меняющемся образовательном пространстве – педагогические пробы</a:t>
            </a:r>
            <a:r>
              <a:rPr lang="ru-RU" sz="2800" cap="all" dirty="0">
                <a:solidFill>
                  <a:srgbClr val="002060"/>
                </a:solidFill>
              </a:rPr>
              <a:t>»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3960" y="753565"/>
            <a:ext cx="17810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2022 г.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24244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4D99F-550D-974C-6A59-AF6AAE322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0185" y="1481286"/>
            <a:ext cx="9239534" cy="23876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ru-RU" dirty="0" smtClean="0"/>
              <a:t>Контакты: </a:t>
            </a:r>
            <a:br>
              <a:rPr lang="ru-RU" dirty="0" smtClean="0"/>
            </a:br>
            <a:r>
              <a:rPr lang="ru-RU" sz="4000" i="1" dirty="0" err="1" smtClean="0">
                <a:latin typeface="+mn-lt"/>
              </a:rPr>
              <a:t>Трясцина</a:t>
            </a:r>
            <a:r>
              <a:rPr lang="ru-RU" sz="4000" i="1" dirty="0" smtClean="0">
                <a:latin typeface="+mn-lt"/>
              </a:rPr>
              <a:t> Татьяна Матвеевна</a:t>
            </a:r>
            <a:br>
              <a:rPr lang="ru-RU" sz="4000" i="1" dirty="0" smtClean="0">
                <a:latin typeface="+mn-lt"/>
              </a:rPr>
            </a:br>
            <a:r>
              <a:rPr lang="ru-RU" sz="3100" b="0" i="1" dirty="0" smtClean="0">
                <a:latin typeface="+mn-lt"/>
              </a:rPr>
              <a:t>методист, руководитель программы </a:t>
            </a:r>
            <a:br>
              <a:rPr lang="ru-RU" sz="3100" b="0" i="1" dirty="0" smtClean="0">
                <a:latin typeface="+mn-lt"/>
              </a:rPr>
            </a:br>
            <a:r>
              <a:rPr lang="ru-RU" sz="3100" b="0" i="1" dirty="0" smtClean="0">
                <a:latin typeface="+mn-lt"/>
              </a:rPr>
              <a:t>«Исследователь нового века» МБОУ ДО «Центр детского творчества </a:t>
            </a:r>
            <a:r>
              <a:rPr lang="ru-RU" sz="3100" b="0" i="1" dirty="0" err="1" smtClean="0">
                <a:latin typeface="+mn-lt"/>
              </a:rPr>
              <a:t>Устиновского</a:t>
            </a:r>
            <a:r>
              <a:rPr lang="ru-RU" sz="3100" b="0" i="1" dirty="0" smtClean="0">
                <a:latin typeface="+mn-lt"/>
              </a:rPr>
              <a:t> района», г. Ижевск.</a:t>
            </a:r>
            <a:br>
              <a:rPr lang="ru-RU" sz="3100" b="0" i="1" dirty="0" smtClean="0">
                <a:latin typeface="+mn-lt"/>
              </a:rPr>
            </a:br>
            <a:r>
              <a:rPr lang="ru-RU" sz="3100" b="0" i="1" dirty="0" smtClean="0">
                <a:latin typeface="+mn-lt"/>
              </a:rPr>
              <a:t>Федеральный </a:t>
            </a:r>
            <a:r>
              <a:rPr lang="ru-RU" sz="3100" b="0" i="1" dirty="0">
                <a:latin typeface="+mn-lt"/>
              </a:rPr>
              <a:t>эксперт МТА в области </a:t>
            </a:r>
            <a:br>
              <a:rPr lang="ru-RU" sz="3100" b="0" i="1" dirty="0">
                <a:latin typeface="+mn-lt"/>
              </a:rPr>
            </a:br>
            <a:r>
              <a:rPr lang="ru-RU" sz="3100" b="0" i="1" dirty="0">
                <a:latin typeface="+mn-lt"/>
              </a:rPr>
              <a:t>индивидуализации образования и </a:t>
            </a:r>
            <a:r>
              <a:rPr lang="ru-RU" sz="3100" b="0" i="1" dirty="0" smtClean="0">
                <a:latin typeface="+mn-lt"/>
              </a:rPr>
              <a:t>тьюторства.</a:t>
            </a:r>
            <a:r>
              <a:rPr lang="ru-RU" sz="3100" b="0" i="1" dirty="0">
                <a:latin typeface="+mn-lt"/>
              </a:rPr>
              <a:t/>
            </a:r>
            <a:br>
              <a:rPr lang="ru-RU" sz="3100" b="0" i="1" dirty="0">
                <a:latin typeface="+mn-lt"/>
              </a:rPr>
            </a:br>
            <a:r>
              <a:rPr lang="ru-RU" sz="3100" b="0" i="1" dirty="0">
                <a:latin typeface="+mn-lt"/>
              </a:rPr>
              <a:t>Сертифицированный тьютор МТА</a:t>
            </a:r>
            <a:r>
              <a:rPr lang="ru-RU" sz="3600" i="1" dirty="0">
                <a:latin typeface="+mn-lt"/>
              </a:rPr>
              <a:t> </a:t>
            </a:r>
            <a:endParaRPr lang="ru-RU" sz="3600" b="0" i="1" dirty="0"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644CB91-3D8C-CF40-9FAD-55B5B4FC3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045" y="4738883"/>
            <a:ext cx="9144000" cy="1655762"/>
          </a:xfrm>
        </p:spPr>
        <p:txBody>
          <a:bodyPr>
            <a:normAutofit fontScale="85000" lnSpcReduction="20000"/>
          </a:bodyPr>
          <a:lstStyle/>
          <a:p>
            <a:endParaRPr lang="ru-RU" i="1" dirty="0" smtClean="0">
              <a:latin typeface="+mn-lt"/>
            </a:endParaRPr>
          </a:p>
          <a:p>
            <a:r>
              <a:rPr lang="ru-RU" sz="3200" i="1" dirty="0" smtClean="0">
                <a:latin typeface="+mn-lt"/>
              </a:rPr>
              <a:t>Телефон 8-912-746-52-41</a:t>
            </a:r>
          </a:p>
          <a:p>
            <a:endParaRPr lang="ru-RU" sz="3200" i="1" dirty="0" smtClean="0">
              <a:latin typeface="+mn-lt"/>
            </a:endParaRPr>
          </a:p>
          <a:p>
            <a:r>
              <a:rPr lang="ru-RU" sz="3200" i="1" dirty="0" smtClean="0">
                <a:latin typeface="+mn-lt"/>
              </a:rPr>
              <a:t>Эл почта </a:t>
            </a:r>
            <a:r>
              <a:rPr lang="en-US" sz="3200" i="1" dirty="0" smtClean="0">
                <a:latin typeface="+mn-lt"/>
                <a:hlinkClick r:id="rId2"/>
              </a:rPr>
              <a:t>tanynat100@gmail.com</a:t>
            </a:r>
            <a:r>
              <a:rPr lang="en-US" sz="3200" i="1" dirty="0" smtClean="0">
                <a:latin typeface="+mn-lt"/>
              </a:rPr>
              <a:t> </a:t>
            </a:r>
            <a:endParaRPr lang="ru-RU" sz="3200" i="1" dirty="0">
              <a:latin typeface="+mn-lt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82069" y="3989440"/>
            <a:ext cx="8689976" cy="9070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endParaRPr lang="ru-RU" dirty="0">
              <a:solidFill>
                <a:srgbClr val="00206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552140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презентации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E545F9FF-846A-478B-85A6-1DC49A1208B0}" vid="{4DD567C6-47F5-4D6A-A62B-DB59640947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</Template>
  <TotalTime>59</TotalTime>
  <Words>458</Words>
  <Application>Microsoft Office PowerPoint</Application>
  <PresentationFormat>Широкоэкранный</PresentationFormat>
  <Paragraphs>120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Myriad Pro</vt:lpstr>
      <vt:lpstr>Times New Roman</vt:lpstr>
      <vt:lpstr>Trebuchet MS</vt:lpstr>
      <vt:lpstr>Wingdings</vt:lpstr>
      <vt:lpstr>Шаблон презентации</vt:lpstr>
      <vt:lpstr>Методическая конференция - место обсуждения и обобщения педагогического опыта</vt:lpstr>
      <vt:lpstr>Презентация PowerPoint</vt:lpstr>
      <vt:lpstr>Основные линии деятельности программы «Исследователь нового века»</vt:lpstr>
      <vt:lpstr> I Методическая  конференция  «Исследовательская и проектная деятельность  в меняющемся образовательном пространстве»</vt:lpstr>
      <vt:lpstr>II Методическая  конференция  «Продуктивность исследовательской и проектной деятельности  в реально-виртуальном образовательном процессе»</vt:lpstr>
      <vt:lpstr> III Методическая  конференция  «Индивидуальный проект старшеклассника:  опыт, проблемы, перспективы»</vt:lpstr>
      <vt:lpstr> IV Методическая  конференция  «Проектная и исследовательская деятельность в меняющемся образовательном пространстве: критерии оценки качества» </vt:lpstr>
      <vt:lpstr>V Методическая  конференция «Индивидуальный проект старшеклассника в меняющемся образовательном пространстве – педагогические пробы» </vt:lpstr>
      <vt:lpstr>Контакты:  Трясцина Татьяна Матвеевна методист, руководитель программы  «Исследователь нового века» МБОУ ДО «Центр детского творчества Устиновского района», г. Ижевск. Федеральный эксперт МТА в области  индивидуализации образования и тьюторства. Сертифицированный тьютор МТА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2022-05-12T06:04:00Z</dcterms:created>
  <dcterms:modified xsi:type="dcterms:W3CDTF">2022-05-17T13:23:27Z</dcterms:modified>
</cp:coreProperties>
</file>