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6" r:id="rId19"/>
    <p:sldId id="273" r:id="rId20"/>
    <p:sldId id="272" r:id="rId21"/>
    <p:sldId id="274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3244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9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3646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7077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80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1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5456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58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73701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296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366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A759DF-1676-4BCB-993C-3AFDA0C27A45}" type="datetimeFigureOut">
              <a:rPr lang="ru-RU" smtClean="0"/>
              <a:t>23.12.2016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1AD42D-5C77-4619-8CA1-38765525B9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4285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8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1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13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26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4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5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77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2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5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24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50" y="0"/>
            <a:ext cx="12256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39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12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55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3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07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6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889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3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7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14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36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01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414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8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1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4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8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77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2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7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408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619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Office PowerPoint</Application>
  <PresentationFormat>Широкоэкранный</PresentationFormat>
  <Paragraphs>0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Pavel Chernodub</dc:creator>
  <cp:lastModifiedBy>Pavel Chernodub</cp:lastModifiedBy>
  <cp:revision>5</cp:revision>
  <dcterms:created xsi:type="dcterms:W3CDTF">2016-11-19T13:04:07Z</dcterms:created>
  <dcterms:modified xsi:type="dcterms:W3CDTF">2016-12-23T03:21:37Z</dcterms:modified>
</cp:coreProperties>
</file>