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1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5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58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1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8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1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4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4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70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6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4269-74F9-443E-A164-BCD4737A88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6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C4269-74F9-443E-A164-BCD4737A884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C595-DC0B-4134-8088-DD5F7DC2D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3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4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4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4"/>
            <a:ext cx="12211372" cy="68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5" y="-166426"/>
            <a:ext cx="12573746" cy="71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3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3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3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 Chernodub</dc:creator>
  <cp:lastModifiedBy>Pavel Chernodub</cp:lastModifiedBy>
  <cp:revision>8</cp:revision>
  <dcterms:created xsi:type="dcterms:W3CDTF">2016-11-19T11:48:22Z</dcterms:created>
  <dcterms:modified xsi:type="dcterms:W3CDTF">2017-01-15T03:00:14Z</dcterms:modified>
</cp:coreProperties>
</file>