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Source Code Pro" panose="020B0604020202020204" charset="0"/>
      <p:regular r:id="rId16"/>
      <p:bold r:id="rId17"/>
      <p:italic r:id="rId18"/>
      <p:boldItalic r:id="rId19"/>
    </p:embeddedFont>
    <p:embeddedFont>
      <p:font typeface="Amatic SC" panose="020B0604020202020204" charset="-79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29161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0373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27f65a84c4_0_1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27f65a84c4_0_1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9609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27f65a84c4_0_1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27f65a84c4_0_1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1856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27f65a84c4_0_1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27f65a84c4_0_1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836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27f65a84c4_0_12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27f65a84c4_0_12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5708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27f65a84c4_0_1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27f65a84c4_0_1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0672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27f65a84c4_0_1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27f65a84c4_0_1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392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27f65a84c4_0_1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27f65a84c4_0_11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0649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27f65a84c4_0_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27f65a84c4_0_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4838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27f65a84c4_0_1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27f65a84c4_0_1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9638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27f65a84c4_0_1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27f65a84c4_0_1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0615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27f65a84c4_0_1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27f65a84c4_0_1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8847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27f65a84c4_0_1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27f65a84c4_0_1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024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000" u="sng">
                <a:solidFill>
                  <a:srgbClr val="000000"/>
                </a:solidFill>
              </a:rPr>
              <a:t>Домашние задания без слёз.</a:t>
            </a:r>
            <a:endParaRPr sz="4000" u="sng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000" u="sng">
                <a:solidFill>
                  <a:srgbClr val="000000"/>
                </a:solidFill>
              </a:rPr>
              <a:t> Практические советы для родителей.</a:t>
            </a:r>
            <a:endParaRPr sz="4000" u="sng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matic SC"/>
                <a:ea typeface="Amatic SC"/>
                <a:cs typeface="Amatic SC"/>
                <a:sym typeface="Amatic SC"/>
              </a:rPr>
              <a:t>Ягубова В.М. педагог-психолог </a:t>
            </a:r>
            <a:endParaRPr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 txBox="1">
            <a:spLocks noGrp="1"/>
          </p:cNvSpPr>
          <p:nvPr>
            <p:ph type="ctrTitle"/>
          </p:nvPr>
        </p:nvSpPr>
        <p:spPr>
          <a:xfrm>
            <a:off x="311700" y="1938400"/>
            <a:ext cx="8520600" cy="174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750">
                <a:solidFill>
                  <a:srgbClr val="000000"/>
                </a:solidFill>
                <a:highlight>
                  <a:srgbClr val="FFFFFF"/>
                </a:highlight>
              </a:rPr>
              <a:t>6. Каждые 30–50 минут необходимо делать короткий перерыв</a:t>
            </a:r>
            <a:endParaRPr sz="275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>
            <a:spLocks noGrp="1"/>
          </p:cNvSpPr>
          <p:nvPr>
            <p:ph type="ctrTitle"/>
          </p:nvPr>
        </p:nvSpPr>
        <p:spPr>
          <a:xfrm>
            <a:off x="311700" y="1938400"/>
            <a:ext cx="8520600" cy="174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750">
                <a:solidFill>
                  <a:srgbClr val="000000"/>
                </a:solidFill>
                <a:highlight>
                  <a:srgbClr val="FFFFFF"/>
                </a:highlight>
              </a:rPr>
              <a:t>7. Родители должны подталкивать к правильному ответу, а не делать домашние задания за детей </a:t>
            </a:r>
            <a:endParaRPr sz="275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>
            <a:spLocks noGrp="1"/>
          </p:cNvSpPr>
          <p:nvPr>
            <p:ph type="ctrTitle"/>
          </p:nvPr>
        </p:nvSpPr>
        <p:spPr>
          <a:xfrm>
            <a:off x="311700" y="1938400"/>
            <a:ext cx="8520600" cy="174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750">
                <a:solidFill>
                  <a:srgbClr val="000000"/>
                </a:solidFill>
                <a:highlight>
                  <a:srgbClr val="FFFFFF"/>
                </a:highlight>
              </a:rPr>
              <a:t>8. Если не получается делать уроки, необходимо подключать дополнительные ресурсы </a:t>
            </a:r>
            <a:endParaRPr sz="275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>
            <a:spLocks noGrp="1"/>
          </p:cNvSpPr>
          <p:nvPr>
            <p:ph type="ctrTitle"/>
          </p:nvPr>
        </p:nvSpPr>
        <p:spPr>
          <a:xfrm>
            <a:off x="311700" y="1938400"/>
            <a:ext cx="8520600" cy="220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750">
                <a:solidFill>
                  <a:srgbClr val="000000"/>
                </a:solidFill>
                <a:highlight>
                  <a:srgbClr val="FFFFFF"/>
                </a:highlight>
              </a:rPr>
              <a:t>9. Родители должны всегда поддерживать своего ребёнка </a:t>
            </a:r>
            <a:endParaRPr sz="275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38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200" i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3000" i="1">
                <a:solidFill>
                  <a:srgbClr val="000000"/>
                </a:solidFill>
                <a:highlight>
                  <a:srgbClr val="FFFFFF"/>
                </a:highlight>
              </a:rPr>
              <a:t>«Родители, чрезмерно опекающие ребенка, и заставляющие делать все самостоятельно, не принимающие участия в выполнении домашних заданий, одинаково неправы. Первые отбивают самостоятельность, что приводит к безответственности, вторые – становятся причиной обиды ребенка на равнодушие к его делам».</a:t>
            </a:r>
            <a:endParaRPr sz="30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38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683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ru" sz="1200" i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2000">
                <a:solidFill>
                  <a:srgbClr val="000000"/>
                </a:solidFill>
                <a:highlight>
                  <a:srgbClr val="FFFFFF"/>
                </a:highlight>
              </a:rPr>
              <a:t>Выполнение уроков следует начинать не позже 16.00. 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ru" sz="2000">
                <a:solidFill>
                  <a:srgbClr val="000000"/>
                </a:solidFill>
                <a:highlight>
                  <a:srgbClr val="FFFFFF"/>
                </a:highlight>
              </a:rPr>
              <a:t>Если ребенок ходит на занятия во вторую смену, то уроки лучше делать утром.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ru" sz="2000">
                <a:solidFill>
                  <a:srgbClr val="000000"/>
                </a:solidFill>
                <a:highlight>
                  <a:srgbClr val="FFFFFF"/>
                </a:highlight>
              </a:rPr>
              <a:t>Для первоклассников норма продолжительности занятий домашним заданием – не более 1 часа.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ru" sz="2000">
                <a:solidFill>
                  <a:srgbClr val="000000"/>
                </a:solidFill>
                <a:highlight>
                  <a:srgbClr val="FFFFFF"/>
                </a:highlight>
              </a:rPr>
              <a:t>Маленькому ребенку трудно удерживать внимание, уже через 15–20 минут он начинает отвлекаться, поэтому стоит делать небольшие перерывы. 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ru" sz="2000">
                <a:solidFill>
                  <a:srgbClr val="000000"/>
                </a:solidFill>
                <a:highlight>
                  <a:srgbClr val="FFFFFF"/>
                </a:highlight>
              </a:rPr>
              <a:t>По мнению психологов, 5–10 минут вполне достаточно, чтобы нервная система ребенка восстановилась.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 i="1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311700" y="694700"/>
            <a:ext cx="8520600" cy="38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 i="1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«Угрозы, крики, физическое наказание формируют у ребенка чувство страха, обиды, неуверенности в своих возможностях».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«Если родители помогают ребенку выполнять домашние задания, то главным критерием должно стать не отсутствие ошибок и чистота в тетради, а полное понимание изучаемого материала».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ctrTitle"/>
          </p:nvPr>
        </p:nvSpPr>
        <p:spPr>
          <a:xfrm>
            <a:off x="238675" y="644700"/>
            <a:ext cx="8520600" cy="38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 i="1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1. Выполнение домашних заданий должно войти в привычку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238675" y="644700"/>
            <a:ext cx="8520600" cy="38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 i="1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2. На рабочем месте не должно быть ничего лишнего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ctrTitle"/>
          </p:nvPr>
        </p:nvSpPr>
        <p:spPr>
          <a:xfrm>
            <a:off x="238675" y="1291550"/>
            <a:ext cx="8520600" cy="328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3. У ребёнка должно быть не только расписание занятий, но и график выполнения домашних заданий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ctrTitle"/>
          </p:nvPr>
        </p:nvSpPr>
        <p:spPr>
          <a:xfrm>
            <a:off x="238675" y="1291550"/>
            <a:ext cx="8520600" cy="328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4. Большие задания необходимо разбивать на части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>
            <a:spLocks noGrp="1"/>
          </p:cNvSpPr>
          <p:nvPr>
            <p:ph type="ctrTitle"/>
          </p:nvPr>
        </p:nvSpPr>
        <p:spPr>
          <a:xfrm>
            <a:off x="238675" y="1291550"/>
            <a:ext cx="8520600" cy="328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750">
                <a:solidFill>
                  <a:srgbClr val="000000"/>
                </a:solidFill>
                <a:highlight>
                  <a:srgbClr val="FFFFFF"/>
                </a:highlight>
              </a:rPr>
              <a:t>5. Начинать делать уроки лучше с самого сложного предмета</a:t>
            </a:r>
            <a:endParaRPr sz="275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 i="1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2286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291</Words>
  <Application>Microsoft Office PowerPoint</Application>
  <PresentationFormat>Экран (16:9)</PresentationFormat>
  <Paragraphs>46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Source Code Pro</vt:lpstr>
      <vt:lpstr>Arial</vt:lpstr>
      <vt:lpstr>Amatic SC</vt:lpstr>
      <vt:lpstr>Beach Day</vt:lpstr>
      <vt:lpstr>Домашние задания без слёз.  Практические советы для родителей. </vt:lpstr>
      <vt:lpstr> «Родители, чрезмерно опекающие ребенка, и заставляющие делать все самостоятельно, не принимающие участия в выполнении домашних заданий, одинаково неправы. Первые отбивают самостоятельность, что приводит к безответственности, вторые – становятся причиной обиды ребенка на равнодушие к его делам». </vt:lpstr>
      <vt:lpstr> Выполнение уроков следует начинать не позже 16.00.  Если ребенок ходит на занятия во вторую смену, то уроки лучше делать утром. Для первоклассников норма продолжительности занятий домашним заданием – не более 1 часа. Маленькому ребенку трудно удерживать внимание, уже через 15–20 минут он начинает отвлекаться, поэтому стоит делать небольшие перерывы.  По мнению психологов, 5–10 минут вполне достаточно, чтобы нервная система ребенка восстановилась. </vt:lpstr>
      <vt:lpstr> «Угрозы, крики, физическое наказание формируют у ребенка чувство страха, обиды, неуверенности в своих возможностях». «Если родители помогают ребенку выполнять домашние задания, то главным критерием должно стать не отсутствие ошибок и чистота в тетради, а полное понимание изучаемого материала». </vt:lpstr>
      <vt:lpstr> 1. Выполнение домашних заданий должно войти в привычку  </vt:lpstr>
      <vt:lpstr> 2. На рабочем месте не должно быть ничего лишнего   </vt:lpstr>
      <vt:lpstr>3. У ребёнка должно быть не только расписание занятий, но и график выполнения домашних заданий    </vt:lpstr>
      <vt:lpstr>4. Большие задания необходимо разбивать на части     </vt:lpstr>
      <vt:lpstr>5. Начинать делать уроки лучше с самого сложного предмета      </vt:lpstr>
      <vt:lpstr>6. Каждые 30–50 минут необходимо делать короткий перерыв      </vt:lpstr>
      <vt:lpstr>7. Родители должны подталкивать к правильному ответу, а не делать домашние задания за детей       </vt:lpstr>
      <vt:lpstr>8. Если не получается делать уроки, необходимо подключать дополнительные ресурсы       </vt:lpstr>
      <vt:lpstr>9. Родители должны всегда поддерживать своего ребёнка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Домашние задания без слёз.  Практические советы для родителей. </dc:title>
  <dc:creator>user</dc:creator>
  <cp:lastModifiedBy>user</cp:lastModifiedBy>
  <cp:revision>1</cp:revision>
  <dcterms:modified xsi:type="dcterms:W3CDTF">2023-03-28T03:49:55Z</dcterms:modified>
</cp:coreProperties>
</file>