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7" r:id="rId4"/>
    <p:sldId id="269" r:id="rId5"/>
    <p:sldId id="270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2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1565" autoAdjust="0"/>
  </p:normalViewPr>
  <p:slideViewPr>
    <p:cSldViewPr snapToGrid="0">
      <p:cViewPr varScale="1">
        <p:scale>
          <a:sx n="55" d="100"/>
          <a:sy n="55" d="100"/>
        </p:scale>
        <p:origin x="1699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E08D37-9654-41D0-BE85-98537D5AE9A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A79F5C-C77B-4CB7-B2CE-AD50B8CC6184}">
      <dgm:prSet phldrT="[Текст]" phldr="1"/>
      <dgm:spPr/>
      <dgm:t>
        <a:bodyPr/>
        <a:lstStyle/>
        <a:p>
          <a:endParaRPr lang="ru-RU"/>
        </a:p>
      </dgm:t>
    </dgm:pt>
    <dgm:pt modelId="{D582ADD0-E26F-4582-8F95-8823273EF71F}" type="parTrans" cxnId="{F15158AF-D868-4A5A-A953-C5D2CFEFFACB}">
      <dgm:prSet/>
      <dgm:spPr/>
      <dgm:t>
        <a:bodyPr/>
        <a:lstStyle/>
        <a:p>
          <a:endParaRPr lang="ru-RU"/>
        </a:p>
      </dgm:t>
    </dgm:pt>
    <dgm:pt modelId="{B2BF2BB2-4D5E-4B05-8073-392C3B6394F0}" type="sibTrans" cxnId="{F15158AF-D868-4A5A-A953-C5D2CFEFFACB}">
      <dgm:prSet/>
      <dgm:spPr/>
      <dgm:t>
        <a:bodyPr/>
        <a:lstStyle/>
        <a:p>
          <a:endParaRPr lang="ru-RU"/>
        </a:p>
      </dgm:t>
    </dgm:pt>
    <dgm:pt modelId="{0A4240F0-91A5-47D0-947E-A3C059C678A2}">
      <dgm:prSet phldrT="[Текст]"/>
      <dgm:spPr/>
      <dgm:t>
        <a:bodyPr/>
        <a:lstStyle/>
        <a:p>
          <a:r>
            <a:rPr lang="ru-RU" dirty="0" smtClean="0"/>
            <a:t>Ограниченные возможности здоровья</a:t>
          </a:r>
          <a:endParaRPr lang="ru-RU" dirty="0"/>
        </a:p>
      </dgm:t>
    </dgm:pt>
    <dgm:pt modelId="{458CA7AE-9286-4FBD-9828-786C64B11276}" type="parTrans" cxnId="{C13F8A7C-A9A0-4C5A-A9EE-64B3F94D9494}">
      <dgm:prSet/>
      <dgm:spPr/>
      <dgm:t>
        <a:bodyPr/>
        <a:lstStyle/>
        <a:p>
          <a:endParaRPr lang="ru-RU"/>
        </a:p>
      </dgm:t>
    </dgm:pt>
    <dgm:pt modelId="{708FC900-4964-4127-952B-1FC56C4D9FC1}" type="sibTrans" cxnId="{C13F8A7C-A9A0-4C5A-A9EE-64B3F94D9494}">
      <dgm:prSet/>
      <dgm:spPr/>
      <dgm:t>
        <a:bodyPr/>
        <a:lstStyle/>
        <a:p>
          <a:endParaRPr lang="ru-RU"/>
        </a:p>
      </dgm:t>
    </dgm:pt>
    <dgm:pt modelId="{BBA9E707-9DFB-445C-89AA-0BC4465DE632}">
      <dgm:prSet phldrT="[Текст]"/>
      <dgm:spPr/>
      <dgm:t>
        <a:bodyPr/>
        <a:lstStyle/>
        <a:p>
          <a:r>
            <a:rPr lang="ru-RU" dirty="0" smtClean="0"/>
            <a:t>Наличие расстройств психического здоровья</a:t>
          </a:r>
          <a:endParaRPr lang="ru-RU" dirty="0"/>
        </a:p>
      </dgm:t>
    </dgm:pt>
    <dgm:pt modelId="{1476FFA0-1524-48F5-80DC-B7CC246B0ED7}" type="parTrans" cxnId="{687B6157-B031-4B60-90F4-10C15A6B2566}">
      <dgm:prSet/>
      <dgm:spPr/>
      <dgm:t>
        <a:bodyPr/>
        <a:lstStyle/>
        <a:p>
          <a:endParaRPr lang="ru-RU"/>
        </a:p>
      </dgm:t>
    </dgm:pt>
    <dgm:pt modelId="{DD3477E0-6F09-4983-9FD6-A869EEC199B6}" type="sibTrans" cxnId="{687B6157-B031-4B60-90F4-10C15A6B2566}">
      <dgm:prSet/>
      <dgm:spPr/>
      <dgm:t>
        <a:bodyPr/>
        <a:lstStyle/>
        <a:p>
          <a:endParaRPr lang="ru-RU"/>
        </a:p>
      </dgm:t>
    </dgm:pt>
    <dgm:pt modelId="{497B68BB-9C63-449D-A60F-9FA71D7DB705}">
      <dgm:prSet phldrT="[Текст]"/>
      <dgm:spPr/>
      <dgm:t>
        <a:bodyPr/>
        <a:lstStyle/>
        <a:p>
          <a:r>
            <a:rPr lang="ru-RU" dirty="0" smtClean="0"/>
            <a:t>Пропуски в знаниях за предыдущие годы</a:t>
          </a:r>
          <a:endParaRPr lang="ru-RU" dirty="0"/>
        </a:p>
      </dgm:t>
    </dgm:pt>
    <dgm:pt modelId="{DC89D2B5-9AB3-41B5-A0F1-4D1FC48E2F63}" type="parTrans" cxnId="{5F836181-8950-444A-8416-3EDDC444C4F4}">
      <dgm:prSet/>
      <dgm:spPr/>
      <dgm:t>
        <a:bodyPr/>
        <a:lstStyle/>
        <a:p>
          <a:endParaRPr lang="ru-RU"/>
        </a:p>
      </dgm:t>
    </dgm:pt>
    <dgm:pt modelId="{2B6FB542-6FB1-4C0C-A6C3-FB9C28A4EB83}" type="sibTrans" cxnId="{5F836181-8950-444A-8416-3EDDC444C4F4}">
      <dgm:prSet/>
      <dgm:spPr/>
      <dgm:t>
        <a:bodyPr/>
        <a:lstStyle/>
        <a:p>
          <a:endParaRPr lang="ru-RU"/>
        </a:p>
      </dgm:t>
    </dgm:pt>
    <dgm:pt modelId="{55BB0005-36E3-4A1D-AE31-576ABC027D2E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Низкая учебная мотивация</a:t>
          </a:r>
          <a:endParaRPr lang="ru-RU" dirty="0"/>
        </a:p>
      </dgm:t>
    </dgm:pt>
    <dgm:pt modelId="{35890E5C-1F25-4A30-B17B-7F27A8082851}" type="parTrans" cxnId="{4977B33E-1795-410B-8928-9095CAEB9B06}">
      <dgm:prSet/>
      <dgm:spPr/>
      <dgm:t>
        <a:bodyPr/>
        <a:lstStyle/>
        <a:p>
          <a:endParaRPr lang="ru-RU"/>
        </a:p>
      </dgm:t>
    </dgm:pt>
    <dgm:pt modelId="{27C15E25-1B5B-4B06-A117-D514A4EB18A0}" type="sibTrans" cxnId="{4977B33E-1795-410B-8928-9095CAEB9B06}">
      <dgm:prSet/>
      <dgm:spPr/>
      <dgm:t>
        <a:bodyPr/>
        <a:lstStyle/>
        <a:p>
          <a:endParaRPr lang="ru-RU"/>
        </a:p>
      </dgm:t>
    </dgm:pt>
    <dgm:pt modelId="{D7CB03A6-5366-414C-AEBA-6F647F2EF55A}" type="pres">
      <dgm:prSet presAssocID="{8FE08D37-9654-41D0-BE85-98537D5AE9A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8EBD840-DB22-4486-8A31-D58198430235}" type="pres">
      <dgm:prSet presAssocID="{0DA79F5C-C77B-4CB7-B2CE-AD50B8CC6184}" presName="thickLine" presStyleLbl="alignNode1" presStyleIdx="0" presStyleCnt="1"/>
      <dgm:spPr/>
    </dgm:pt>
    <dgm:pt modelId="{2C921EB3-706F-4F92-92B5-6E2ED8B96B49}" type="pres">
      <dgm:prSet presAssocID="{0DA79F5C-C77B-4CB7-B2CE-AD50B8CC6184}" presName="horz1" presStyleCnt="0"/>
      <dgm:spPr/>
    </dgm:pt>
    <dgm:pt modelId="{B47D99AD-EBB4-4DFB-8B37-82A6223CE4A4}" type="pres">
      <dgm:prSet presAssocID="{0DA79F5C-C77B-4CB7-B2CE-AD50B8CC6184}" presName="tx1" presStyleLbl="revTx" presStyleIdx="0" presStyleCnt="5"/>
      <dgm:spPr/>
      <dgm:t>
        <a:bodyPr/>
        <a:lstStyle/>
        <a:p>
          <a:endParaRPr lang="ru-RU"/>
        </a:p>
      </dgm:t>
    </dgm:pt>
    <dgm:pt modelId="{CE0CCCD0-056B-42BC-B30D-02A37EFEC812}" type="pres">
      <dgm:prSet presAssocID="{0DA79F5C-C77B-4CB7-B2CE-AD50B8CC6184}" presName="vert1" presStyleCnt="0"/>
      <dgm:spPr/>
    </dgm:pt>
    <dgm:pt modelId="{3E31057C-5799-42B0-B36E-2751896EF0B4}" type="pres">
      <dgm:prSet presAssocID="{0A4240F0-91A5-47D0-947E-A3C059C678A2}" presName="vertSpace2a" presStyleCnt="0"/>
      <dgm:spPr/>
    </dgm:pt>
    <dgm:pt modelId="{1E168FC4-C837-428C-90AC-1FBBF5273119}" type="pres">
      <dgm:prSet presAssocID="{0A4240F0-91A5-47D0-947E-A3C059C678A2}" presName="horz2" presStyleCnt="0"/>
      <dgm:spPr/>
    </dgm:pt>
    <dgm:pt modelId="{E5E8B15D-FD7F-4604-A174-E5AB81F6AD7B}" type="pres">
      <dgm:prSet presAssocID="{0A4240F0-91A5-47D0-947E-A3C059C678A2}" presName="horzSpace2" presStyleCnt="0"/>
      <dgm:spPr/>
    </dgm:pt>
    <dgm:pt modelId="{A50F5F8C-17DE-4003-8A61-02E535380399}" type="pres">
      <dgm:prSet presAssocID="{0A4240F0-91A5-47D0-947E-A3C059C678A2}" presName="tx2" presStyleLbl="revTx" presStyleIdx="1" presStyleCnt="5"/>
      <dgm:spPr/>
      <dgm:t>
        <a:bodyPr/>
        <a:lstStyle/>
        <a:p>
          <a:endParaRPr lang="ru-RU"/>
        </a:p>
      </dgm:t>
    </dgm:pt>
    <dgm:pt modelId="{9FEAE69B-9EA7-4478-A0A3-981D8A1BBA72}" type="pres">
      <dgm:prSet presAssocID="{0A4240F0-91A5-47D0-947E-A3C059C678A2}" presName="vert2" presStyleCnt="0"/>
      <dgm:spPr/>
    </dgm:pt>
    <dgm:pt modelId="{C9344E54-A4E4-45EA-8510-BAB5310D75B4}" type="pres">
      <dgm:prSet presAssocID="{0A4240F0-91A5-47D0-947E-A3C059C678A2}" presName="thinLine2b" presStyleLbl="callout" presStyleIdx="0" presStyleCnt="4"/>
      <dgm:spPr/>
    </dgm:pt>
    <dgm:pt modelId="{8EF294A5-1D57-4C02-8940-61EDC37A6F64}" type="pres">
      <dgm:prSet presAssocID="{0A4240F0-91A5-47D0-947E-A3C059C678A2}" presName="vertSpace2b" presStyleCnt="0"/>
      <dgm:spPr/>
    </dgm:pt>
    <dgm:pt modelId="{08F79D7D-6577-4168-B2D2-BADEAE162336}" type="pres">
      <dgm:prSet presAssocID="{BBA9E707-9DFB-445C-89AA-0BC4465DE632}" presName="horz2" presStyleCnt="0"/>
      <dgm:spPr/>
    </dgm:pt>
    <dgm:pt modelId="{385B96B7-2CB6-4393-9946-38A1A10F9486}" type="pres">
      <dgm:prSet presAssocID="{BBA9E707-9DFB-445C-89AA-0BC4465DE632}" presName="horzSpace2" presStyleCnt="0"/>
      <dgm:spPr/>
    </dgm:pt>
    <dgm:pt modelId="{1412AC55-DC1B-4023-B107-B34055CF6312}" type="pres">
      <dgm:prSet presAssocID="{BBA9E707-9DFB-445C-89AA-0BC4465DE632}" presName="tx2" presStyleLbl="revTx" presStyleIdx="2" presStyleCnt="5"/>
      <dgm:spPr/>
      <dgm:t>
        <a:bodyPr/>
        <a:lstStyle/>
        <a:p>
          <a:endParaRPr lang="ru-RU"/>
        </a:p>
      </dgm:t>
    </dgm:pt>
    <dgm:pt modelId="{CB0D7E64-1C24-4354-87D9-D98B0B5E1D04}" type="pres">
      <dgm:prSet presAssocID="{BBA9E707-9DFB-445C-89AA-0BC4465DE632}" presName="vert2" presStyleCnt="0"/>
      <dgm:spPr/>
    </dgm:pt>
    <dgm:pt modelId="{287E22C5-CBAB-4636-9E2D-C2FBAE0CEB2C}" type="pres">
      <dgm:prSet presAssocID="{BBA9E707-9DFB-445C-89AA-0BC4465DE632}" presName="thinLine2b" presStyleLbl="callout" presStyleIdx="1" presStyleCnt="4"/>
      <dgm:spPr/>
    </dgm:pt>
    <dgm:pt modelId="{EB5C1989-9146-43AD-9EA0-F1E83198AD7A}" type="pres">
      <dgm:prSet presAssocID="{BBA9E707-9DFB-445C-89AA-0BC4465DE632}" presName="vertSpace2b" presStyleCnt="0"/>
      <dgm:spPr/>
    </dgm:pt>
    <dgm:pt modelId="{9E321372-7037-4805-B829-2866DE0F577B}" type="pres">
      <dgm:prSet presAssocID="{497B68BB-9C63-449D-A60F-9FA71D7DB705}" presName="horz2" presStyleCnt="0"/>
      <dgm:spPr/>
    </dgm:pt>
    <dgm:pt modelId="{9DBA9C6E-6DCC-4610-929D-E40C3303AFF3}" type="pres">
      <dgm:prSet presAssocID="{497B68BB-9C63-449D-A60F-9FA71D7DB705}" presName="horzSpace2" presStyleCnt="0"/>
      <dgm:spPr/>
    </dgm:pt>
    <dgm:pt modelId="{7C80FA87-0157-4C71-AC55-F871D80A04B1}" type="pres">
      <dgm:prSet presAssocID="{497B68BB-9C63-449D-A60F-9FA71D7DB705}" presName="tx2" presStyleLbl="revTx" presStyleIdx="3" presStyleCnt="5"/>
      <dgm:spPr/>
      <dgm:t>
        <a:bodyPr/>
        <a:lstStyle/>
        <a:p>
          <a:endParaRPr lang="ru-RU"/>
        </a:p>
      </dgm:t>
    </dgm:pt>
    <dgm:pt modelId="{ECBCE435-1DC0-45C9-850B-8BE24D13E548}" type="pres">
      <dgm:prSet presAssocID="{497B68BB-9C63-449D-A60F-9FA71D7DB705}" presName="vert2" presStyleCnt="0"/>
      <dgm:spPr/>
    </dgm:pt>
    <dgm:pt modelId="{F5D75DA6-2DA9-409B-B10E-821962AF59D5}" type="pres">
      <dgm:prSet presAssocID="{497B68BB-9C63-449D-A60F-9FA71D7DB705}" presName="thinLine2b" presStyleLbl="callout" presStyleIdx="2" presStyleCnt="4"/>
      <dgm:spPr/>
    </dgm:pt>
    <dgm:pt modelId="{A41A45AB-6017-4ECF-B11C-0E03904C90BE}" type="pres">
      <dgm:prSet presAssocID="{497B68BB-9C63-449D-A60F-9FA71D7DB705}" presName="vertSpace2b" presStyleCnt="0"/>
      <dgm:spPr/>
    </dgm:pt>
    <dgm:pt modelId="{2F7BEEC5-F160-48E3-9AAB-7040946D6547}" type="pres">
      <dgm:prSet presAssocID="{55BB0005-36E3-4A1D-AE31-576ABC027D2E}" presName="horz2" presStyleCnt="0"/>
      <dgm:spPr/>
    </dgm:pt>
    <dgm:pt modelId="{78CE334C-A111-443F-BE85-33F0737D4680}" type="pres">
      <dgm:prSet presAssocID="{55BB0005-36E3-4A1D-AE31-576ABC027D2E}" presName="horzSpace2" presStyleCnt="0"/>
      <dgm:spPr/>
    </dgm:pt>
    <dgm:pt modelId="{AFE1CA19-EBA9-4A9B-A2A0-5F4537F70EB1}" type="pres">
      <dgm:prSet presAssocID="{55BB0005-36E3-4A1D-AE31-576ABC027D2E}" presName="tx2" presStyleLbl="revTx" presStyleIdx="4" presStyleCnt="5"/>
      <dgm:spPr/>
      <dgm:t>
        <a:bodyPr/>
        <a:lstStyle/>
        <a:p>
          <a:endParaRPr lang="ru-RU"/>
        </a:p>
      </dgm:t>
    </dgm:pt>
    <dgm:pt modelId="{96E2AA3C-55EA-4CF3-84D2-600C65BC43BA}" type="pres">
      <dgm:prSet presAssocID="{55BB0005-36E3-4A1D-AE31-576ABC027D2E}" presName="vert2" presStyleCnt="0"/>
      <dgm:spPr/>
    </dgm:pt>
    <dgm:pt modelId="{71EADE10-E18F-4DCE-9813-9A96FAC840CF}" type="pres">
      <dgm:prSet presAssocID="{55BB0005-36E3-4A1D-AE31-576ABC027D2E}" presName="thinLine2b" presStyleLbl="callout" presStyleIdx="3" presStyleCnt="4"/>
      <dgm:spPr/>
    </dgm:pt>
    <dgm:pt modelId="{E23FAE44-665F-497B-B3BC-12EB40C96238}" type="pres">
      <dgm:prSet presAssocID="{55BB0005-36E3-4A1D-AE31-576ABC027D2E}" presName="vertSpace2b" presStyleCnt="0"/>
      <dgm:spPr/>
    </dgm:pt>
  </dgm:ptLst>
  <dgm:cxnLst>
    <dgm:cxn modelId="{0FDD4EFF-F187-47D6-8273-9482F9CAE699}" type="presOf" srcId="{0A4240F0-91A5-47D0-947E-A3C059C678A2}" destId="{A50F5F8C-17DE-4003-8A61-02E535380399}" srcOrd="0" destOrd="0" presId="urn:microsoft.com/office/officeart/2008/layout/LinedList"/>
    <dgm:cxn modelId="{6B52581A-E777-476E-9E40-B3DA44BE0F95}" type="presOf" srcId="{497B68BB-9C63-449D-A60F-9FA71D7DB705}" destId="{7C80FA87-0157-4C71-AC55-F871D80A04B1}" srcOrd="0" destOrd="0" presId="urn:microsoft.com/office/officeart/2008/layout/LinedList"/>
    <dgm:cxn modelId="{96113D8F-EE86-49B8-92ED-FD16F23D16E4}" type="presOf" srcId="{55BB0005-36E3-4A1D-AE31-576ABC027D2E}" destId="{AFE1CA19-EBA9-4A9B-A2A0-5F4537F70EB1}" srcOrd="0" destOrd="0" presId="urn:microsoft.com/office/officeart/2008/layout/LinedList"/>
    <dgm:cxn modelId="{F15158AF-D868-4A5A-A953-C5D2CFEFFACB}" srcId="{8FE08D37-9654-41D0-BE85-98537D5AE9AD}" destId="{0DA79F5C-C77B-4CB7-B2CE-AD50B8CC6184}" srcOrd="0" destOrd="0" parTransId="{D582ADD0-E26F-4582-8F95-8823273EF71F}" sibTransId="{B2BF2BB2-4D5E-4B05-8073-392C3B6394F0}"/>
    <dgm:cxn modelId="{D7CF95BF-221F-4D6E-90FA-514DBB4054DB}" type="presOf" srcId="{0DA79F5C-C77B-4CB7-B2CE-AD50B8CC6184}" destId="{B47D99AD-EBB4-4DFB-8B37-82A6223CE4A4}" srcOrd="0" destOrd="0" presId="urn:microsoft.com/office/officeart/2008/layout/LinedList"/>
    <dgm:cxn modelId="{5F836181-8950-444A-8416-3EDDC444C4F4}" srcId="{0DA79F5C-C77B-4CB7-B2CE-AD50B8CC6184}" destId="{497B68BB-9C63-449D-A60F-9FA71D7DB705}" srcOrd="2" destOrd="0" parTransId="{DC89D2B5-9AB3-41B5-A0F1-4D1FC48E2F63}" sibTransId="{2B6FB542-6FB1-4C0C-A6C3-FB9C28A4EB83}"/>
    <dgm:cxn modelId="{C13F8A7C-A9A0-4C5A-A9EE-64B3F94D9494}" srcId="{0DA79F5C-C77B-4CB7-B2CE-AD50B8CC6184}" destId="{0A4240F0-91A5-47D0-947E-A3C059C678A2}" srcOrd="0" destOrd="0" parTransId="{458CA7AE-9286-4FBD-9828-786C64B11276}" sibTransId="{708FC900-4964-4127-952B-1FC56C4D9FC1}"/>
    <dgm:cxn modelId="{4977B33E-1795-410B-8928-9095CAEB9B06}" srcId="{0DA79F5C-C77B-4CB7-B2CE-AD50B8CC6184}" destId="{55BB0005-36E3-4A1D-AE31-576ABC027D2E}" srcOrd="3" destOrd="0" parTransId="{35890E5C-1F25-4A30-B17B-7F27A8082851}" sibTransId="{27C15E25-1B5B-4B06-A117-D514A4EB18A0}"/>
    <dgm:cxn modelId="{02FCF415-3165-404F-A684-72B7284C45A2}" type="presOf" srcId="{BBA9E707-9DFB-445C-89AA-0BC4465DE632}" destId="{1412AC55-DC1B-4023-B107-B34055CF6312}" srcOrd="0" destOrd="0" presId="urn:microsoft.com/office/officeart/2008/layout/LinedList"/>
    <dgm:cxn modelId="{687B6157-B031-4B60-90F4-10C15A6B2566}" srcId="{0DA79F5C-C77B-4CB7-B2CE-AD50B8CC6184}" destId="{BBA9E707-9DFB-445C-89AA-0BC4465DE632}" srcOrd="1" destOrd="0" parTransId="{1476FFA0-1524-48F5-80DC-B7CC246B0ED7}" sibTransId="{DD3477E0-6F09-4983-9FD6-A869EEC199B6}"/>
    <dgm:cxn modelId="{DDAFC341-8144-4E7F-ADC5-CB5CA36A6195}" type="presOf" srcId="{8FE08D37-9654-41D0-BE85-98537D5AE9AD}" destId="{D7CB03A6-5366-414C-AEBA-6F647F2EF55A}" srcOrd="0" destOrd="0" presId="urn:microsoft.com/office/officeart/2008/layout/LinedList"/>
    <dgm:cxn modelId="{816C24C0-4537-495A-97D5-0A268AF17523}" type="presParOf" srcId="{D7CB03A6-5366-414C-AEBA-6F647F2EF55A}" destId="{B8EBD840-DB22-4486-8A31-D58198430235}" srcOrd="0" destOrd="0" presId="urn:microsoft.com/office/officeart/2008/layout/LinedList"/>
    <dgm:cxn modelId="{28D818DD-B042-4E50-B684-59CFDBD26AD9}" type="presParOf" srcId="{D7CB03A6-5366-414C-AEBA-6F647F2EF55A}" destId="{2C921EB3-706F-4F92-92B5-6E2ED8B96B49}" srcOrd="1" destOrd="0" presId="urn:microsoft.com/office/officeart/2008/layout/LinedList"/>
    <dgm:cxn modelId="{9DC05E4B-9C9C-4DC9-B52A-8795AA661E88}" type="presParOf" srcId="{2C921EB3-706F-4F92-92B5-6E2ED8B96B49}" destId="{B47D99AD-EBB4-4DFB-8B37-82A6223CE4A4}" srcOrd="0" destOrd="0" presId="urn:microsoft.com/office/officeart/2008/layout/LinedList"/>
    <dgm:cxn modelId="{59CEB739-0F3E-4AD8-80EC-9FD9A664E272}" type="presParOf" srcId="{2C921EB3-706F-4F92-92B5-6E2ED8B96B49}" destId="{CE0CCCD0-056B-42BC-B30D-02A37EFEC812}" srcOrd="1" destOrd="0" presId="urn:microsoft.com/office/officeart/2008/layout/LinedList"/>
    <dgm:cxn modelId="{11480FF9-8F1F-452D-8241-0068A4DB68FC}" type="presParOf" srcId="{CE0CCCD0-056B-42BC-B30D-02A37EFEC812}" destId="{3E31057C-5799-42B0-B36E-2751896EF0B4}" srcOrd="0" destOrd="0" presId="urn:microsoft.com/office/officeart/2008/layout/LinedList"/>
    <dgm:cxn modelId="{5543094A-1086-4222-814A-5A0137884BA1}" type="presParOf" srcId="{CE0CCCD0-056B-42BC-B30D-02A37EFEC812}" destId="{1E168FC4-C837-428C-90AC-1FBBF5273119}" srcOrd="1" destOrd="0" presId="urn:microsoft.com/office/officeart/2008/layout/LinedList"/>
    <dgm:cxn modelId="{37338714-D5B5-4274-BEAE-D4EDF66282A7}" type="presParOf" srcId="{1E168FC4-C837-428C-90AC-1FBBF5273119}" destId="{E5E8B15D-FD7F-4604-A174-E5AB81F6AD7B}" srcOrd="0" destOrd="0" presId="urn:microsoft.com/office/officeart/2008/layout/LinedList"/>
    <dgm:cxn modelId="{C40A0899-DEDC-4FE6-982C-5C97C4EB87F2}" type="presParOf" srcId="{1E168FC4-C837-428C-90AC-1FBBF5273119}" destId="{A50F5F8C-17DE-4003-8A61-02E535380399}" srcOrd="1" destOrd="0" presId="urn:microsoft.com/office/officeart/2008/layout/LinedList"/>
    <dgm:cxn modelId="{B324A5A7-41BC-45AB-8602-763205800FC5}" type="presParOf" srcId="{1E168FC4-C837-428C-90AC-1FBBF5273119}" destId="{9FEAE69B-9EA7-4478-A0A3-981D8A1BBA72}" srcOrd="2" destOrd="0" presId="urn:microsoft.com/office/officeart/2008/layout/LinedList"/>
    <dgm:cxn modelId="{057A47E0-7895-4041-9C53-101709BF83B7}" type="presParOf" srcId="{CE0CCCD0-056B-42BC-B30D-02A37EFEC812}" destId="{C9344E54-A4E4-45EA-8510-BAB5310D75B4}" srcOrd="2" destOrd="0" presId="urn:microsoft.com/office/officeart/2008/layout/LinedList"/>
    <dgm:cxn modelId="{06C847B7-EB48-4E90-905B-99C7575AE584}" type="presParOf" srcId="{CE0CCCD0-056B-42BC-B30D-02A37EFEC812}" destId="{8EF294A5-1D57-4C02-8940-61EDC37A6F64}" srcOrd="3" destOrd="0" presId="urn:microsoft.com/office/officeart/2008/layout/LinedList"/>
    <dgm:cxn modelId="{39A043EB-9742-497F-A2C8-7485EFEDEB5C}" type="presParOf" srcId="{CE0CCCD0-056B-42BC-B30D-02A37EFEC812}" destId="{08F79D7D-6577-4168-B2D2-BADEAE162336}" srcOrd="4" destOrd="0" presId="urn:microsoft.com/office/officeart/2008/layout/LinedList"/>
    <dgm:cxn modelId="{8AD2C8F4-EFBC-416F-B2D2-F877560E17BA}" type="presParOf" srcId="{08F79D7D-6577-4168-B2D2-BADEAE162336}" destId="{385B96B7-2CB6-4393-9946-38A1A10F9486}" srcOrd="0" destOrd="0" presId="urn:microsoft.com/office/officeart/2008/layout/LinedList"/>
    <dgm:cxn modelId="{7E4A86FA-6B5B-4844-94AA-D85573DA1A1C}" type="presParOf" srcId="{08F79D7D-6577-4168-B2D2-BADEAE162336}" destId="{1412AC55-DC1B-4023-B107-B34055CF6312}" srcOrd="1" destOrd="0" presId="urn:microsoft.com/office/officeart/2008/layout/LinedList"/>
    <dgm:cxn modelId="{EDB688CC-A3AD-40CE-B1B8-57DB2B68AB01}" type="presParOf" srcId="{08F79D7D-6577-4168-B2D2-BADEAE162336}" destId="{CB0D7E64-1C24-4354-87D9-D98B0B5E1D04}" srcOrd="2" destOrd="0" presId="urn:microsoft.com/office/officeart/2008/layout/LinedList"/>
    <dgm:cxn modelId="{418DCA00-3D1A-4C12-A9F7-012CB305703D}" type="presParOf" srcId="{CE0CCCD0-056B-42BC-B30D-02A37EFEC812}" destId="{287E22C5-CBAB-4636-9E2D-C2FBAE0CEB2C}" srcOrd="5" destOrd="0" presId="urn:microsoft.com/office/officeart/2008/layout/LinedList"/>
    <dgm:cxn modelId="{1259C31B-9C5D-4CA6-9A5B-A2D8ADB54336}" type="presParOf" srcId="{CE0CCCD0-056B-42BC-B30D-02A37EFEC812}" destId="{EB5C1989-9146-43AD-9EA0-F1E83198AD7A}" srcOrd="6" destOrd="0" presId="urn:microsoft.com/office/officeart/2008/layout/LinedList"/>
    <dgm:cxn modelId="{44B12FF9-2F85-4FBA-9BF6-1445363E9B75}" type="presParOf" srcId="{CE0CCCD0-056B-42BC-B30D-02A37EFEC812}" destId="{9E321372-7037-4805-B829-2866DE0F577B}" srcOrd="7" destOrd="0" presId="urn:microsoft.com/office/officeart/2008/layout/LinedList"/>
    <dgm:cxn modelId="{7FD076B3-4171-4976-955E-C1562CECF34B}" type="presParOf" srcId="{9E321372-7037-4805-B829-2866DE0F577B}" destId="{9DBA9C6E-6DCC-4610-929D-E40C3303AFF3}" srcOrd="0" destOrd="0" presId="urn:microsoft.com/office/officeart/2008/layout/LinedList"/>
    <dgm:cxn modelId="{6699B5FC-209C-4EF7-9D13-D7B1FA04B345}" type="presParOf" srcId="{9E321372-7037-4805-B829-2866DE0F577B}" destId="{7C80FA87-0157-4C71-AC55-F871D80A04B1}" srcOrd="1" destOrd="0" presId="urn:microsoft.com/office/officeart/2008/layout/LinedList"/>
    <dgm:cxn modelId="{5C32138E-8F77-4CD9-B6EA-B688E4637A09}" type="presParOf" srcId="{9E321372-7037-4805-B829-2866DE0F577B}" destId="{ECBCE435-1DC0-45C9-850B-8BE24D13E548}" srcOrd="2" destOrd="0" presId="urn:microsoft.com/office/officeart/2008/layout/LinedList"/>
    <dgm:cxn modelId="{32DA9C82-13B7-41A6-BA2B-F5587165359F}" type="presParOf" srcId="{CE0CCCD0-056B-42BC-B30D-02A37EFEC812}" destId="{F5D75DA6-2DA9-409B-B10E-821962AF59D5}" srcOrd="8" destOrd="0" presId="urn:microsoft.com/office/officeart/2008/layout/LinedList"/>
    <dgm:cxn modelId="{B2AC8EEA-55A7-479A-B47A-EAFF1AE8AC34}" type="presParOf" srcId="{CE0CCCD0-056B-42BC-B30D-02A37EFEC812}" destId="{A41A45AB-6017-4ECF-B11C-0E03904C90BE}" srcOrd="9" destOrd="0" presId="urn:microsoft.com/office/officeart/2008/layout/LinedList"/>
    <dgm:cxn modelId="{32F4D06B-A30B-4B28-B33E-3585657CEEAA}" type="presParOf" srcId="{CE0CCCD0-056B-42BC-B30D-02A37EFEC812}" destId="{2F7BEEC5-F160-48E3-9AAB-7040946D6547}" srcOrd="10" destOrd="0" presId="urn:microsoft.com/office/officeart/2008/layout/LinedList"/>
    <dgm:cxn modelId="{C272A62E-BF67-46BE-9F66-E2E78F355DFB}" type="presParOf" srcId="{2F7BEEC5-F160-48E3-9AAB-7040946D6547}" destId="{78CE334C-A111-443F-BE85-33F0737D4680}" srcOrd="0" destOrd="0" presId="urn:microsoft.com/office/officeart/2008/layout/LinedList"/>
    <dgm:cxn modelId="{B2113874-E9AF-4EEC-84F0-A098DBDEA331}" type="presParOf" srcId="{2F7BEEC5-F160-48E3-9AAB-7040946D6547}" destId="{AFE1CA19-EBA9-4A9B-A2A0-5F4537F70EB1}" srcOrd="1" destOrd="0" presId="urn:microsoft.com/office/officeart/2008/layout/LinedList"/>
    <dgm:cxn modelId="{DDC8D538-4C40-442E-AC66-FDB3904FB296}" type="presParOf" srcId="{2F7BEEC5-F160-48E3-9AAB-7040946D6547}" destId="{96E2AA3C-55EA-4CF3-84D2-600C65BC43BA}" srcOrd="2" destOrd="0" presId="urn:microsoft.com/office/officeart/2008/layout/LinedList"/>
    <dgm:cxn modelId="{390D908C-3146-46B9-9CF5-8D681C52FB5A}" type="presParOf" srcId="{CE0CCCD0-056B-42BC-B30D-02A37EFEC812}" destId="{71EADE10-E18F-4DCE-9813-9A96FAC840CF}" srcOrd="11" destOrd="0" presId="urn:microsoft.com/office/officeart/2008/layout/LinedList"/>
    <dgm:cxn modelId="{DA74A40D-0C73-4A33-B4DB-45EE912FC266}" type="presParOf" srcId="{CE0CCCD0-056B-42BC-B30D-02A37EFEC812}" destId="{E23FAE44-665F-497B-B3BC-12EB40C96238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5686A5-A89D-4BD1-A972-6892700F2F0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4D7799-1923-4D3A-81EB-CAD1012E681B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Распоряжение Минпросвещения России от 09.09.2019 N Р-93 "Об утверждении примерного Положения о психолого-педагогическом консилиуме образовательной организации"</a:t>
          </a:r>
          <a:endParaRPr lang="ru-RU" b="1" dirty="0">
            <a:solidFill>
              <a:srgbClr val="FF0000"/>
            </a:solidFill>
          </a:endParaRPr>
        </a:p>
      </dgm:t>
    </dgm:pt>
    <dgm:pt modelId="{AD3C1D4B-EF08-47BF-BA0B-ECE93905A09E}" type="parTrans" cxnId="{F3E356CF-882B-4875-8212-8A4380643C9B}">
      <dgm:prSet/>
      <dgm:spPr/>
      <dgm:t>
        <a:bodyPr/>
        <a:lstStyle/>
        <a:p>
          <a:endParaRPr lang="ru-RU"/>
        </a:p>
      </dgm:t>
    </dgm:pt>
    <dgm:pt modelId="{5F5C1810-3E01-4EEA-A5CC-F6D7C514308F}" type="sibTrans" cxnId="{F3E356CF-882B-4875-8212-8A4380643C9B}">
      <dgm:prSet/>
      <dgm:spPr/>
      <dgm:t>
        <a:bodyPr/>
        <a:lstStyle/>
        <a:p>
          <a:endParaRPr lang="ru-RU"/>
        </a:p>
      </dgm:t>
    </dgm:pt>
    <dgm:pt modelId="{FE755973-84C5-40F3-8168-8F868755140D}">
      <dgm:prSet phldrT="[Текст]"/>
      <dgm:spPr/>
      <dgm:t>
        <a:bodyPr/>
        <a:lstStyle/>
        <a:p>
          <a:r>
            <a:rPr lang="ru-RU" b="1" dirty="0" smtClean="0"/>
            <a:t>Письмо Министерства образования и науки Алтайского края от 02.12.2019 №23-02/02/3612 Примерное положение и методический комментарий по заполнению документации</a:t>
          </a:r>
          <a:endParaRPr lang="ru-RU" b="1" dirty="0"/>
        </a:p>
      </dgm:t>
    </dgm:pt>
    <dgm:pt modelId="{F267FD42-67F0-4161-BD9B-A25703BF2E68}" type="parTrans" cxnId="{DF7FC9F8-D9B7-4CB9-8ECB-FC8A73D56535}">
      <dgm:prSet/>
      <dgm:spPr/>
      <dgm:t>
        <a:bodyPr/>
        <a:lstStyle/>
        <a:p>
          <a:endParaRPr lang="ru-RU"/>
        </a:p>
      </dgm:t>
    </dgm:pt>
    <dgm:pt modelId="{D41A874B-FD88-469B-8CB4-D7CA89DFB15C}" type="sibTrans" cxnId="{DF7FC9F8-D9B7-4CB9-8ECB-FC8A73D56535}">
      <dgm:prSet/>
      <dgm:spPr/>
      <dgm:t>
        <a:bodyPr/>
        <a:lstStyle/>
        <a:p>
          <a:endParaRPr lang="ru-RU"/>
        </a:p>
      </dgm:t>
    </dgm:pt>
    <dgm:pt modelId="{D7839457-F3F6-4816-A225-CD9AB57786D4}">
      <dgm:prSet phldrT="[Текст]"/>
      <dgm:spPr/>
      <dgm:t>
        <a:bodyPr/>
        <a:lstStyle/>
        <a:p>
          <a:r>
            <a:rPr lang="ru-RU" dirty="0" smtClean="0"/>
            <a:t>&lt;Письмо&gt; Минпросвещения России от 30.04.2020 N 07-2949 "О направлении рекомендаций о деятельности ПМПК" (вместе с "Рекомендациями для руководителей и специалистов психолого-медико-педагогических комиссий по организации дистанционного онлайн обследования детей")</a:t>
          </a:r>
          <a:endParaRPr lang="ru-RU" dirty="0"/>
        </a:p>
      </dgm:t>
    </dgm:pt>
    <dgm:pt modelId="{37142053-A4A6-4F3C-A389-0D95E4AC79C2}" type="parTrans" cxnId="{627D717F-DA29-46A9-ADF5-893850A9F0A8}">
      <dgm:prSet/>
      <dgm:spPr/>
      <dgm:t>
        <a:bodyPr/>
        <a:lstStyle/>
        <a:p>
          <a:endParaRPr lang="ru-RU"/>
        </a:p>
      </dgm:t>
    </dgm:pt>
    <dgm:pt modelId="{B46ACF4D-F907-4705-A9A8-68B83B202DED}" type="sibTrans" cxnId="{627D717F-DA29-46A9-ADF5-893850A9F0A8}">
      <dgm:prSet/>
      <dgm:spPr/>
      <dgm:t>
        <a:bodyPr/>
        <a:lstStyle/>
        <a:p>
          <a:endParaRPr lang="ru-RU"/>
        </a:p>
      </dgm:t>
    </dgm:pt>
    <dgm:pt modelId="{B5A03BE8-003B-4D77-B916-FC227ABC9657}">
      <dgm:prSet phldrT="[Текст]" phldr="1"/>
      <dgm:spPr/>
      <dgm:t>
        <a:bodyPr/>
        <a:lstStyle/>
        <a:p>
          <a:endParaRPr lang="ru-RU" dirty="0"/>
        </a:p>
      </dgm:t>
    </dgm:pt>
    <dgm:pt modelId="{2B8844DD-FB41-4013-AE1C-D7D0513DE789}" type="sibTrans" cxnId="{A2DD3C37-B928-4F49-8DAA-D161D8CA1458}">
      <dgm:prSet/>
      <dgm:spPr/>
      <dgm:t>
        <a:bodyPr/>
        <a:lstStyle/>
        <a:p>
          <a:endParaRPr lang="ru-RU"/>
        </a:p>
      </dgm:t>
    </dgm:pt>
    <dgm:pt modelId="{EA7ED3D5-0BA9-40A1-BAFA-790179CE2B38}" type="parTrans" cxnId="{A2DD3C37-B928-4F49-8DAA-D161D8CA1458}">
      <dgm:prSet/>
      <dgm:spPr/>
      <dgm:t>
        <a:bodyPr/>
        <a:lstStyle/>
        <a:p>
          <a:endParaRPr lang="ru-RU"/>
        </a:p>
      </dgm:t>
    </dgm:pt>
    <dgm:pt modelId="{DA7BE496-8F0E-4EAD-AAB7-AE355CB89271}">
      <dgm:prSet phldrT="[Текст]"/>
      <dgm:spPr/>
      <dgm:t>
        <a:bodyPr/>
        <a:lstStyle/>
        <a:p>
          <a:r>
            <a:rPr lang="ru-RU" dirty="0" smtClean="0"/>
            <a:t>Федеральный закон от 29.12.2012 № </a:t>
          </a:r>
          <a:r>
            <a:rPr lang="ru-RU" smtClean="0"/>
            <a:t>273-ФЗ "</a:t>
          </a:r>
          <a:r>
            <a:rPr lang="ru-RU" dirty="0" smtClean="0"/>
            <a:t>Об образовании в Российской Федерации"</a:t>
          </a:r>
          <a:endParaRPr lang="ru-RU" dirty="0"/>
        </a:p>
      </dgm:t>
    </dgm:pt>
    <dgm:pt modelId="{D8212581-1EA5-4F38-86F6-8050B4725644}" type="parTrans" cxnId="{3977B572-EF23-4DD4-811B-DA4596FA02CB}">
      <dgm:prSet/>
      <dgm:spPr/>
      <dgm:t>
        <a:bodyPr/>
        <a:lstStyle/>
        <a:p>
          <a:endParaRPr lang="ru-RU"/>
        </a:p>
      </dgm:t>
    </dgm:pt>
    <dgm:pt modelId="{B519C8A9-791F-4E43-9E7B-535F513BBABE}" type="sibTrans" cxnId="{3977B572-EF23-4DD4-811B-DA4596FA02CB}">
      <dgm:prSet/>
      <dgm:spPr/>
      <dgm:t>
        <a:bodyPr/>
        <a:lstStyle/>
        <a:p>
          <a:endParaRPr lang="ru-RU"/>
        </a:p>
      </dgm:t>
    </dgm:pt>
    <dgm:pt modelId="{CB89A9B8-B298-4A35-B4C3-8F1CB4068856}" type="pres">
      <dgm:prSet presAssocID="{B85686A5-A89D-4BD1-A972-6892700F2F0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87CDA15-80EA-4D51-80C4-AA0FCD72E72F}" type="pres">
      <dgm:prSet presAssocID="{B5A03BE8-003B-4D77-B916-FC227ABC9657}" presName="thickLine" presStyleLbl="alignNode1" presStyleIdx="0" presStyleCnt="1"/>
      <dgm:spPr/>
    </dgm:pt>
    <dgm:pt modelId="{4A11CBEB-3F23-4D3C-8E6B-14CE122607E5}" type="pres">
      <dgm:prSet presAssocID="{B5A03BE8-003B-4D77-B916-FC227ABC9657}" presName="horz1" presStyleCnt="0"/>
      <dgm:spPr/>
    </dgm:pt>
    <dgm:pt modelId="{A270009C-3414-4BA3-9F68-D837958C494B}" type="pres">
      <dgm:prSet presAssocID="{B5A03BE8-003B-4D77-B916-FC227ABC9657}" presName="tx1" presStyleLbl="revTx" presStyleIdx="0" presStyleCnt="5"/>
      <dgm:spPr/>
      <dgm:t>
        <a:bodyPr/>
        <a:lstStyle/>
        <a:p>
          <a:endParaRPr lang="ru-RU"/>
        </a:p>
      </dgm:t>
    </dgm:pt>
    <dgm:pt modelId="{5938116E-5204-4C02-B78C-833D8920F2DF}" type="pres">
      <dgm:prSet presAssocID="{B5A03BE8-003B-4D77-B916-FC227ABC9657}" presName="vert1" presStyleCnt="0"/>
      <dgm:spPr/>
    </dgm:pt>
    <dgm:pt modelId="{711A4B13-CA0C-4619-9C72-27C83BC45BA4}" type="pres">
      <dgm:prSet presAssocID="{DA7BE496-8F0E-4EAD-AAB7-AE355CB89271}" presName="vertSpace2a" presStyleCnt="0"/>
      <dgm:spPr/>
    </dgm:pt>
    <dgm:pt modelId="{24B83929-C6B6-4476-8810-AC1F093BCB8B}" type="pres">
      <dgm:prSet presAssocID="{DA7BE496-8F0E-4EAD-AAB7-AE355CB89271}" presName="horz2" presStyleCnt="0"/>
      <dgm:spPr/>
    </dgm:pt>
    <dgm:pt modelId="{F79A55AE-C639-4B68-A3F0-F1BA6617F5BA}" type="pres">
      <dgm:prSet presAssocID="{DA7BE496-8F0E-4EAD-AAB7-AE355CB89271}" presName="horzSpace2" presStyleCnt="0"/>
      <dgm:spPr/>
    </dgm:pt>
    <dgm:pt modelId="{E97E601B-C5B0-46CF-BEA5-BDEA6F04D0CE}" type="pres">
      <dgm:prSet presAssocID="{DA7BE496-8F0E-4EAD-AAB7-AE355CB89271}" presName="tx2" presStyleLbl="revTx" presStyleIdx="1" presStyleCnt="5"/>
      <dgm:spPr/>
      <dgm:t>
        <a:bodyPr/>
        <a:lstStyle/>
        <a:p>
          <a:endParaRPr lang="ru-RU"/>
        </a:p>
      </dgm:t>
    </dgm:pt>
    <dgm:pt modelId="{3D5B54D0-5264-42E3-995C-ECB6BC5E57FF}" type="pres">
      <dgm:prSet presAssocID="{DA7BE496-8F0E-4EAD-AAB7-AE355CB89271}" presName="vert2" presStyleCnt="0"/>
      <dgm:spPr/>
    </dgm:pt>
    <dgm:pt modelId="{0E1EAB89-C74A-4472-AC29-486E293643A4}" type="pres">
      <dgm:prSet presAssocID="{DA7BE496-8F0E-4EAD-AAB7-AE355CB89271}" presName="thinLine2b" presStyleLbl="callout" presStyleIdx="0" presStyleCnt="4"/>
      <dgm:spPr/>
    </dgm:pt>
    <dgm:pt modelId="{A27F4F82-1CFC-4EDD-B574-DF153994A72A}" type="pres">
      <dgm:prSet presAssocID="{DA7BE496-8F0E-4EAD-AAB7-AE355CB89271}" presName="vertSpace2b" presStyleCnt="0"/>
      <dgm:spPr/>
    </dgm:pt>
    <dgm:pt modelId="{1D4045DC-C3FE-4EBC-8A18-59E042591173}" type="pres">
      <dgm:prSet presAssocID="{EE4D7799-1923-4D3A-81EB-CAD1012E681B}" presName="horz2" presStyleCnt="0"/>
      <dgm:spPr/>
    </dgm:pt>
    <dgm:pt modelId="{06D109EB-C348-47F9-BD3D-83C686593D5B}" type="pres">
      <dgm:prSet presAssocID="{EE4D7799-1923-4D3A-81EB-CAD1012E681B}" presName="horzSpace2" presStyleCnt="0"/>
      <dgm:spPr/>
    </dgm:pt>
    <dgm:pt modelId="{2B82FFA5-ADB4-44D7-9A8E-A414C839D358}" type="pres">
      <dgm:prSet presAssocID="{EE4D7799-1923-4D3A-81EB-CAD1012E681B}" presName="tx2" presStyleLbl="revTx" presStyleIdx="2" presStyleCnt="5"/>
      <dgm:spPr/>
      <dgm:t>
        <a:bodyPr/>
        <a:lstStyle/>
        <a:p>
          <a:endParaRPr lang="ru-RU"/>
        </a:p>
      </dgm:t>
    </dgm:pt>
    <dgm:pt modelId="{F29A6735-9DE1-42AF-B6D2-21CD3C3CDEDA}" type="pres">
      <dgm:prSet presAssocID="{EE4D7799-1923-4D3A-81EB-CAD1012E681B}" presName="vert2" presStyleCnt="0"/>
      <dgm:spPr/>
    </dgm:pt>
    <dgm:pt modelId="{5A4106F1-F946-47ED-87C5-03D748276AA4}" type="pres">
      <dgm:prSet presAssocID="{EE4D7799-1923-4D3A-81EB-CAD1012E681B}" presName="thinLine2b" presStyleLbl="callout" presStyleIdx="1" presStyleCnt="4"/>
      <dgm:spPr/>
    </dgm:pt>
    <dgm:pt modelId="{794FEA76-F430-4E85-99BA-2A5A4019E159}" type="pres">
      <dgm:prSet presAssocID="{EE4D7799-1923-4D3A-81EB-CAD1012E681B}" presName="vertSpace2b" presStyleCnt="0"/>
      <dgm:spPr/>
    </dgm:pt>
    <dgm:pt modelId="{D9DE5606-594C-4645-BD5A-43F8CD2152F2}" type="pres">
      <dgm:prSet presAssocID="{FE755973-84C5-40F3-8168-8F868755140D}" presName="horz2" presStyleCnt="0"/>
      <dgm:spPr/>
    </dgm:pt>
    <dgm:pt modelId="{6D8A5561-7703-46D3-ABCD-1C1E27298630}" type="pres">
      <dgm:prSet presAssocID="{FE755973-84C5-40F3-8168-8F868755140D}" presName="horzSpace2" presStyleCnt="0"/>
      <dgm:spPr/>
    </dgm:pt>
    <dgm:pt modelId="{6BC158D4-4758-4D9D-A48C-CB775C854B39}" type="pres">
      <dgm:prSet presAssocID="{FE755973-84C5-40F3-8168-8F868755140D}" presName="tx2" presStyleLbl="revTx" presStyleIdx="3" presStyleCnt="5"/>
      <dgm:spPr/>
      <dgm:t>
        <a:bodyPr/>
        <a:lstStyle/>
        <a:p>
          <a:endParaRPr lang="ru-RU"/>
        </a:p>
      </dgm:t>
    </dgm:pt>
    <dgm:pt modelId="{965EF3B5-EAD9-46EC-8D47-2D51CB89A199}" type="pres">
      <dgm:prSet presAssocID="{FE755973-84C5-40F3-8168-8F868755140D}" presName="vert2" presStyleCnt="0"/>
      <dgm:spPr/>
    </dgm:pt>
    <dgm:pt modelId="{2842E156-8C3B-42A7-8973-A97BE550109C}" type="pres">
      <dgm:prSet presAssocID="{FE755973-84C5-40F3-8168-8F868755140D}" presName="thinLine2b" presStyleLbl="callout" presStyleIdx="2" presStyleCnt="4"/>
      <dgm:spPr/>
    </dgm:pt>
    <dgm:pt modelId="{B6F58916-F322-48BF-8729-AE0F572BF4D2}" type="pres">
      <dgm:prSet presAssocID="{FE755973-84C5-40F3-8168-8F868755140D}" presName="vertSpace2b" presStyleCnt="0"/>
      <dgm:spPr/>
    </dgm:pt>
    <dgm:pt modelId="{9287C53C-DF60-43E5-84AE-1B6D7003F3D4}" type="pres">
      <dgm:prSet presAssocID="{D7839457-F3F6-4816-A225-CD9AB57786D4}" presName="horz2" presStyleCnt="0"/>
      <dgm:spPr/>
    </dgm:pt>
    <dgm:pt modelId="{EC3BBBD0-B322-447C-ACC7-31BE01105904}" type="pres">
      <dgm:prSet presAssocID="{D7839457-F3F6-4816-A225-CD9AB57786D4}" presName="horzSpace2" presStyleCnt="0"/>
      <dgm:spPr/>
    </dgm:pt>
    <dgm:pt modelId="{14F91646-1273-4BA4-AD85-56AB317B2A52}" type="pres">
      <dgm:prSet presAssocID="{D7839457-F3F6-4816-A225-CD9AB57786D4}" presName="tx2" presStyleLbl="revTx" presStyleIdx="4" presStyleCnt="5"/>
      <dgm:spPr/>
      <dgm:t>
        <a:bodyPr/>
        <a:lstStyle/>
        <a:p>
          <a:endParaRPr lang="ru-RU"/>
        </a:p>
      </dgm:t>
    </dgm:pt>
    <dgm:pt modelId="{919BEB4D-ED69-42C7-9795-85727768D2BF}" type="pres">
      <dgm:prSet presAssocID="{D7839457-F3F6-4816-A225-CD9AB57786D4}" presName="vert2" presStyleCnt="0"/>
      <dgm:spPr/>
    </dgm:pt>
    <dgm:pt modelId="{29F2D2EA-E6AA-410C-9821-0A0340E0EF7E}" type="pres">
      <dgm:prSet presAssocID="{D7839457-F3F6-4816-A225-CD9AB57786D4}" presName="thinLine2b" presStyleLbl="callout" presStyleIdx="3" presStyleCnt="4"/>
      <dgm:spPr/>
    </dgm:pt>
    <dgm:pt modelId="{9B4902B3-82B2-4E32-A603-4AB3C21EA590}" type="pres">
      <dgm:prSet presAssocID="{D7839457-F3F6-4816-A225-CD9AB57786D4}" presName="vertSpace2b" presStyleCnt="0"/>
      <dgm:spPr/>
    </dgm:pt>
  </dgm:ptLst>
  <dgm:cxnLst>
    <dgm:cxn modelId="{EFE85D0B-8BBF-4D63-943F-F0A2A68F9641}" type="presOf" srcId="{FE755973-84C5-40F3-8168-8F868755140D}" destId="{6BC158D4-4758-4D9D-A48C-CB775C854B39}" srcOrd="0" destOrd="0" presId="urn:microsoft.com/office/officeart/2008/layout/LinedList"/>
    <dgm:cxn modelId="{627D717F-DA29-46A9-ADF5-893850A9F0A8}" srcId="{B5A03BE8-003B-4D77-B916-FC227ABC9657}" destId="{D7839457-F3F6-4816-A225-CD9AB57786D4}" srcOrd="3" destOrd="0" parTransId="{37142053-A4A6-4F3C-A389-0D95E4AC79C2}" sibTransId="{B46ACF4D-F907-4705-A9A8-68B83B202DED}"/>
    <dgm:cxn modelId="{B3D23842-E0C6-40A5-B2F8-71DF373EF821}" type="presOf" srcId="{DA7BE496-8F0E-4EAD-AAB7-AE355CB89271}" destId="{E97E601B-C5B0-46CF-BEA5-BDEA6F04D0CE}" srcOrd="0" destOrd="0" presId="urn:microsoft.com/office/officeart/2008/layout/LinedList"/>
    <dgm:cxn modelId="{70095EFF-41BD-4251-99C8-8463F45BE20F}" type="presOf" srcId="{D7839457-F3F6-4816-A225-CD9AB57786D4}" destId="{14F91646-1273-4BA4-AD85-56AB317B2A52}" srcOrd="0" destOrd="0" presId="urn:microsoft.com/office/officeart/2008/layout/LinedList"/>
    <dgm:cxn modelId="{EFCFBC44-833C-45A3-9766-BB3087E530A7}" type="presOf" srcId="{B5A03BE8-003B-4D77-B916-FC227ABC9657}" destId="{A270009C-3414-4BA3-9F68-D837958C494B}" srcOrd="0" destOrd="0" presId="urn:microsoft.com/office/officeart/2008/layout/LinedList"/>
    <dgm:cxn modelId="{19595226-760E-4EAD-A577-B9CD1C8D5A43}" type="presOf" srcId="{EE4D7799-1923-4D3A-81EB-CAD1012E681B}" destId="{2B82FFA5-ADB4-44D7-9A8E-A414C839D358}" srcOrd="0" destOrd="0" presId="urn:microsoft.com/office/officeart/2008/layout/LinedList"/>
    <dgm:cxn modelId="{3977B572-EF23-4DD4-811B-DA4596FA02CB}" srcId="{B5A03BE8-003B-4D77-B916-FC227ABC9657}" destId="{DA7BE496-8F0E-4EAD-AAB7-AE355CB89271}" srcOrd="0" destOrd="0" parTransId="{D8212581-1EA5-4F38-86F6-8050B4725644}" sibTransId="{B519C8A9-791F-4E43-9E7B-535F513BBABE}"/>
    <dgm:cxn modelId="{AC459D45-0F99-4C73-AECF-9E7F56835B49}" type="presOf" srcId="{B85686A5-A89D-4BD1-A972-6892700F2F09}" destId="{CB89A9B8-B298-4A35-B4C3-8F1CB4068856}" srcOrd="0" destOrd="0" presId="urn:microsoft.com/office/officeart/2008/layout/LinedList"/>
    <dgm:cxn modelId="{F3E356CF-882B-4875-8212-8A4380643C9B}" srcId="{B5A03BE8-003B-4D77-B916-FC227ABC9657}" destId="{EE4D7799-1923-4D3A-81EB-CAD1012E681B}" srcOrd="1" destOrd="0" parTransId="{AD3C1D4B-EF08-47BF-BA0B-ECE93905A09E}" sibTransId="{5F5C1810-3E01-4EEA-A5CC-F6D7C514308F}"/>
    <dgm:cxn modelId="{DF7FC9F8-D9B7-4CB9-8ECB-FC8A73D56535}" srcId="{B5A03BE8-003B-4D77-B916-FC227ABC9657}" destId="{FE755973-84C5-40F3-8168-8F868755140D}" srcOrd="2" destOrd="0" parTransId="{F267FD42-67F0-4161-BD9B-A25703BF2E68}" sibTransId="{D41A874B-FD88-469B-8CB4-D7CA89DFB15C}"/>
    <dgm:cxn modelId="{A2DD3C37-B928-4F49-8DAA-D161D8CA1458}" srcId="{B85686A5-A89D-4BD1-A972-6892700F2F09}" destId="{B5A03BE8-003B-4D77-B916-FC227ABC9657}" srcOrd="0" destOrd="0" parTransId="{EA7ED3D5-0BA9-40A1-BAFA-790179CE2B38}" sibTransId="{2B8844DD-FB41-4013-AE1C-D7D0513DE789}"/>
    <dgm:cxn modelId="{D573B2B3-52F2-49A2-B96B-A748B1CC0385}" type="presParOf" srcId="{CB89A9B8-B298-4A35-B4C3-8F1CB4068856}" destId="{387CDA15-80EA-4D51-80C4-AA0FCD72E72F}" srcOrd="0" destOrd="0" presId="urn:microsoft.com/office/officeart/2008/layout/LinedList"/>
    <dgm:cxn modelId="{B7D2196E-2B0A-423E-A347-91E50746358B}" type="presParOf" srcId="{CB89A9B8-B298-4A35-B4C3-8F1CB4068856}" destId="{4A11CBEB-3F23-4D3C-8E6B-14CE122607E5}" srcOrd="1" destOrd="0" presId="urn:microsoft.com/office/officeart/2008/layout/LinedList"/>
    <dgm:cxn modelId="{0F72A8A3-3D28-4409-9D8E-7E9A4A4B0335}" type="presParOf" srcId="{4A11CBEB-3F23-4D3C-8E6B-14CE122607E5}" destId="{A270009C-3414-4BA3-9F68-D837958C494B}" srcOrd="0" destOrd="0" presId="urn:microsoft.com/office/officeart/2008/layout/LinedList"/>
    <dgm:cxn modelId="{8F5135F4-0AD1-47E3-8DEF-8E1995ACAC68}" type="presParOf" srcId="{4A11CBEB-3F23-4D3C-8E6B-14CE122607E5}" destId="{5938116E-5204-4C02-B78C-833D8920F2DF}" srcOrd="1" destOrd="0" presId="urn:microsoft.com/office/officeart/2008/layout/LinedList"/>
    <dgm:cxn modelId="{57BAFDD6-F492-44B0-8E56-8CD7B10B01D4}" type="presParOf" srcId="{5938116E-5204-4C02-B78C-833D8920F2DF}" destId="{711A4B13-CA0C-4619-9C72-27C83BC45BA4}" srcOrd="0" destOrd="0" presId="urn:microsoft.com/office/officeart/2008/layout/LinedList"/>
    <dgm:cxn modelId="{9528A3BD-8ABE-4370-BF06-1CC98D311847}" type="presParOf" srcId="{5938116E-5204-4C02-B78C-833D8920F2DF}" destId="{24B83929-C6B6-4476-8810-AC1F093BCB8B}" srcOrd="1" destOrd="0" presId="urn:microsoft.com/office/officeart/2008/layout/LinedList"/>
    <dgm:cxn modelId="{C7B59B8B-6DE1-4F64-B054-44B61F31C1B3}" type="presParOf" srcId="{24B83929-C6B6-4476-8810-AC1F093BCB8B}" destId="{F79A55AE-C639-4B68-A3F0-F1BA6617F5BA}" srcOrd="0" destOrd="0" presId="urn:microsoft.com/office/officeart/2008/layout/LinedList"/>
    <dgm:cxn modelId="{67F330D3-3D27-4234-8F60-7A169D80E1EE}" type="presParOf" srcId="{24B83929-C6B6-4476-8810-AC1F093BCB8B}" destId="{E97E601B-C5B0-46CF-BEA5-BDEA6F04D0CE}" srcOrd="1" destOrd="0" presId="urn:microsoft.com/office/officeart/2008/layout/LinedList"/>
    <dgm:cxn modelId="{04CB9C5E-5E10-4B25-BEAE-48A3984D5F2A}" type="presParOf" srcId="{24B83929-C6B6-4476-8810-AC1F093BCB8B}" destId="{3D5B54D0-5264-42E3-995C-ECB6BC5E57FF}" srcOrd="2" destOrd="0" presId="urn:microsoft.com/office/officeart/2008/layout/LinedList"/>
    <dgm:cxn modelId="{31CEE8C7-A57D-4F1F-A608-E6543071A8E5}" type="presParOf" srcId="{5938116E-5204-4C02-B78C-833D8920F2DF}" destId="{0E1EAB89-C74A-4472-AC29-486E293643A4}" srcOrd="2" destOrd="0" presId="urn:microsoft.com/office/officeart/2008/layout/LinedList"/>
    <dgm:cxn modelId="{ABCCA522-1F0E-4299-8999-D4CB8D132E90}" type="presParOf" srcId="{5938116E-5204-4C02-B78C-833D8920F2DF}" destId="{A27F4F82-1CFC-4EDD-B574-DF153994A72A}" srcOrd="3" destOrd="0" presId="urn:microsoft.com/office/officeart/2008/layout/LinedList"/>
    <dgm:cxn modelId="{5C0EEB80-C222-424B-A388-787381573885}" type="presParOf" srcId="{5938116E-5204-4C02-B78C-833D8920F2DF}" destId="{1D4045DC-C3FE-4EBC-8A18-59E042591173}" srcOrd="4" destOrd="0" presId="urn:microsoft.com/office/officeart/2008/layout/LinedList"/>
    <dgm:cxn modelId="{321AF7D9-7469-4D8F-9235-8DF7CBC2E3BC}" type="presParOf" srcId="{1D4045DC-C3FE-4EBC-8A18-59E042591173}" destId="{06D109EB-C348-47F9-BD3D-83C686593D5B}" srcOrd="0" destOrd="0" presId="urn:microsoft.com/office/officeart/2008/layout/LinedList"/>
    <dgm:cxn modelId="{4E40B379-32F8-484F-B9C2-CDFD64F1829A}" type="presParOf" srcId="{1D4045DC-C3FE-4EBC-8A18-59E042591173}" destId="{2B82FFA5-ADB4-44D7-9A8E-A414C839D358}" srcOrd="1" destOrd="0" presId="urn:microsoft.com/office/officeart/2008/layout/LinedList"/>
    <dgm:cxn modelId="{33B005C1-58A1-4C33-9C87-B400738404D1}" type="presParOf" srcId="{1D4045DC-C3FE-4EBC-8A18-59E042591173}" destId="{F29A6735-9DE1-42AF-B6D2-21CD3C3CDEDA}" srcOrd="2" destOrd="0" presId="urn:microsoft.com/office/officeart/2008/layout/LinedList"/>
    <dgm:cxn modelId="{F77D16BD-2ABB-450B-9195-2E20371585BD}" type="presParOf" srcId="{5938116E-5204-4C02-B78C-833D8920F2DF}" destId="{5A4106F1-F946-47ED-87C5-03D748276AA4}" srcOrd="5" destOrd="0" presId="urn:microsoft.com/office/officeart/2008/layout/LinedList"/>
    <dgm:cxn modelId="{9B689AB7-8020-47F2-8A06-FC4D85FB6404}" type="presParOf" srcId="{5938116E-5204-4C02-B78C-833D8920F2DF}" destId="{794FEA76-F430-4E85-99BA-2A5A4019E159}" srcOrd="6" destOrd="0" presId="urn:microsoft.com/office/officeart/2008/layout/LinedList"/>
    <dgm:cxn modelId="{19C8B0E0-44AB-4E23-8881-AB4A161F7A25}" type="presParOf" srcId="{5938116E-5204-4C02-B78C-833D8920F2DF}" destId="{D9DE5606-594C-4645-BD5A-43F8CD2152F2}" srcOrd="7" destOrd="0" presId="urn:microsoft.com/office/officeart/2008/layout/LinedList"/>
    <dgm:cxn modelId="{29703627-1D78-4C5F-BF49-AD0ADC2415AA}" type="presParOf" srcId="{D9DE5606-594C-4645-BD5A-43F8CD2152F2}" destId="{6D8A5561-7703-46D3-ABCD-1C1E27298630}" srcOrd="0" destOrd="0" presId="urn:microsoft.com/office/officeart/2008/layout/LinedList"/>
    <dgm:cxn modelId="{5CCCA3D8-518C-4DC6-A488-974C4602E07A}" type="presParOf" srcId="{D9DE5606-594C-4645-BD5A-43F8CD2152F2}" destId="{6BC158D4-4758-4D9D-A48C-CB775C854B39}" srcOrd="1" destOrd="0" presId="urn:microsoft.com/office/officeart/2008/layout/LinedList"/>
    <dgm:cxn modelId="{91351894-4DF1-4F09-ACFF-C665E1671E48}" type="presParOf" srcId="{D9DE5606-594C-4645-BD5A-43F8CD2152F2}" destId="{965EF3B5-EAD9-46EC-8D47-2D51CB89A199}" srcOrd="2" destOrd="0" presId="urn:microsoft.com/office/officeart/2008/layout/LinedList"/>
    <dgm:cxn modelId="{615A226C-F121-4593-B2B7-644109D8C721}" type="presParOf" srcId="{5938116E-5204-4C02-B78C-833D8920F2DF}" destId="{2842E156-8C3B-42A7-8973-A97BE550109C}" srcOrd="8" destOrd="0" presId="urn:microsoft.com/office/officeart/2008/layout/LinedList"/>
    <dgm:cxn modelId="{8E806FA8-23B9-4C43-B52B-497CB0CF1CAF}" type="presParOf" srcId="{5938116E-5204-4C02-B78C-833D8920F2DF}" destId="{B6F58916-F322-48BF-8729-AE0F572BF4D2}" srcOrd="9" destOrd="0" presId="urn:microsoft.com/office/officeart/2008/layout/LinedList"/>
    <dgm:cxn modelId="{0D8E8333-72EE-4E62-8D6B-6948956C597D}" type="presParOf" srcId="{5938116E-5204-4C02-B78C-833D8920F2DF}" destId="{9287C53C-DF60-43E5-84AE-1B6D7003F3D4}" srcOrd="10" destOrd="0" presId="urn:microsoft.com/office/officeart/2008/layout/LinedList"/>
    <dgm:cxn modelId="{FE5B7933-EAC1-4826-B358-77D02B757666}" type="presParOf" srcId="{9287C53C-DF60-43E5-84AE-1B6D7003F3D4}" destId="{EC3BBBD0-B322-447C-ACC7-31BE01105904}" srcOrd="0" destOrd="0" presId="urn:microsoft.com/office/officeart/2008/layout/LinedList"/>
    <dgm:cxn modelId="{6F7B41DB-95D4-4A9A-A56E-80EBB603DA7B}" type="presParOf" srcId="{9287C53C-DF60-43E5-84AE-1B6D7003F3D4}" destId="{14F91646-1273-4BA4-AD85-56AB317B2A52}" srcOrd="1" destOrd="0" presId="urn:microsoft.com/office/officeart/2008/layout/LinedList"/>
    <dgm:cxn modelId="{4E1FA33A-F8A6-486B-B4D5-6BE5ACD70006}" type="presParOf" srcId="{9287C53C-DF60-43E5-84AE-1B6D7003F3D4}" destId="{919BEB4D-ED69-42C7-9795-85727768D2BF}" srcOrd="2" destOrd="0" presId="urn:microsoft.com/office/officeart/2008/layout/LinedList"/>
    <dgm:cxn modelId="{70644A65-A15F-47AD-8FC1-45E6D1B49571}" type="presParOf" srcId="{5938116E-5204-4C02-B78C-833D8920F2DF}" destId="{29F2D2EA-E6AA-410C-9821-0A0340E0EF7E}" srcOrd="11" destOrd="0" presId="urn:microsoft.com/office/officeart/2008/layout/LinedList"/>
    <dgm:cxn modelId="{29C93C85-2365-43A3-8D22-72CF14F0BD8C}" type="presParOf" srcId="{5938116E-5204-4C02-B78C-833D8920F2DF}" destId="{9B4902B3-82B2-4E32-A603-4AB3C21EA59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6F0ACB-D8D8-4519-BCF9-B9190AAC886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7CEA7-42F2-46A8-82E0-2CFAB0114D3F}">
      <dgm:prSet phldrT="[Текст]"/>
      <dgm:spPr/>
      <dgm:t>
        <a:bodyPr/>
        <a:lstStyle/>
        <a:p>
          <a:r>
            <a:rPr lang="ru-RU" dirty="0" smtClean="0"/>
            <a:t>ОВЗ</a:t>
          </a:r>
          <a:endParaRPr lang="ru-RU" dirty="0"/>
        </a:p>
      </dgm:t>
    </dgm:pt>
    <dgm:pt modelId="{E9CB5905-2156-497A-8C04-AF3C22059A37}" type="parTrans" cxnId="{C54ADEF2-4148-4038-B210-25F420D98D63}">
      <dgm:prSet/>
      <dgm:spPr/>
      <dgm:t>
        <a:bodyPr/>
        <a:lstStyle/>
        <a:p>
          <a:endParaRPr lang="ru-RU"/>
        </a:p>
      </dgm:t>
    </dgm:pt>
    <dgm:pt modelId="{3F570F81-7687-4BC1-A585-CBD2477CA78D}" type="sibTrans" cxnId="{C54ADEF2-4148-4038-B210-25F420D98D63}">
      <dgm:prSet/>
      <dgm:spPr/>
      <dgm:t>
        <a:bodyPr/>
        <a:lstStyle/>
        <a:p>
          <a:endParaRPr lang="ru-RU"/>
        </a:p>
      </dgm:t>
    </dgm:pt>
    <dgm:pt modelId="{288006D0-B530-4444-B22B-A59DF0E7545D}">
      <dgm:prSet phldrT="[Текст]"/>
      <dgm:spPr/>
      <dgm:t>
        <a:bodyPr/>
        <a:lstStyle/>
        <a:p>
          <a:r>
            <a:rPr lang="ru-RU" dirty="0" smtClean="0"/>
            <a:t>Инвалиды </a:t>
          </a:r>
          <a:endParaRPr lang="ru-RU" dirty="0"/>
        </a:p>
      </dgm:t>
    </dgm:pt>
    <dgm:pt modelId="{3118E65B-446D-4AD5-AC5B-6C13DBCB360C}" type="parTrans" cxnId="{45175E62-90E8-41D2-9572-71C6DF27E43B}">
      <dgm:prSet/>
      <dgm:spPr/>
      <dgm:t>
        <a:bodyPr/>
        <a:lstStyle/>
        <a:p>
          <a:endParaRPr lang="ru-RU"/>
        </a:p>
      </dgm:t>
    </dgm:pt>
    <dgm:pt modelId="{7FE61045-3F24-4E00-8D19-084D3BC93296}" type="sibTrans" cxnId="{45175E62-90E8-41D2-9572-71C6DF27E43B}">
      <dgm:prSet/>
      <dgm:spPr/>
      <dgm:t>
        <a:bodyPr/>
        <a:lstStyle/>
        <a:p>
          <a:endParaRPr lang="ru-RU"/>
        </a:p>
      </dgm:t>
    </dgm:pt>
    <dgm:pt modelId="{17B85962-F31D-4FD0-B5D1-6B05AA2100C4}">
      <dgm:prSet phldrT="[Текст]"/>
      <dgm:spPr/>
      <dgm:t>
        <a:bodyPr/>
        <a:lstStyle/>
        <a:p>
          <a:r>
            <a:rPr lang="ru-RU" dirty="0" smtClean="0"/>
            <a:t>Медицинское заключение</a:t>
          </a:r>
          <a:endParaRPr lang="ru-RU" dirty="0"/>
        </a:p>
      </dgm:t>
    </dgm:pt>
    <dgm:pt modelId="{79C40F7C-9966-4781-8011-B14EAFF4066C}" type="parTrans" cxnId="{7D39768A-93FB-45CE-8D04-8BE6A09CA1F5}">
      <dgm:prSet/>
      <dgm:spPr/>
      <dgm:t>
        <a:bodyPr/>
        <a:lstStyle/>
        <a:p>
          <a:endParaRPr lang="ru-RU"/>
        </a:p>
      </dgm:t>
    </dgm:pt>
    <dgm:pt modelId="{0CD96CE4-019F-4448-BEF9-3F134B7C69AA}" type="sibTrans" cxnId="{7D39768A-93FB-45CE-8D04-8BE6A09CA1F5}">
      <dgm:prSet/>
      <dgm:spPr/>
      <dgm:t>
        <a:bodyPr/>
        <a:lstStyle/>
        <a:p>
          <a:endParaRPr lang="ru-RU"/>
        </a:p>
      </dgm:t>
    </dgm:pt>
    <dgm:pt modelId="{A2DD9757-2F76-4589-9F71-15C7676AC23D}">
      <dgm:prSet phldrT="[Текст]"/>
      <dgm:spPr/>
      <dgm:t>
        <a:bodyPr/>
        <a:lstStyle/>
        <a:p>
          <a:r>
            <a:rPr lang="ru-RU" dirty="0" smtClean="0"/>
            <a:t>Дети с трудностями в освоении ООП</a:t>
          </a:r>
          <a:endParaRPr lang="ru-RU" dirty="0"/>
        </a:p>
      </dgm:t>
    </dgm:pt>
    <dgm:pt modelId="{93F74D13-2613-494E-9809-9636AB5D9013}" type="parTrans" cxnId="{A4E46053-1FC9-443F-B3E7-99E5BC194FC3}">
      <dgm:prSet/>
      <dgm:spPr/>
      <dgm:t>
        <a:bodyPr/>
        <a:lstStyle/>
        <a:p>
          <a:endParaRPr lang="ru-RU"/>
        </a:p>
      </dgm:t>
    </dgm:pt>
    <dgm:pt modelId="{62DF3BCD-E63E-4217-A206-321B058A62C9}" type="sibTrans" cxnId="{A4E46053-1FC9-443F-B3E7-99E5BC194FC3}">
      <dgm:prSet/>
      <dgm:spPr/>
      <dgm:t>
        <a:bodyPr/>
        <a:lstStyle/>
        <a:p>
          <a:endParaRPr lang="ru-RU"/>
        </a:p>
      </dgm:t>
    </dgm:pt>
    <dgm:pt modelId="{DA2DE8AB-410A-4219-8F39-DF64751DD2C5}">
      <dgm:prSet phldrT="[Текст]"/>
      <dgm:spPr/>
      <dgm:t>
        <a:bodyPr/>
        <a:lstStyle/>
        <a:p>
          <a:r>
            <a:rPr lang="ru-RU" dirty="0" smtClean="0"/>
            <a:t>Дети с нарушениями социализации</a:t>
          </a:r>
          <a:endParaRPr lang="ru-RU" dirty="0"/>
        </a:p>
      </dgm:t>
    </dgm:pt>
    <dgm:pt modelId="{0B239D44-E1E0-4F70-9974-4BFA7AB52B6E}" type="parTrans" cxnId="{390947E1-EDE6-4EB5-ABBE-C642B7021B6D}">
      <dgm:prSet/>
      <dgm:spPr/>
      <dgm:t>
        <a:bodyPr/>
        <a:lstStyle/>
        <a:p>
          <a:endParaRPr lang="ru-RU"/>
        </a:p>
      </dgm:t>
    </dgm:pt>
    <dgm:pt modelId="{0B9B710A-31BA-4EF5-8E19-8E527574919A}" type="sibTrans" cxnId="{390947E1-EDE6-4EB5-ABBE-C642B7021B6D}">
      <dgm:prSet/>
      <dgm:spPr/>
      <dgm:t>
        <a:bodyPr/>
        <a:lstStyle/>
        <a:p>
          <a:endParaRPr lang="ru-RU"/>
        </a:p>
      </dgm:t>
    </dgm:pt>
    <dgm:pt modelId="{877B21D3-E7A0-492A-82C8-B03E4966F2CA}" type="pres">
      <dgm:prSet presAssocID="{8D6F0ACB-D8D8-4519-BCF9-B9190AAC88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77AE1B-9251-4E7D-A77D-7375F065993E}" type="pres">
      <dgm:prSet presAssocID="{B717CEA7-42F2-46A8-82E0-2CFAB0114D3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954DB-34C0-4FD5-B12C-E598CE869C21}" type="pres">
      <dgm:prSet presAssocID="{3F570F81-7687-4BC1-A585-CBD2477CA78D}" presName="sibTrans" presStyleCnt="0"/>
      <dgm:spPr/>
    </dgm:pt>
    <dgm:pt modelId="{BE49B33E-4421-4CC1-9DF2-EA18AD3A25B1}" type="pres">
      <dgm:prSet presAssocID="{288006D0-B530-4444-B22B-A59DF0E7545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56EE9-0F0F-43F6-AC00-F31B80F8104F}" type="pres">
      <dgm:prSet presAssocID="{7FE61045-3F24-4E00-8D19-084D3BC93296}" presName="sibTrans" presStyleCnt="0"/>
      <dgm:spPr/>
    </dgm:pt>
    <dgm:pt modelId="{EDB83404-D519-4775-8908-E04EC14CB31C}" type="pres">
      <dgm:prSet presAssocID="{17B85962-F31D-4FD0-B5D1-6B05AA2100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9EDC4-C926-4C23-BDC5-8E61826455D9}" type="pres">
      <dgm:prSet presAssocID="{0CD96CE4-019F-4448-BEF9-3F134B7C69AA}" presName="sibTrans" presStyleCnt="0"/>
      <dgm:spPr/>
    </dgm:pt>
    <dgm:pt modelId="{13AAE0C5-0EF1-4CEF-87B7-7CF693B2636A}" type="pres">
      <dgm:prSet presAssocID="{A2DD9757-2F76-4589-9F71-15C7676AC23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0F8DD-AFCA-4328-A42D-B6943FAC34B9}" type="pres">
      <dgm:prSet presAssocID="{62DF3BCD-E63E-4217-A206-321B058A62C9}" presName="sibTrans" presStyleCnt="0"/>
      <dgm:spPr/>
    </dgm:pt>
    <dgm:pt modelId="{97497131-665D-4FCF-8F59-07AE05658AB8}" type="pres">
      <dgm:prSet presAssocID="{DA2DE8AB-410A-4219-8F39-DF64751DD2C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7F7392-C50F-40BE-ACD9-31946F2685C2}" type="presOf" srcId="{B717CEA7-42F2-46A8-82E0-2CFAB0114D3F}" destId="{0677AE1B-9251-4E7D-A77D-7375F065993E}" srcOrd="0" destOrd="0" presId="urn:microsoft.com/office/officeart/2005/8/layout/default"/>
    <dgm:cxn modelId="{F8428E48-7660-4F5A-A57B-5E92E4477141}" type="presOf" srcId="{A2DD9757-2F76-4589-9F71-15C7676AC23D}" destId="{13AAE0C5-0EF1-4CEF-87B7-7CF693B2636A}" srcOrd="0" destOrd="0" presId="urn:microsoft.com/office/officeart/2005/8/layout/default"/>
    <dgm:cxn modelId="{390947E1-EDE6-4EB5-ABBE-C642B7021B6D}" srcId="{8D6F0ACB-D8D8-4519-BCF9-B9190AAC8860}" destId="{DA2DE8AB-410A-4219-8F39-DF64751DD2C5}" srcOrd="4" destOrd="0" parTransId="{0B239D44-E1E0-4F70-9974-4BFA7AB52B6E}" sibTransId="{0B9B710A-31BA-4EF5-8E19-8E527574919A}"/>
    <dgm:cxn modelId="{A4E46053-1FC9-443F-B3E7-99E5BC194FC3}" srcId="{8D6F0ACB-D8D8-4519-BCF9-B9190AAC8860}" destId="{A2DD9757-2F76-4589-9F71-15C7676AC23D}" srcOrd="3" destOrd="0" parTransId="{93F74D13-2613-494E-9809-9636AB5D9013}" sibTransId="{62DF3BCD-E63E-4217-A206-321B058A62C9}"/>
    <dgm:cxn modelId="{45175E62-90E8-41D2-9572-71C6DF27E43B}" srcId="{8D6F0ACB-D8D8-4519-BCF9-B9190AAC8860}" destId="{288006D0-B530-4444-B22B-A59DF0E7545D}" srcOrd="1" destOrd="0" parTransId="{3118E65B-446D-4AD5-AC5B-6C13DBCB360C}" sibTransId="{7FE61045-3F24-4E00-8D19-084D3BC93296}"/>
    <dgm:cxn modelId="{7526A963-BCF6-4D93-9958-0C471DD8E73C}" type="presOf" srcId="{17B85962-F31D-4FD0-B5D1-6B05AA2100C4}" destId="{EDB83404-D519-4775-8908-E04EC14CB31C}" srcOrd="0" destOrd="0" presId="urn:microsoft.com/office/officeart/2005/8/layout/default"/>
    <dgm:cxn modelId="{094FC1C5-3031-4191-B803-23B8C4147821}" type="presOf" srcId="{288006D0-B530-4444-B22B-A59DF0E7545D}" destId="{BE49B33E-4421-4CC1-9DF2-EA18AD3A25B1}" srcOrd="0" destOrd="0" presId="urn:microsoft.com/office/officeart/2005/8/layout/default"/>
    <dgm:cxn modelId="{C54ADEF2-4148-4038-B210-25F420D98D63}" srcId="{8D6F0ACB-D8D8-4519-BCF9-B9190AAC8860}" destId="{B717CEA7-42F2-46A8-82E0-2CFAB0114D3F}" srcOrd="0" destOrd="0" parTransId="{E9CB5905-2156-497A-8C04-AF3C22059A37}" sibTransId="{3F570F81-7687-4BC1-A585-CBD2477CA78D}"/>
    <dgm:cxn modelId="{7D39768A-93FB-45CE-8D04-8BE6A09CA1F5}" srcId="{8D6F0ACB-D8D8-4519-BCF9-B9190AAC8860}" destId="{17B85962-F31D-4FD0-B5D1-6B05AA2100C4}" srcOrd="2" destOrd="0" parTransId="{79C40F7C-9966-4781-8011-B14EAFF4066C}" sibTransId="{0CD96CE4-019F-4448-BEF9-3F134B7C69AA}"/>
    <dgm:cxn modelId="{8889059E-B27A-4F5A-A50E-B56E76ACE45F}" type="presOf" srcId="{DA2DE8AB-410A-4219-8F39-DF64751DD2C5}" destId="{97497131-665D-4FCF-8F59-07AE05658AB8}" srcOrd="0" destOrd="0" presId="urn:microsoft.com/office/officeart/2005/8/layout/default"/>
    <dgm:cxn modelId="{846E0CCD-2D92-48BE-BBF1-57CD90BF2B2A}" type="presOf" srcId="{8D6F0ACB-D8D8-4519-BCF9-B9190AAC8860}" destId="{877B21D3-E7A0-492A-82C8-B03E4966F2CA}" srcOrd="0" destOrd="0" presId="urn:microsoft.com/office/officeart/2005/8/layout/default"/>
    <dgm:cxn modelId="{4826E434-2AD1-484E-8937-224A55C7B5CD}" type="presParOf" srcId="{877B21D3-E7A0-492A-82C8-B03E4966F2CA}" destId="{0677AE1B-9251-4E7D-A77D-7375F065993E}" srcOrd="0" destOrd="0" presId="urn:microsoft.com/office/officeart/2005/8/layout/default"/>
    <dgm:cxn modelId="{171000B8-2709-489B-9436-35B1181C3779}" type="presParOf" srcId="{877B21D3-E7A0-492A-82C8-B03E4966F2CA}" destId="{507954DB-34C0-4FD5-B12C-E598CE869C21}" srcOrd="1" destOrd="0" presId="urn:microsoft.com/office/officeart/2005/8/layout/default"/>
    <dgm:cxn modelId="{AAD93325-A129-422F-B5BE-6288DA2DD49F}" type="presParOf" srcId="{877B21D3-E7A0-492A-82C8-B03E4966F2CA}" destId="{BE49B33E-4421-4CC1-9DF2-EA18AD3A25B1}" srcOrd="2" destOrd="0" presId="urn:microsoft.com/office/officeart/2005/8/layout/default"/>
    <dgm:cxn modelId="{A73BC7EE-2C58-4214-863C-9B943A72D12F}" type="presParOf" srcId="{877B21D3-E7A0-492A-82C8-B03E4966F2CA}" destId="{54356EE9-0F0F-43F6-AC00-F31B80F8104F}" srcOrd="3" destOrd="0" presId="urn:microsoft.com/office/officeart/2005/8/layout/default"/>
    <dgm:cxn modelId="{A5E083BD-3B45-43AD-A77B-E3C6EF63AE7D}" type="presParOf" srcId="{877B21D3-E7A0-492A-82C8-B03E4966F2CA}" destId="{EDB83404-D519-4775-8908-E04EC14CB31C}" srcOrd="4" destOrd="0" presId="urn:microsoft.com/office/officeart/2005/8/layout/default"/>
    <dgm:cxn modelId="{A03AFBCA-2B39-44ED-9E2C-BEBCFAF93418}" type="presParOf" srcId="{877B21D3-E7A0-492A-82C8-B03E4966F2CA}" destId="{7F69EDC4-C926-4C23-BDC5-8E61826455D9}" srcOrd="5" destOrd="0" presId="urn:microsoft.com/office/officeart/2005/8/layout/default"/>
    <dgm:cxn modelId="{6C1619D4-3E8B-48E2-9C22-7444C96DD16D}" type="presParOf" srcId="{877B21D3-E7A0-492A-82C8-B03E4966F2CA}" destId="{13AAE0C5-0EF1-4CEF-87B7-7CF693B2636A}" srcOrd="6" destOrd="0" presId="urn:microsoft.com/office/officeart/2005/8/layout/default"/>
    <dgm:cxn modelId="{246B77E9-8335-4444-8805-8AD22C05F730}" type="presParOf" srcId="{877B21D3-E7A0-492A-82C8-B03E4966F2CA}" destId="{03F0F8DD-AFCA-4328-A42D-B6943FAC34B9}" srcOrd="7" destOrd="0" presId="urn:microsoft.com/office/officeart/2005/8/layout/default"/>
    <dgm:cxn modelId="{696AF90D-FA86-4833-8426-6D6851039B21}" type="presParOf" srcId="{877B21D3-E7A0-492A-82C8-B03E4966F2CA}" destId="{97497131-665D-4FCF-8F59-07AE05658AB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F79B4A-FD5D-45FB-AAD7-4F3BD920BCC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4288B7-1D18-47CE-A50D-2F858FC1964B}">
      <dgm:prSet phldrT="[Текст]"/>
      <dgm:spPr/>
      <dgm:t>
        <a:bodyPr/>
        <a:lstStyle/>
        <a:p>
          <a:r>
            <a:rPr lang="ru-RU" dirty="0" smtClean="0"/>
            <a:t>Нацелен на выявление причин трудностей ребенка</a:t>
          </a:r>
          <a:endParaRPr lang="ru-RU" dirty="0"/>
        </a:p>
      </dgm:t>
    </dgm:pt>
    <dgm:pt modelId="{664A3AAA-C753-42CF-B9B1-9FA0F3D91785}" type="parTrans" cxnId="{671582B8-4DB7-4882-932B-4AACC75DA438}">
      <dgm:prSet/>
      <dgm:spPr/>
      <dgm:t>
        <a:bodyPr/>
        <a:lstStyle/>
        <a:p>
          <a:endParaRPr lang="ru-RU"/>
        </a:p>
      </dgm:t>
    </dgm:pt>
    <dgm:pt modelId="{5F27EA09-7E2A-4696-8D2E-F9E208F9D387}" type="sibTrans" cxnId="{671582B8-4DB7-4882-932B-4AACC75DA438}">
      <dgm:prSet/>
      <dgm:spPr/>
      <dgm:t>
        <a:bodyPr/>
        <a:lstStyle/>
        <a:p>
          <a:endParaRPr lang="ru-RU"/>
        </a:p>
      </dgm:t>
    </dgm:pt>
    <dgm:pt modelId="{50E71C75-8352-4B61-8A91-932CA8A05F77}">
      <dgm:prSet/>
      <dgm:spPr/>
      <dgm:t>
        <a:bodyPr/>
        <a:lstStyle/>
        <a:p>
          <a:r>
            <a:rPr lang="ru-RU" dirty="0" smtClean="0"/>
            <a:t>Разработку рекомендаций учителям, логопеду, психологу</a:t>
          </a:r>
        </a:p>
      </dgm:t>
    </dgm:pt>
    <dgm:pt modelId="{A90A40E3-FCE7-4D02-A2E8-A12ED9BD5527}" type="parTrans" cxnId="{21804836-C6B4-4092-AA43-64E6511ED0BD}">
      <dgm:prSet/>
      <dgm:spPr/>
      <dgm:t>
        <a:bodyPr/>
        <a:lstStyle/>
        <a:p>
          <a:endParaRPr lang="ru-RU"/>
        </a:p>
      </dgm:t>
    </dgm:pt>
    <dgm:pt modelId="{BF551301-59D8-4206-85B6-86D3D95CCF19}" type="sibTrans" cxnId="{21804836-C6B4-4092-AA43-64E6511ED0BD}">
      <dgm:prSet/>
      <dgm:spPr/>
      <dgm:t>
        <a:bodyPr/>
        <a:lstStyle/>
        <a:p>
          <a:endParaRPr lang="ru-RU"/>
        </a:p>
      </dgm:t>
    </dgm:pt>
    <dgm:pt modelId="{0369BABB-0495-4B05-9B5F-12FED7E7A6D0}">
      <dgm:prSet/>
      <dgm:spPr/>
      <dgm:t>
        <a:bodyPr/>
        <a:lstStyle/>
        <a:p>
          <a:r>
            <a:rPr lang="ru-RU" smtClean="0"/>
            <a:t>Контроль за выполнением рекомендаций</a:t>
          </a:r>
          <a:endParaRPr lang="ru-RU" dirty="0"/>
        </a:p>
      </dgm:t>
    </dgm:pt>
    <dgm:pt modelId="{776A8E00-696F-4488-9F65-BF6E958D3F2B}" type="parTrans" cxnId="{2124D441-2B32-4A50-B04D-CD6C829B4C85}">
      <dgm:prSet/>
      <dgm:spPr/>
      <dgm:t>
        <a:bodyPr/>
        <a:lstStyle/>
        <a:p>
          <a:endParaRPr lang="ru-RU"/>
        </a:p>
      </dgm:t>
    </dgm:pt>
    <dgm:pt modelId="{48437D1B-30C7-4651-AF06-FFC267929EA5}" type="sibTrans" cxnId="{2124D441-2B32-4A50-B04D-CD6C829B4C85}">
      <dgm:prSet/>
      <dgm:spPr/>
      <dgm:t>
        <a:bodyPr/>
        <a:lstStyle/>
        <a:p>
          <a:endParaRPr lang="ru-RU"/>
        </a:p>
      </dgm:t>
    </dgm:pt>
    <dgm:pt modelId="{F8F4129E-43E4-42D7-8E5B-FEF0E6A4ADA5}" type="pres">
      <dgm:prSet presAssocID="{31F79B4A-FD5D-45FB-AAD7-4F3BD920BCC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96C4376-14C4-4F33-9CC4-3B0FD42BB648}" type="pres">
      <dgm:prSet presAssocID="{634288B7-1D18-47CE-A50D-2F858FC1964B}" presName="composite" presStyleCnt="0"/>
      <dgm:spPr/>
    </dgm:pt>
    <dgm:pt modelId="{7164DACE-4AE3-430A-995D-AA061B426DA2}" type="pres">
      <dgm:prSet presAssocID="{634288B7-1D18-47CE-A50D-2F858FC1964B}" presName="LShape" presStyleLbl="alignNode1" presStyleIdx="0" presStyleCnt="5"/>
      <dgm:spPr/>
    </dgm:pt>
    <dgm:pt modelId="{3E89875F-8A84-4283-96F3-59545B703E2C}" type="pres">
      <dgm:prSet presAssocID="{634288B7-1D18-47CE-A50D-2F858FC1964B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4D624-71D9-461B-9615-42D6D25727DD}" type="pres">
      <dgm:prSet presAssocID="{634288B7-1D18-47CE-A50D-2F858FC1964B}" presName="Triangle" presStyleLbl="alignNode1" presStyleIdx="1" presStyleCnt="5"/>
      <dgm:spPr/>
    </dgm:pt>
    <dgm:pt modelId="{E90687A2-FF32-46B8-A2EF-05A66056C7B6}" type="pres">
      <dgm:prSet presAssocID="{5F27EA09-7E2A-4696-8D2E-F9E208F9D387}" presName="sibTrans" presStyleCnt="0"/>
      <dgm:spPr/>
    </dgm:pt>
    <dgm:pt modelId="{1392CA44-B56B-4B4A-B43E-04741D9162E9}" type="pres">
      <dgm:prSet presAssocID="{5F27EA09-7E2A-4696-8D2E-F9E208F9D387}" presName="space" presStyleCnt="0"/>
      <dgm:spPr/>
    </dgm:pt>
    <dgm:pt modelId="{1E646973-B2B3-45FC-8D79-7AC935448ECE}" type="pres">
      <dgm:prSet presAssocID="{50E71C75-8352-4B61-8A91-932CA8A05F77}" presName="composite" presStyleCnt="0"/>
      <dgm:spPr/>
    </dgm:pt>
    <dgm:pt modelId="{5BAE35A8-8E43-40BB-A099-504616F6E173}" type="pres">
      <dgm:prSet presAssocID="{50E71C75-8352-4B61-8A91-932CA8A05F77}" presName="LShape" presStyleLbl="alignNode1" presStyleIdx="2" presStyleCnt="5"/>
      <dgm:spPr/>
    </dgm:pt>
    <dgm:pt modelId="{7D4023E4-37CB-4DBF-A24A-BEB3354BC9BB}" type="pres">
      <dgm:prSet presAssocID="{50E71C75-8352-4B61-8A91-932CA8A05F7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462FB-C2BA-4A9D-BC63-3BEBEEDEDC8E}" type="pres">
      <dgm:prSet presAssocID="{50E71C75-8352-4B61-8A91-932CA8A05F77}" presName="Triangle" presStyleLbl="alignNode1" presStyleIdx="3" presStyleCnt="5"/>
      <dgm:spPr/>
    </dgm:pt>
    <dgm:pt modelId="{EBC22BFC-37B9-4158-81B5-63926917EB60}" type="pres">
      <dgm:prSet presAssocID="{BF551301-59D8-4206-85B6-86D3D95CCF19}" presName="sibTrans" presStyleCnt="0"/>
      <dgm:spPr/>
    </dgm:pt>
    <dgm:pt modelId="{585D60C5-A798-4F8D-9764-E06FCDBBE3E9}" type="pres">
      <dgm:prSet presAssocID="{BF551301-59D8-4206-85B6-86D3D95CCF19}" presName="space" presStyleCnt="0"/>
      <dgm:spPr/>
    </dgm:pt>
    <dgm:pt modelId="{26C43B42-1067-4F7F-9D7E-D90E56641794}" type="pres">
      <dgm:prSet presAssocID="{0369BABB-0495-4B05-9B5F-12FED7E7A6D0}" presName="composite" presStyleCnt="0"/>
      <dgm:spPr/>
    </dgm:pt>
    <dgm:pt modelId="{52FED724-9755-4050-BE75-75487A6F9C78}" type="pres">
      <dgm:prSet presAssocID="{0369BABB-0495-4B05-9B5F-12FED7E7A6D0}" presName="LShape" presStyleLbl="alignNode1" presStyleIdx="4" presStyleCnt="5"/>
      <dgm:spPr/>
    </dgm:pt>
    <dgm:pt modelId="{0EBABA83-DF21-468D-837D-31CFF090EE37}" type="pres">
      <dgm:prSet presAssocID="{0369BABB-0495-4B05-9B5F-12FED7E7A6D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1582B8-4DB7-4882-932B-4AACC75DA438}" srcId="{31F79B4A-FD5D-45FB-AAD7-4F3BD920BCC5}" destId="{634288B7-1D18-47CE-A50D-2F858FC1964B}" srcOrd="0" destOrd="0" parTransId="{664A3AAA-C753-42CF-B9B1-9FA0F3D91785}" sibTransId="{5F27EA09-7E2A-4696-8D2E-F9E208F9D387}"/>
    <dgm:cxn modelId="{C500FC14-9B3A-4842-8B19-63A82F3EEEDC}" type="presOf" srcId="{0369BABB-0495-4B05-9B5F-12FED7E7A6D0}" destId="{0EBABA83-DF21-468D-837D-31CFF090EE37}" srcOrd="0" destOrd="0" presId="urn:microsoft.com/office/officeart/2009/3/layout/StepUpProcess"/>
    <dgm:cxn modelId="{13152296-928B-47C9-BB37-8FEECC31B95A}" type="presOf" srcId="{50E71C75-8352-4B61-8A91-932CA8A05F77}" destId="{7D4023E4-37CB-4DBF-A24A-BEB3354BC9BB}" srcOrd="0" destOrd="0" presId="urn:microsoft.com/office/officeart/2009/3/layout/StepUpProcess"/>
    <dgm:cxn modelId="{CD6EE607-9F80-4682-B998-6CDBDB08BC22}" type="presOf" srcId="{31F79B4A-FD5D-45FB-AAD7-4F3BD920BCC5}" destId="{F8F4129E-43E4-42D7-8E5B-FEF0E6A4ADA5}" srcOrd="0" destOrd="0" presId="urn:microsoft.com/office/officeart/2009/3/layout/StepUpProcess"/>
    <dgm:cxn modelId="{D655191C-BCD2-4666-9A9E-330FADDA03D8}" type="presOf" srcId="{634288B7-1D18-47CE-A50D-2F858FC1964B}" destId="{3E89875F-8A84-4283-96F3-59545B703E2C}" srcOrd="0" destOrd="0" presId="urn:microsoft.com/office/officeart/2009/3/layout/StepUpProcess"/>
    <dgm:cxn modelId="{21804836-C6B4-4092-AA43-64E6511ED0BD}" srcId="{31F79B4A-FD5D-45FB-AAD7-4F3BD920BCC5}" destId="{50E71C75-8352-4B61-8A91-932CA8A05F77}" srcOrd="1" destOrd="0" parTransId="{A90A40E3-FCE7-4D02-A2E8-A12ED9BD5527}" sibTransId="{BF551301-59D8-4206-85B6-86D3D95CCF19}"/>
    <dgm:cxn modelId="{2124D441-2B32-4A50-B04D-CD6C829B4C85}" srcId="{31F79B4A-FD5D-45FB-AAD7-4F3BD920BCC5}" destId="{0369BABB-0495-4B05-9B5F-12FED7E7A6D0}" srcOrd="2" destOrd="0" parTransId="{776A8E00-696F-4488-9F65-BF6E958D3F2B}" sibTransId="{48437D1B-30C7-4651-AF06-FFC267929EA5}"/>
    <dgm:cxn modelId="{5E399E1D-2B74-4B8C-BFDC-B04427C4BAE2}" type="presParOf" srcId="{F8F4129E-43E4-42D7-8E5B-FEF0E6A4ADA5}" destId="{496C4376-14C4-4F33-9CC4-3B0FD42BB648}" srcOrd="0" destOrd="0" presId="urn:microsoft.com/office/officeart/2009/3/layout/StepUpProcess"/>
    <dgm:cxn modelId="{3A96E3BD-A9FC-465B-B5FF-8A9EA4A82C4A}" type="presParOf" srcId="{496C4376-14C4-4F33-9CC4-3B0FD42BB648}" destId="{7164DACE-4AE3-430A-995D-AA061B426DA2}" srcOrd="0" destOrd="0" presId="urn:microsoft.com/office/officeart/2009/3/layout/StepUpProcess"/>
    <dgm:cxn modelId="{A4873526-59EC-4C9A-B81A-36DD7658EB96}" type="presParOf" srcId="{496C4376-14C4-4F33-9CC4-3B0FD42BB648}" destId="{3E89875F-8A84-4283-96F3-59545B703E2C}" srcOrd="1" destOrd="0" presId="urn:microsoft.com/office/officeart/2009/3/layout/StepUpProcess"/>
    <dgm:cxn modelId="{8522D060-50A2-4A0C-9672-2BB2EA8DDD1E}" type="presParOf" srcId="{496C4376-14C4-4F33-9CC4-3B0FD42BB648}" destId="{3924D624-71D9-461B-9615-42D6D25727DD}" srcOrd="2" destOrd="0" presId="urn:microsoft.com/office/officeart/2009/3/layout/StepUpProcess"/>
    <dgm:cxn modelId="{E9988B95-8938-4865-9C08-016B0DED44F5}" type="presParOf" srcId="{F8F4129E-43E4-42D7-8E5B-FEF0E6A4ADA5}" destId="{E90687A2-FF32-46B8-A2EF-05A66056C7B6}" srcOrd="1" destOrd="0" presId="urn:microsoft.com/office/officeart/2009/3/layout/StepUpProcess"/>
    <dgm:cxn modelId="{3741171D-6DA5-49C7-9E98-670611C5F73D}" type="presParOf" srcId="{E90687A2-FF32-46B8-A2EF-05A66056C7B6}" destId="{1392CA44-B56B-4B4A-B43E-04741D9162E9}" srcOrd="0" destOrd="0" presId="urn:microsoft.com/office/officeart/2009/3/layout/StepUpProcess"/>
    <dgm:cxn modelId="{ACD5A1BB-9766-43E4-BBD9-9AE1A92AEF94}" type="presParOf" srcId="{F8F4129E-43E4-42D7-8E5B-FEF0E6A4ADA5}" destId="{1E646973-B2B3-45FC-8D79-7AC935448ECE}" srcOrd="2" destOrd="0" presId="urn:microsoft.com/office/officeart/2009/3/layout/StepUpProcess"/>
    <dgm:cxn modelId="{8BC8BA59-5BDE-4816-A243-6657F5948920}" type="presParOf" srcId="{1E646973-B2B3-45FC-8D79-7AC935448ECE}" destId="{5BAE35A8-8E43-40BB-A099-504616F6E173}" srcOrd="0" destOrd="0" presId="urn:microsoft.com/office/officeart/2009/3/layout/StepUpProcess"/>
    <dgm:cxn modelId="{3520C584-1344-4CFE-B05D-A16E03A0CDD6}" type="presParOf" srcId="{1E646973-B2B3-45FC-8D79-7AC935448ECE}" destId="{7D4023E4-37CB-4DBF-A24A-BEB3354BC9BB}" srcOrd="1" destOrd="0" presId="urn:microsoft.com/office/officeart/2009/3/layout/StepUpProcess"/>
    <dgm:cxn modelId="{206CAA08-6A44-4D47-88D7-29BAFBEBA6C3}" type="presParOf" srcId="{1E646973-B2B3-45FC-8D79-7AC935448ECE}" destId="{996462FB-C2BA-4A9D-BC63-3BEBEEDEDC8E}" srcOrd="2" destOrd="0" presId="urn:microsoft.com/office/officeart/2009/3/layout/StepUpProcess"/>
    <dgm:cxn modelId="{4802AD96-3AAE-4F44-8657-C6873E558620}" type="presParOf" srcId="{F8F4129E-43E4-42D7-8E5B-FEF0E6A4ADA5}" destId="{EBC22BFC-37B9-4158-81B5-63926917EB60}" srcOrd="3" destOrd="0" presId="urn:microsoft.com/office/officeart/2009/3/layout/StepUpProcess"/>
    <dgm:cxn modelId="{4DE80282-2FAF-4E26-9350-BC477C8A351F}" type="presParOf" srcId="{EBC22BFC-37B9-4158-81B5-63926917EB60}" destId="{585D60C5-A798-4F8D-9764-E06FCDBBE3E9}" srcOrd="0" destOrd="0" presId="urn:microsoft.com/office/officeart/2009/3/layout/StepUpProcess"/>
    <dgm:cxn modelId="{BEDF34FC-DFCB-4771-B3C6-FB1E203424DC}" type="presParOf" srcId="{F8F4129E-43E4-42D7-8E5B-FEF0E6A4ADA5}" destId="{26C43B42-1067-4F7F-9D7E-D90E56641794}" srcOrd="4" destOrd="0" presId="urn:microsoft.com/office/officeart/2009/3/layout/StepUpProcess"/>
    <dgm:cxn modelId="{E6A0C3BF-D0E6-43ED-B5BD-C931D0FC3510}" type="presParOf" srcId="{26C43B42-1067-4F7F-9D7E-D90E56641794}" destId="{52FED724-9755-4050-BE75-75487A6F9C78}" srcOrd="0" destOrd="0" presId="urn:microsoft.com/office/officeart/2009/3/layout/StepUpProcess"/>
    <dgm:cxn modelId="{7FD62187-7AA2-4599-B856-011F47CCED40}" type="presParOf" srcId="{26C43B42-1067-4F7F-9D7E-D90E56641794}" destId="{0EBABA83-DF21-468D-837D-31CFF090EE3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564CD6-8091-439B-AED0-927006D9EF07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D5F465-9763-488B-B6D8-4E5335E2F12D}">
      <dgm:prSet phldrT="[Текст]"/>
      <dgm:spPr/>
      <dgm:t>
        <a:bodyPr/>
        <a:lstStyle/>
        <a:p>
          <a:r>
            <a:rPr lang="ru-RU" dirty="0" smtClean="0"/>
            <a:t>Психолого-педагогический консилиум</a:t>
          </a:r>
          <a:endParaRPr lang="ru-RU" dirty="0"/>
        </a:p>
      </dgm:t>
    </dgm:pt>
    <dgm:pt modelId="{D3029935-B55B-4A4E-9BB1-D1CACECFB969}" type="parTrans" cxnId="{BEC293AA-D520-4AB4-AA72-7CE4116DCDD4}">
      <dgm:prSet/>
      <dgm:spPr/>
      <dgm:t>
        <a:bodyPr/>
        <a:lstStyle/>
        <a:p>
          <a:endParaRPr lang="ru-RU"/>
        </a:p>
      </dgm:t>
    </dgm:pt>
    <dgm:pt modelId="{CC69536C-2CC3-4F8E-A239-7690A33447FD}" type="sibTrans" cxnId="{BEC293AA-D520-4AB4-AA72-7CE4116DCDD4}">
      <dgm:prSet/>
      <dgm:spPr/>
      <dgm:t>
        <a:bodyPr/>
        <a:lstStyle/>
        <a:p>
          <a:endParaRPr lang="ru-RU"/>
        </a:p>
      </dgm:t>
    </dgm:pt>
    <dgm:pt modelId="{29A0FC14-F749-4DD3-A5ED-8ACD4146CAA9}">
      <dgm:prSet phldrT="[Текст]"/>
      <dgm:spPr/>
      <dgm:t>
        <a:bodyPr/>
        <a:lstStyle/>
        <a:p>
          <a:r>
            <a:rPr lang="ru-RU" dirty="0" smtClean="0"/>
            <a:t>Психолого-медико- педагогическая комиссия</a:t>
          </a:r>
          <a:endParaRPr lang="ru-RU" dirty="0"/>
        </a:p>
      </dgm:t>
    </dgm:pt>
    <dgm:pt modelId="{6E56A04F-E60B-4E2E-9FE0-54DE06CEF581}" type="parTrans" cxnId="{69F49277-057A-46DE-BAE8-C2F17E1F6BEF}">
      <dgm:prSet/>
      <dgm:spPr/>
      <dgm:t>
        <a:bodyPr/>
        <a:lstStyle/>
        <a:p>
          <a:endParaRPr lang="ru-RU"/>
        </a:p>
      </dgm:t>
    </dgm:pt>
    <dgm:pt modelId="{EBF7EFC5-2DE2-4E4A-A882-BFCE68BEA387}" type="sibTrans" cxnId="{69F49277-057A-46DE-BAE8-C2F17E1F6BEF}">
      <dgm:prSet/>
      <dgm:spPr/>
      <dgm:t>
        <a:bodyPr/>
        <a:lstStyle/>
        <a:p>
          <a:endParaRPr lang="ru-RU"/>
        </a:p>
      </dgm:t>
    </dgm:pt>
    <dgm:pt modelId="{00D75332-7886-445C-9D68-6D826E913EBE}" type="pres">
      <dgm:prSet presAssocID="{2A564CD6-8091-439B-AED0-927006D9EF0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DC801C-EDE7-4B59-8A16-7C1CED337668}" type="pres">
      <dgm:prSet presAssocID="{62D5F465-9763-488B-B6D8-4E5335E2F12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8327F-1552-47FA-86AD-FA2BD27D4E49}" type="pres">
      <dgm:prSet presAssocID="{29A0FC14-F749-4DD3-A5ED-8ACD4146CAA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1ADC91-D2C3-4143-A848-7C3FEDF4B886}" type="presOf" srcId="{62D5F465-9763-488B-B6D8-4E5335E2F12D}" destId="{67DC801C-EDE7-4B59-8A16-7C1CED337668}" srcOrd="0" destOrd="0" presId="urn:microsoft.com/office/officeart/2005/8/layout/arrow5"/>
    <dgm:cxn modelId="{B27BB9DE-E31E-4AFF-A909-88D46EE2D7F7}" type="presOf" srcId="{29A0FC14-F749-4DD3-A5ED-8ACD4146CAA9}" destId="{FAA8327F-1552-47FA-86AD-FA2BD27D4E49}" srcOrd="0" destOrd="0" presId="urn:microsoft.com/office/officeart/2005/8/layout/arrow5"/>
    <dgm:cxn modelId="{69F49277-057A-46DE-BAE8-C2F17E1F6BEF}" srcId="{2A564CD6-8091-439B-AED0-927006D9EF07}" destId="{29A0FC14-F749-4DD3-A5ED-8ACD4146CAA9}" srcOrd="1" destOrd="0" parTransId="{6E56A04F-E60B-4E2E-9FE0-54DE06CEF581}" sibTransId="{EBF7EFC5-2DE2-4E4A-A882-BFCE68BEA387}"/>
    <dgm:cxn modelId="{E89E13C0-1476-4801-A17E-4D87C90A3582}" type="presOf" srcId="{2A564CD6-8091-439B-AED0-927006D9EF07}" destId="{00D75332-7886-445C-9D68-6D826E913EBE}" srcOrd="0" destOrd="0" presId="urn:microsoft.com/office/officeart/2005/8/layout/arrow5"/>
    <dgm:cxn modelId="{BEC293AA-D520-4AB4-AA72-7CE4116DCDD4}" srcId="{2A564CD6-8091-439B-AED0-927006D9EF07}" destId="{62D5F465-9763-488B-B6D8-4E5335E2F12D}" srcOrd="0" destOrd="0" parTransId="{D3029935-B55B-4A4E-9BB1-D1CACECFB969}" sibTransId="{CC69536C-2CC3-4F8E-A239-7690A33447FD}"/>
    <dgm:cxn modelId="{BFD2E1A1-110D-4909-85C5-96B0150A8EBA}" type="presParOf" srcId="{00D75332-7886-445C-9D68-6D826E913EBE}" destId="{67DC801C-EDE7-4B59-8A16-7C1CED337668}" srcOrd="0" destOrd="0" presId="urn:microsoft.com/office/officeart/2005/8/layout/arrow5"/>
    <dgm:cxn modelId="{9048609C-4467-474C-B2B9-231D3C906AC1}" type="presParOf" srcId="{00D75332-7886-445C-9D68-6D826E913EBE}" destId="{FAA8327F-1552-47FA-86AD-FA2BD27D4E4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B39B73-B695-4264-BB75-779D8D7F9AA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D37204-EB51-4048-B2F6-52DA752782B8}">
      <dgm:prSet phldrT="[Текст]"/>
      <dgm:spPr/>
      <dgm:t>
        <a:bodyPr/>
        <a:lstStyle/>
        <a:p>
          <a:r>
            <a:rPr lang="ru-RU" dirty="0" smtClean="0"/>
            <a:t>Психолог </a:t>
          </a:r>
          <a:endParaRPr lang="ru-RU" dirty="0"/>
        </a:p>
      </dgm:t>
    </dgm:pt>
    <dgm:pt modelId="{2C29659E-F5B9-4AB0-B9A3-2F82E68B9FB2}" type="parTrans" cxnId="{60248595-5EFE-40BC-BE52-2E4769B6B9DB}">
      <dgm:prSet/>
      <dgm:spPr/>
      <dgm:t>
        <a:bodyPr/>
        <a:lstStyle/>
        <a:p>
          <a:endParaRPr lang="ru-RU"/>
        </a:p>
      </dgm:t>
    </dgm:pt>
    <dgm:pt modelId="{DFDEB9AF-72EB-45E0-A1A9-3F04F897B800}" type="sibTrans" cxnId="{60248595-5EFE-40BC-BE52-2E4769B6B9DB}">
      <dgm:prSet/>
      <dgm:spPr/>
      <dgm:t>
        <a:bodyPr/>
        <a:lstStyle/>
        <a:p>
          <a:endParaRPr lang="ru-RU"/>
        </a:p>
      </dgm:t>
    </dgm:pt>
    <dgm:pt modelId="{B85420A2-C640-4599-9432-E08F837C5D60}">
      <dgm:prSet phldrT="[Текст]"/>
      <dgm:spPr/>
      <dgm:t>
        <a:bodyPr/>
        <a:lstStyle/>
        <a:p>
          <a:r>
            <a:rPr lang="ru-RU" dirty="0" smtClean="0"/>
            <a:t>логопед</a:t>
          </a:r>
          <a:endParaRPr lang="ru-RU" dirty="0"/>
        </a:p>
      </dgm:t>
    </dgm:pt>
    <dgm:pt modelId="{DA94C4E2-8504-4CF8-967A-03898A9481DA}" type="parTrans" cxnId="{9B01EBF3-2602-4AF4-B2A7-7ACE9E36EAFC}">
      <dgm:prSet/>
      <dgm:spPr/>
      <dgm:t>
        <a:bodyPr/>
        <a:lstStyle/>
        <a:p>
          <a:endParaRPr lang="ru-RU"/>
        </a:p>
      </dgm:t>
    </dgm:pt>
    <dgm:pt modelId="{0D107BCA-786E-42E5-BF79-DE4CF5C539E3}" type="sibTrans" cxnId="{9B01EBF3-2602-4AF4-B2A7-7ACE9E36EAFC}">
      <dgm:prSet/>
      <dgm:spPr/>
      <dgm:t>
        <a:bodyPr/>
        <a:lstStyle/>
        <a:p>
          <a:endParaRPr lang="ru-RU"/>
        </a:p>
      </dgm:t>
    </dgm:pt>
    <dgm:pt modelId="{B2BF5474-9DE3-47A5-A840-3D04D886F7BD}">
      <dgm:prSet phldrT="[Текст]"/>
      <dgm:spPr/>
      <dgm:t>
        <a:bodyPr/>
        <a:lstStyle/>
        <a:p>
          <a:r>
            <a:rPr lang="ru-RU" dirty="0" smtClean="0"/>
            <a:t>дефектолог</a:t>
          </a:r>
          <a:endParaRPr lang="ru-RU" dirty="0"/>
        </a:p>
      </dgm:t>
    </dgm:pt>
    <dgm:pt modelId="{B74C3EAC-2C44-4527-8128-31479FABD7BF}" type="parTrans" cxnId="{C71CD17F-8EDB-46EF-A84E-8F6C2FA1399F}">
      <dgm:prSet/>
      <dgm:spPr/>
      <dgm:t>
        <a:bodyPr/>
        <a:lstStyle/>
        <a:p>
          <a:endParaRPr lang="ru-RU"/>
        </a:p>
      </dgm:t>
    </dgm:pt>
    <dgm:pt modelId="{02681DF9-F109-4B24-AF5C-7D7CC6E3543C}" type="sibTrans" cxnId="{C71CD17F-8EDB-46EF-A84E-8F6C2FA1399F}">
      <dgm:prSet/>
      <dgm:spPr/>
      <dgm:t>
        <a:bodyPr/>
        <a:lstStyle/>
        <a:p>
          <a:endParaRPr lang="ru-RU"/>
        </a:p>
      </dgm:t>
    </dgm:pt>
    <dgm:pt modelId="{77D50675-D3C8-4F36-BB2B-2CD820452EFB}">
      <dgm:prSet phldrT="[Текст]"/>
      <dgm:spPr/>
      <dgm:t>
        <a:bodyPr/>
        <a:lstStyle/>
        <a:p>
          <a:r>
            <a:rPr lang="ru-RU" dirty="0" smtClean="0"/>
            <a:t>Социальный педагог</a:t>
          </a:r>
          <a:endParaRPr lang="ru-RU" dirty="0"/>
        </a:p>
      </dgm:t>
    </dgm:pt>
    <dgm:pt modelId="{5C41324E-1BAC-4A60-9349-278422A58CEB}" type="parTrans" cxnId="{6CD6227E-F706-4093-9C6F-CF27D6EEC86E}">
      <dgm:prSet/>
      <dgm:spPr/>
      <dgm:t>
        <a:bodyPr/>
        <a:lstStyle/>
        <a:p>
          <a:endParaRPr lang="ru-RU"/>
        </a:p>
      </dgm:t>
    </dgm:pt>
    <dgm:pt modelId="{765133C1-EDC0-4459-94DD-A54AD7F56170}" type="sibTrans" cxnId="{6CD6227E-F706-4093-9C6F-CF27D6EEC86E}">
      <dgm:prSet/>
      <dgm:spPr/>
      <dgm:t>
        <a:bodyPr/>
        <a:lstStyle/>
        <a:p>
          <a:endParaRPr lang="ru-RU"/>
        </a:p>
      </dgm:t>
    </dgm:pt>
    <dgm:pt modelId="{91A7DC5D-0F78-43FB-B6E0-61DF6CD3D9B6}">
      <dgm:prSet phldrT="[Текст]"/>
      <dgm:spPr/>
      <dgm:t>
        <a:bodyPr/>
        <a:lstStyle/>
        <a:p>
          <a:r>
            <a:rPr lang="ru-RU" dirty="0" smtClean="0"/>
            <a:t>Завуч </a:t>
          </a:r>
          <a:endParaRPr lang="ru-RU" dirty="0"/>
        </a:p>
      </dgm:t>
    </dgm:pt>
    <dgm:pt modelId="{1C12CDA7-E8ED-4EA8-A24F-AF229D1C8A71}" type="parTrans" cxnId="{007BC947-1F6A-4CB5-92C7-CBE31D21DF5A}">
      <dgm:prSet/>
      <dgm:spPr/>
      <dgm:t>
        <a:bodyPr/>
        <a:lstStyle/>
        <a:p>
          <a:endParaRPr lang="ru-RU"/>
        </a:p>
      </dgm:t>
    </dgm:pt>
    <dgm:pt modelId="{3104C330-15F9-4A4E-8150-C5BA653D8399}" type="sibTrans" cxnId="{007BC947-1F6A-4CB5-92C7-CBE31D21DF5A}">
      <dgm:prSet/>
      <dgm:spPr/>
      <dgm:t>
        <a:bodyPr/>
        <a:lstStyle/>
        <a:p>
          <a:endParaRPr lang="ru-RU"/>
        </a:p>
      </dgm:t>
    </dgm:pt>
    <dgm:pt modelId="{863B6093-AE91-4791-82F5-0C5FA3F6379E}" type="pres">
      <dgm:prSet presAssocID="{CCB39B73-B695-4264-BB75-779D8D7F9AA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385F54C-9A45-429C-8528-538628FB49E6}" type="pres">
      <dgm:prSet presAssocID="{CCB39B73-B695-4264-BB75-779D8D7F9AA4}" presName="Name1" presStyleCnt="0"/>
      <dgm:spPr/>
    </dgm:pt>
    <dgm:pt modelId="{5C7D5C15-2710-439B-8711-F3C17B56821F}" type="pres">
      <dgm:prSet presAssocID="{CCB39B73-B695-4264-BB75-779D8D7F9AA4}" presName="cycle" presStyleCnt="0"/>
      <dgm:spPr/>
    </dgm:pt>
    <dgm:pt modelId="{8C5537BD-EA11-469D-90D4-5CB8EBACFB8E}" type="pres">
      <dgm:prSet presAssocID="{CCB39B73-B695-4264-BB75-779D8D7F9AA4}" presName="srcNode" presStyleLbl="node1" presStyleIdx="0" presStyleCnt="5"/>
      <dgm:spPr/>
    </dgm:pt>
    <dgm:pt modelId="{E33AA8DA-EC92-4977-B8E5-8B8E2848E269}" type="pres">
      <dgm:prSet presAssocID="{CCB39B73-B695-4264-BB75-779D8D7F9AA4}" presName="conn" presStyleLbl="parChTrans1D2" presStyleIdx="0" presStyleCnt="1"/>
      <dgm:spPr/>
      <dgm:t>
        <a:bodyPr/>
        <a:lstStyle/>
        <a:p>
          <a:endParaRPr lang="ru-RU"/>
        </a:p>
      </dgm:t>
    </dgm:pt>
    <dgm:pt modelId="{7FD1E95E-493D-401C-81C7-9F47D92F0DD7}" type="pres">
      <dgm:prSet presAssocID="{CCB39B73-B695-4264-BB75-779D8D7F9AA4}" presName="extraNode" presStyleLbl="node1" presStyleIdx="0" presStyleCnt="5"/>
      <dgm:spPr/>
    </dgm:pt>
    <dgm:pt modelId="{BC243DEE-5D1F-4D40-A235-4D45DA827D45}" type="pres">
      <dgm:prSet presAssocID="{CCB39B73-B695-4264-BB75-779D8D7F9AA4}" presName="dstNode" presStyleLbl="node1" presStyleIdx="0" presStyleCnt="5"/>
      <dgm:spPr/>
    </dgm:pt>
    <dgm:pt modelId="{33A88899-EEEC-4F28-8F97-81CD6BFAAB9B}" type="pres">
      <dgm:prSet presAssocID="{A5D37204-EB51-4048-B2F6-52DA752782B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86EF72-227A-4FB4-A541-DD52B0598B1E}" type="pres">
      <dgm:prSet presAssocID="{A5D37204-EB51-4048-B2F6-52DA752782B8}" presName="accent_1" presStyleCnt="0"/>
      <dgm:spPr/>
    </dgm:pt>
    <dgm:pt modelId="{0B2FE711-E0AF-4F8F-9E87-2FE9C8B5C8DF}" type="pres">
      <dgm:prSet presAssocID="{A5D37204-EB51-4048-B2F6-52DA752782B8}" presName="accentRepeatNode" presStyleLbl="solidFgAcc1" presStyleIdx="0" presStyleCnt="5"/>
      <dgm:spPr/>
    </dgm:pt>
    <dgm:pt modelId="{F492AF53-0579-4025-9273-DF6434B1C273}" type="pres">
      <dgm:prSet presAssocID="{B85420A2-C640-4599-9432-E08F837C5D60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DED34-4151-45DD-BB75-397620B17B3A}" type="pres">
      <dgm:prSet presAssocID="{B85420A2-C640-4599-9432-E08F837C5D60}" presName="accent_2" presStyleCnt="0"/>
      <dgm:spPr/>
    </dgm:pt>
    <dgm:pt modelId="{3992A28C-723C-4121-B0A2-03AD36F1AE82}" type="pres">
      <dgm:prSet presAssocID="{B85420A2-C640-4599-9432-E08F837C5D60}" presName="accentRepeatNode" presStyleLbl="solidFgAcc1" presStyleIdx="1" presStyleCnt="5"/>
      <dgm:spPr/>
    </dgm:pt>
    <dgm:pt modelId="{656A3CA4-09FC-4FFC-B818-36FDD84D7AE4}" type="pres">
      <dgm:prSet presAssocID="{B2BF5474-9DE3-47A5-A840-3D04D886F7B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1550A6-6254-482E-AAF2-2F1CB6A84AC0}" type="pres">
      <dgm:prSet presAssocID="{B2BF5474-9DE3-47A5-A840-3D04D886F7BD}" presName="accent_3" presStyleCnt="0"/>
      <dgm:spPr/>
    </dgm:pt>
    <dgm:pt modelId="{83F7D063-FE93-48DE-B63E-88CF5864FF6B}" type="pres">
      <dgm:prSet presAssocID="{B2BF5474-9DE3-47A5-A840-3D04D886F7BD}" presName="accentRepeatNode" presStyleLbl="solidFgAcc1" presStyleIdx="2" presStyleCnt="5"/>
      <dgm:spPr/>
    </dgm:pt>
    <dgm:pt modelId="{D14A944B-BB3D-4494-85D1-DEF8CD58CEC4}" type="pres">
      <dgm:prSet presAssocID="{77D50675-D3C8-4F36-BB2B-2CD820452EF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A8E584-9613-478B-BD0C-ED279CA0031A}" type="pres">
      <dgm:prSet presAssocID="{77D50675-D3C8-4F36-BB2B-2CD820452EFB}" presName="accent_4" presStyleCnt="0"/>
      <dgm:spPr/>
    </dgm:pt>
    <dgm:pt modelId="{E99BEC0B-E4FD-4871-8D75-AB3659D45CA2}" type="pres">
      <dgm:prSet presAssocID="{77D50675-D3C8-4F36-BB2B-2CD820452EFB}" presName="accentRepeatNode" presStyleLbl="solidFgAcc1" presStyleIdx="3" presStyleCnt="5"/>
      <dgm:spPr/>
    </dgm:pt>
    <dgm:pt modelId="{D02E0CB3-11E7-437B-B9C7-EF85B2E958E1}" type="pres">
      <dgm:prSet presAssocID="{91A7DC5D-0F78-43FB-B6E0-61DF6CD3D9B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AB465-A23D-4271-9AF2-A524A7D129BF}" type="pres">
      <dgm:prSet presAssocID="{91A7DC5D-0F78-43FB-B6E0-61DF6CD3D9B6}" presName="accent_5" presStyleCnt="0"/>
      <dgm:spPr/>
    </dgm:pt>
    <dgm:pt modelId="{152A86DB-86A0-447C-BBD6-7EAD57839EB4}" type="pres">
      <dgm:prSet presAssocID="{91A7DC5D-0F78-43FB-B6E0-61DF6CD3D9B6}" presName="accentRepeatNode" presStyleLbl="solidFgAcc1" presStyleIdx="4" presStyleCnt="5"/>
      <dgm:spPr/>
    </dgm:pt>
  </dgm:ptLst>
  <dgm:cxnLst>
    <dgm:cxn modelId="{0FAFA7BB-FA7F-42A9-9CCE-F80551935F3C}" type="presOf" srcId="{DFDEB9AF-72EB-45E0-A1A9-3F04F897B800}" destId="{E33AA8DA-EC92-4977-B8E5-8B8E2848E269}" srcOrd="0" destOrd="0" presId="urn:microsoft.com/office/officeart/2008/layout/VerticalCurvedList"/>
    <dgm:cxn modelId="{4E30384D-C93D-4C30-8049-F5EDE52CD8D2}" type="presOf" srcId="{B2BF5474-9DE3-47A5-A840-3D04D886F7BD}" destId="{656A3CA4-09FC-4FFC-B818-36FDD84D7AE4}" srcOrd="0" destOrd="0" presId="urn:microsoft.com/office/officeart/2008/layout/VerticalCurvedList"/>
    <dgm:cxn modelId="{6CD6227E-F706-4093-9C6F-CF27D6EEC86E}" srcId="{CCB39B73-B695-4264-BB75-779D8D7F9AA4}" destId="{77D50675-D3C8-4F36-BB2B-2CD820452EFB}" srcOrd="3" destOrd="0" parTransId="{5C41324E-1BAC-4A60-9349-278422A58CEB}" sibTransId="{765133C1-EDC0-4459-94DD-A54AD7F56170}"/>
    <dgm:cxn modelId="{8DBC7942-EE3B-4690-A967-6EE799663C53}" type="presOf" srcId="{CCB39B73-B695-4264-BB75-779D8D7F9AA4}" destId="{863B6093-AE91-4791-82F5-0C5FA3F6379E}" srcOrd="0" destOrd="0" presId="urn:microsoft.com/office/officeart/2008/layout/VerticalCurvedList"/>
    <dgm:cxn modelId="{F8AE0740-0E6C-4761-A577-B231AC6873C2}" type="presOf" srcId="{91A7DC5D-0F78-43FB-B6E0-61DF6CD3D9B6}" destId="{D02E0CB3-11E7-437B-B9C7-EF85B2E958E1}" srcOrd="0" destOrd="0" presId="urn:microsoft.com/office/officeart/2008/layout/VerticalCurvedList"/>
    <dgm:cxn modelId="{50849D15-FD45-4017-A7FB-877FBF8A0DBE}" type="presOf" srcId="{77D50675-D3C8-4F36-BB2B-2CD820452EFB}" destId="{D14A944B-BB3D-4494-85D1-DEF8CD58CEC4}" srcOrd="0" destOrd="0" presId="urn:microsoft.com/office/officeart/2008/layout/VerticalCurvedList"/>
    <dgm:cxn modelId="{007BC947-1F6A-4CB5-92C7-CBE31D21DF5A}" srcId="{CCB39B73-B695-4264-BB75-779D8D7F9AA4}" destId="{91A7DC5D-0F78-43FB-B6E0-61DF6CD3D9B6}" srcOrd="4" destOrd="0" parTransId="{1C12CDA7-E8ED-4EA8-A24F-AF229D1C8A71}" sibTransId="{3104C330-15F9-4A4E-8150-C5BA653D8399}"/>
    <dgm:cxn modelId="{60248595-5EFE-40BC-BE52-2E4769B6B9DB}" srcId="{CCB39B73-B695-4264-BB75-779D8D7F9AA4}" destId="{A5D37204-EB51-4048-B2F6-52DA752782B8}" srcOrd="0" destOrd="0" parTransId="{2C29659E-F5B9-4AB0-B9A3-2F82E68B9FB2}" sibTransId="{DFDEB9AF-72EB-45E0-A1A9-3F04F897B800}"/>
    <dgm:cxn modelId="{C71CD17F-8EDB-46EF-A84E-8F6C2FA1399F}" srcId="{CCB39B73-B695-4264-BB75-779D8D7F9AA4}" destId="{B2BF5474-9DE3-47A5-A840-3D04D886F7BD}" srcOrd="2" destOrd="0" parTransId="{B74C3EAC-2C44-4527-8128-31479FABD7BF}" sibTransId="{02681DF9-F109-4B24-AF5C-7D7CC6E3543C}"/>
    <dgm:cxn modelId="{2918DBEB-0057-46DC-A164-80D0D95FDE3D}" type="presOf" srcId="{A5D37204-EB51-4048-B2F6-52DA752782B8}" destId="{33A88899-EEEC-4F28-8F97-81CD6BFAAB9B}" srcOrd="0" destOrd="0" presId="urn:microsoft.com/office/officeart/2008/layout/VerticalCurvedList"/>
    <dgm:cxn modelId="{0ED1B23D-6524-4702-B59C-4D7CFE8A2574}" type="presOf" srcId="{B85420A2-C640-4599-9432-E08F837C5D60}" destId="{F492AF53-0579-4025-9273-DF6434B1C273}" srcOrd="0" destOrd="0" presId="urn:microsoft.com/office/officeart/2008/layout/VerticalCurvedList"/>
    <dgm:cxn modelId="{9B01EBF3-2602-4AF4-B2A7-7ACE9E36EAFC}" srcId="{CCB39B73-B695-4264-BB75-779D8D7F9AA4}" destId="{B85420A2-C640-4599-9432-E08F837C5D60}" srcOrd="1" destOrd="0" parTransId="{DA94C4E2-8504-4CF8-967A-03898A9481DA}" sibTransId="{0D107BCA-786E-42E5-BF79-DE4CF5C539E3}"/>
    <dgm:cxn modelId="{9282EC72-2B50-46F5-988E-88B0C9063AE4}" type="presParOf" srcId="{863B6093-AE91-4791-82F5-0C5FA3F6379E}" destId="{C385F54C-9A45-429C-8528-538628FB49E6}" srcOrd="0" destOrd="0" presId="urn:microsoft.com/office/officeart/2008/layout/VerticalCurvedList"/>
    <dgm:cxn modelId="{7338DB1D-A427-4824-BC1A-910EFA5CA3F6}" type="presParOf" srcId="{C385F54C-9A45-429C-8528-538628FB49E6}" destId="{5C7D5C15-2710-439B-8711-F3C17B56821F}" srcOrd="0" destOrd="0" presId="urn:microsoft.com/office/officeart/2008/layout/VerticalCurvedList"/>
    <dgm:cxn modelId="{BAB707C9-BF71-4961-A7E0-90E56797326C}" type="presParOf" srcId="{5C7D5C15-2710-439B-8711-F3C17B56821F}" destId="{8C5537BD-EA11-469D-90D4-5CB8EBACFB8E}" srcOrd="0" destOrd="0" presId="urn:microsoft.com/office/officeart/2008/layout/VerticalCurvedList"/>
    <dgm:cxn modelId="{4F8CB2CC-87D6-41F9-ACE1-64B3BB5DB3EB}" type="presParOf" srcId="{5C7D5C15-2710-439B-8711-F3C17B56821F}" destId="{E33AA8DA-EC92-4977-B8E5-8B8E2848E269}" srcOrd="1" destOrd="0" presId="urn:microsoft.com/office/officeart/2008/layout/VerticalCurvedList"/>
    <dgm:cxn modelId="{68083FF1-FC84-4764-9B27-D0ADCA065B75}" type="presParOf" srcId="{5C7D5C15-2710-439B-8711-F3C17B56821F}" destId="{7FD1E95E-493D-401C-81C7-9F47D92F0DD7}" srcOrd="2" destOrd="0" presId="urn:microsoft.com/office/officeart/2008/layout/VerticalCurvedList"/>
    <dgm:cxn modelId="{74CE4DF4-4856-430D-AF1C-CFF94F4A941A}" type="presParOf" srcId="{5C7D5C15-2710-439B-8711-F3C17B56821F}" destId="{BC243DEE-5D1F-4D40-A235-4D45DA827D45}" srcOrd="3" destOrd="0" presId="urn:microsoft.com/office/officeart/2008/layout/VerticalCurvedList"/>
    <dgm:cxn modelId="{026329FE-D510-44B1-8184-90DDB4D4DD8F}" type="presParOf" srcId="{C385F54C-9A45-429C-8528-538628FB49E6}" destId="{33A88899-EEEC-4F28-8F97-81CD6BFAAB9B}" srcOrd="1" destOrd="0" presId="urn:microsoft.com/office/officeart/2008/layout/VerticalCurvedList"/>
    <dgm:cxn modelId="{BEA3AD50-9477-4005-A515-CA6A2AC5DD3F}" type="presParOf" srcId="{C385F54C-9A45-429C-8528-538628FB49E6}" destId="{8586EF72-227A-4FB4-A541-DD52B0598B1E}" srcOrd="2" destOrd="0" presId="urn:microsoft.com/office/officeart/2008/layout/VerticalCurvedList"/>
    <dgm:cxn modelId="{C674EF7A-ACAC-4FAE-B3C5-E2E0FB6E5598}" type="presParOf" srcId="{8586EF72-227A-4FB4-A541-DD52B0598B1E}" destId="{0B2FE711-E0AF-4F8F-9E87-2FE9C8B5C8DF}" srcOrd="0" destOrd="0" presId="urn:microsoft.com/office/officeart/2008/layout/VerticalCurvedList"/>
    <dgm:cxn modelId="{70EBD011-9707-4637-99AF-5D1DA8771215}" type="presParOf" srcId="{C385F54C-9A45-429C-8528-538628FB49E6}" destId="{F492AF53-0579-4025-9273-DF6434B1C273}" srcOrd="3" destOrd="0" presId="urn:microsoft.com/office/officeart/2008/layout/VerticalCurvedList"/>
    <dgm:cxn modelId="{D70DB7F8-C722-43E7-955A-00D45DE0E737}" type="presParOf" srcId="{C385F54C-9A45-429C-8528-538628FB49E6}" destId="{4F5DED34-4151-45DD-BB75-397620B17B3A}" srcOrd="4" destOrd="0" presId="urn:microsoft.com/office/officeart/2008/layout/VerticalCurvedList"/>
    <dgm:cxn modelId="{B8696D4E-D658-49C9-87A9-81D51A22E814}" type="presParOf" srcId="{4F5DED34-4151-45DD-BB75-397620B17B3A}" destId="{3992A28C-723C-4121-B0A2-03AD36F1AE82}" srcOrd="0" destOrd="0" presId="urn:microsoft.com/office/officeart/2008/layout/VerticalCurvedList"/>
    <dgm:cxn modelId="{A499A742-4917-4592-B5A1-835A612F0DBE}" type="presParOf" srcId="{C385F54C-9A45-429C-8528-538628FB49E6}" destId="{656A3CA4-09FC-4FFC-B818-36FDD84D7AE4}" srcOrd="5" destOrd="0" presId="urn:microsoft.com/office/officeart/2008/layout/VerticalCurvedList"/>
    <dgm:cxn modelId="{E3420820-BEE2-40DC-8E5F-406B0DEA8BE2}" type="presParOf" srcId="{C385F54C-9A45-429C-8528-538628FB49E6}" destId="{F01550A6-6254-482E-AAF2-2F1CB6A84AC0}" srcOrd="6" destOrd="0" presId="urn:microsoft.com/office/officeart/2008/layout/VerticalCurvedList"/>
    <dgm:cxn modelId="{5E11DF8A-9C04-4002-8BE5-F01FB6085987}" type="presParOf" srcId="{F01550A6-6254-482E-AAF2-2F1CB6A84AC0}" destId="{83F7D063-FE93-48DE-B63E-88CF5864FF6B}" srcOrd="0" destOrd="0" presId="urn:microsoft.com/office/officeart/2008/layout/VerticalCurvedList"/>
    <dgm:cxn modelId="{6EEA5EA4-C5E7-446A-805A-CCD7625AF2A8}" type="presParOf" srcId="{C385F54C-9A45-429C-8528-538628FB49E6}" destId="{D14A944B-BB3D-4494-85D1-DEF8CD58CEC4}" srcOrd="7" destOrd="0" presId="urn:microsoft.com/office/officeart/2008/layout/VerticalCurvedList"/>
    <dgm:cxn modelId="{EA1B2A0D-E29B-40A8-B0E6-6CB98079788E}" type="presParOf" srcId="{C385F54C-9A45-429C-8528-538628FB49E6}" destId="{78A8E584-9613-478B-BD0C-ED279CA0031A}" srcOrd="8" destOrd="0" presId="urn:microsoft.com/office/officeart/2008/layout/VerticalCurvedList"/>
    <dgm:cxn modelId="{CA6334EB-5231-4B0B-92B0-A7F97FF31161}" type="presParOf" srcId="{78A8E584-9613-478B-BD0C-ED279CA0031A}" destId="{E99BEC0B-E4FD-4871-8D75-AB3659D45CA2}" srcOrd="0" destOrd="0" presId="urn:microsoft.com/office/officeart/2008/layout/VerticalCurvedList"/>
    <dgm:cxn modelId="{F7C9D3FE-118E-4059-96D9-2D370DD838FD}" type="presParOf" srcId="{C385F54C-9A45-429C-8528-538628FB49E6}" destId="{D02E0CB3-11E7-437B-B9C7-EF85B2E958E1}" srcOrd="9" destOrd="0" presId="urn:microsoft.com/office/officeart/2008/layout/VerticalCurvedList"/>
    <dgm:cxn modelId="{A4984829-0AA2-4122-8FAF-9E9254F5BCEE}" type="presParOf" srcId="{C385F54C-9A45-429C-8528-538628FB49E6}" destId="{D8AAB465-A23D-4271-9AF2-A524A7D129BF}" srcOrd="10" destOrd="0" presId="urn:microsoft.com/office/officeart/2008/layout/VerticalCurvedList"/>
    <dgm:cxn modelId="{3993489E-A5A8-4051-9897-FA77A96FF87D}" type="presParOf" srcId="{D8AAB465-A23D-4271-9AF2-A524A7D129BF}" destId="{152A86DB-86A0-447C-BBD6-7EAD57839E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8B0D4D-69A6-4798-A84B-3923EF4261B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410426-C3C7-4623-B87B-29216F6CA39B}">
      <dgm:prSet phldrT="[Текст]" phldr="1"/>
      <dgm:spPr/>
      <dgm:t>
        <a:bodyPr/>
        <a:lstStyle/>
        <a:p>
          <a:endParaRPr lang="ru-RU"/>
        </a:p>
      </dgm:t>
    </dgm:pt>
    <dgm:pt modelId="{BADECC8B-1991-4D19-BFE9-BF02279C4F82}" type="parTrans" cxnId="{81701244-6CA5-4D0E-B80E-A12D51EB5FBF}">
      <dgm:prSet/>
      <dgm:spPr/>
      <dgm:t>
        <a:bodyPr/>
        <a:lstStyle/>
        <a:p>
          <a:endParaRPr lang="ru-RU"/>
        </a:p>
      </dgm:t>
    </dgm:pt>
    <dgm:pt modelId="{AB84B597-9F80-46CA-8DE6-5FF58D945DD6}" type="sibTrans" cxnId="{81701244-6CA5-4D0E-B80E-A12D51EB5FBF}">
      <dgm:prSet/>
      <dgm:spPr/>
      <dgm:t>
        <a:bodyPr/>
        <a:lstStyle/>
        <a:p>
          <a:endParaRPr lang="ru-RU"/>
        </a:p>
      </dgm:t>
    </dgm:pt>
    <dgm:pt modelId="{F78F310E-F94D-4496-A215-9B2619782FF6}">
      <dgm:prSet phldrT="[Текст]"/>
      <dgm:spPr/>
      <dgm:t>
        <a:bodyPr/>
        <a:lstStyle/>
        <a:p>
          <a:r>
            <a:rPr lang="ru-RU" dirty="0" smtClean="0"/>
            <a:t>Приглашаются</a:t>
          </a:r>
          <a:endParaRPr lang="ru-RU" dirty="0"/>
        </a:p>
      </dgm:t>
    </dgm:pt>
    <dgm:pt modelId="{B71FDD26-CF78-4E95-9619-92CD5FA11181}" type="parTrans" cxnId="{44DB963B-7FCD-49E3-BD20-7E80829233E0}">
      <dgm:prSet/>
      <dgm:spPr/>
      <dgm:t>
        <a:bodyPr/>
        <a:lstStyle/>
        <a:p>
          <a:endParaRPr lang="ru-RU"/>
        </a:p>
      </dgm:t>
    </dgm:pt>
    <dgm:pt modelId="{C9F900FC-F1F5-4A68-ABC2-9E84E9A28044}" type="sibTrans" cxnId="{44DB963B-7FCD-49E3-BD20-7E80829233E0}">
      <dgm:prSet/>
      <dgm:spPr/>
      <dgm:t>
        <a:bodyPr/>
        <a:lstStyle/>
        <a:p>
          <a:endParaRPr lang="ru-RU"/>
        </a:p>
      </dgm:t>
    </dgm:pt>
    <dgm:pt modelId="{4B707F2B-3C33-4606-ACEB-4BD5C95A7FC2}">
      <dgm:prSet phldrT="[Текст]"/>
      <dgm:spPr/>
      <dgm:t>
        <a:bodyPr/>
        <a:lstStyle/>
        <a:p>
          <a:r>
            <a:rPr lang="ru-RU" dirty="0" smtClean="0"/>
            <a:t>Классный руководитель</a:t>
          </a:r>
          <a:endParaRPr lang="ru-RU" dirty="0"/>
        </a:p>
      </dgm:t>
    </dgm:pt>
    <dgm:pt modelId="{AE308D03-C88E-4FB3-9CCC-D6F0E451E62C}" type="parTrans" cxnId="{C787534E-C278-4A98-9F1D-3A5722BB6440}">
      <dgm:prSet/>
      <dgm:spPr/>
      <dgm:t>
        <a:bodyPr/>
        <a:lstStyle/>
        <a:p>
          <a:endParaRPr lang="ru-RU"/>
        </a:p>
      </dgm:t>
    </dgm:pt>
    <dgm:pt modelId="{0FE4005F-6463-499B-88DF-B4F84EDBF05B}" type="sibTrans" cxnId="{C787534E-C278-4A98-9F1D-3A5722BB6440}">
      <dgm:prSet/>
      <dgm:spPr/>
      <dgm:t>
        <a:bodyPr/>
        <a:lstStyle/>
        <a:p>
          <a:endParaRPr lang="ru-RU"/>
        </a:p>
      </dgm:t>
    </dgm:pt>
    <dgm:pt modelId="{4DFBF930-B9EB-4281-AEDF-F04B262032FA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Законные представители </a:t>
          </a:r>
          <a:endParaRPr lang="ru-RU" dirty="0">
            <a:solidFill>
              <a:srgbClr val="FF0000"/>
            </a:solidFill>
          </a:endParaRPr>
        </a:p>
      </dgm:t>
    </dgm:pt>
    <dgm:pt modelId="{3C2DD6C8-1AFC-4A28-8276-F02A50FB4EFD}" type="parTrans" cxnId="{92645AFA-9DD3-49AE-99C6-BC27900EB022}">
      <dgm:prSet/>
      <dgm:spPr/>
      <dgm:t>
        <a:bodyPr/>
        <a:lstStyle/>
        <a:p>
          <a:endParaRPr lang="ru-RU"/>
        </a:p>
      </dgm:t>
    </dgm:pt>
    <dgm:pt modelId="{3530052B-9088-4E1A-8A17-6D4BA6A546DE}" type="sibTrans" cxnId="{92645AFA-9DD3-49AE-99C6-BC27900EB022}">
      <dgm:prSet/>
      <dgm:spPr/>
      <dgm:t>
        <a:bodyPr/>
        <a:lstStyle/>
        <a:p>
          <a:endParaRPr lang="ru-RU"/>
        </a:p>
      </dgm:t>
    </dgm:pt>
    <dgm:pt modelId="{7F27BE39-8FA2-4AA0-9156-5B077C1A6D35}" type="pres">
      <dgm:prSet presAssocID="{7F8B0D4D-69A6-4798-A84B-3923EF4261B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94DEE18-29B8-4CA2-A4BE-B9D374BF7A1C}" type="pres">
      <dgm:prSet presAssocID="{82410426-C3C7-4623-B87B-29216F6CA39B}" presName="thickLine" presStyleLbl="alignNode1" presStyleIdx="0" presStyleCnt="1"/>
      <dgm:spPr/>
    </dgm:pt>
    <dgm:pt modelId="{DF154CE9-5A8E-44EB-AF32-51C52E3804D8}" type="pres">
      <dgm:prSet presAssocID="{82410426-C3C7-4623-B87B-29216F6CA39B}" presName="horz1" presStyleCnt="0"/>
      <dgm:spPr/>
    </dgm:pt>
    <dgm:pt modelId="{07E5BE96-A176-4E93-AF0D-E29231DB1077}" type="pres">
      <dgm:prSet presAssocID="{82410426-C3C7-4623-B87B-29216F6CA39B}" presName="tx1" presStyleLbl="revTx" presStyleIdx="0" presStyleCnt="4"/>
      <dgm:spPr/>
      <dgm:t>
        <a:bodyPr/>
        <a:lstStyle/>
        <a:p>
          <a:endParaRPr lang="ru-RU"/>
        </a:p>
      </dgm:t>
    </dgm:pt>
    <dgm:pt modelId="{B9A27186-D768-4488-8BED-68C2CBF9BED1}" type="pres">
      <dgm:prSet presAssocID="{82410426-C3C7-4623-B87B-29216F6CA39B}" presName="vert1" presStyleCnt="0"/>
      <dgm:spPr/>
    </dgm:pt>
    <dgm:pt modelId="{C06F6C4B-7DBF-49AD-B455-20EBE5E579DD}" type="pres">
      <dgm:prSet presAssocID="{F78F310E-F94D-4496-A215-9B2619782FF6}" presName="vertSpace2a" presStyleCnt="0"/>
      <dgm:spPr/>
    </dgm:pt>
    <dgm:pt modelId="{B2C95D29-8EB0-4BB7-A3A8-B95B2B6B3C92}" type="pres">
      <dgm:prSet presAssocID="{F78F310E-F94D-4496-A215-9B2619782FF6}" presName="horz2" presStyleCnt="0"/>
      <dgm:spPr/>
    </dgm:pt>
    <dgm:pt modelId="{BA3FC4DD-482C-4E50-A54F-2FD0713B105C}" type="pres">
      <dgm:prSet presAssocID="{F78F310E-F94D-4496-A215-9B2619782FF6}" presName="horzSpace2" presStyleCnt="0"/>
      <dgm:spPr/>
    </dgm:pt>
    <dgm:pt modelId="{705BD46E-2A8D-4803-97F7-7C7189874E40}" type="pres">
      <dgm:prSet presAssocID="{F78F310E-F94D-4496-A215-9B2619782FF6}" presName="tx2" presStyleLbl="revTx" presStyleIdx="1" presStyleCnt="4"/>
      <dgm:spPr/>
      <dgm:t>
        <a:bodyPr/>
        <a:lstStyle/>
        <a:p>
          <a:endParaRPr lang="ru-RU"/>
        </a:p>
      </dgm:t>
    </dgm:pt>
    <dgm:pt modelId="{DB84076D-2C0E-4FA8-BE2F-EB3C5B7C9214}" type="pres">
      <dgm:prSet presAssocID="{F78F310E-F94D-4496-A215-9B2619782FF6}" presName="vert2" presStyleCnt="0"/>
      <dgm:spPr/>
    </dgm:pt>
    <dgm:pt modelId="{F3E722EF-0267-4EC7-8F14-CCB502F31B95}" type="pres">
      <dgm:prSet presAssocID="{F78F310E-F94D-4496-A215-9B2619782FF6}" presName="thinLine2b" presStyleLbl="callout" presStyleIdx="0" presStyleCnt="3"/>
      <dgm:spPr/>
    </dgm:pt>
    <dgm:pt modelId="{5B528EEB-EFDA-4320-A864-E3D8D7FD2DEA}" type="pres">
      <dgm:prSet presAssocID="{F78F310E-F94D-4496-A215-9B2619782FF6}" presName="vertSpace2b" presStyleCnt="0"/>
      <dgm:spPr/>
    </dgm:pt>
    <dgm:pt modelId="{5D0AC5CD-F3F7-4F3E-8F39-FE1C3138B94D}" type="pres">
      <dgm:prSet presAssocID="{4B707F2B-3C33-4606-ACEB-4BD5C95A7FC2}" presName="horz2" presStyleCnt="0"/>
      <dgm:spPr/>
    </dgm:pt>
    <dgm:pt modelId="{B9AEC702-40D7-4B00-8243-C28665204A14}" type="pres">
      <dgm:prSet presAssocID="{4B707F2B-3C33-4606-ACEB-4BD5C95A7FC2}" presName="horzSpace2" presStyleCnt="0"/>
      <dgm:spPr/>
    </dgm:pt>
    <dgm:pt modelId="{17FD95BD-4554-40A8-BFEB-02233705A261}" type="pres">
      <dgm:prSet presAssocID="{4B707F2B-3C33-4606-ACEB-4BD5C95A7FC2}" presName="tx2" presStyleLbl="revTx" presStyleIdx="2" presStyleCnt="4"/>
      <dgm:spPr/>
      <dgm:t>
        <a:bodyPr/>
        <a:lstStyle/>
        <a:p>
          <a:endParaRPr lang="ru-RU"/>
        </a:p>
      </dgm:t>
    </dgm:pt>
    <dgm:pt modelId="{7F05B28A-6BFF-44EA-8939-16EB86BDDC33}" type="pres">
      <dgm:prSet presAssocID="{4B707F2B-3C33-4606-ACEB-4BD5C95A7FC2}" presName="vert2" presStyleCnt="0"/>
      <dgm:spPr/>
    </dgm:pt>
    <dgm:pt modelId="{1384192C-4630-4511-B062-34A388D7041A}" type="pres">
      <dgm:prSet presAssocID="{4B707F2B-3C33-4606-ACEB-4BD5C95A7FC2}" presName="thinLine2b" presStyleLbl="callout" presStyleIdx="1" presStyleCnt="3"/>
      <dgm:spPr/>
    </dgm:pt>
    <dgm:pt modelId="{B5B0C042-31EE-446D-B3FA-12A029A5DD87}" type="pres">
      <dgm:prSet presAssocID="{4B707F2B-3C33-4606-ACEB-4BD5C95A7FC2}" presName="vertSpace2b" presStyleCnt="0"/>
      <dgm:spPr/>
    </dgm:pt>
    <dgm:pt modelId="{EABA8ABA-BA7C-4565-A69E-B8C9F5B489CE}" type="pres">
      <dgm:prSet presAssocID="{4DFBF930-B9EB-4281-AEDF-F04B262032FA}" presName="horz2" presStyleCnt="0"/>
      <dgm:spPr/>
    </dgm:pt>
    <dgm:pt modelId="{F4A0D0BA-D2BD-46CC-A515-A4F1AA08F8D9}" type="pres">
      <dgm:prSet presAssocID="{4DFBF930-B9EB-4281-AEDF-F04B262032FA}" presName="horzSpace2" presStyleCnt="0"/>
      <dgm:spPr/>
    </dgm:pt>
    <dgm:pt modelId="{2F78ED30-41AC-4BF2-B241-2CAF0E3DE8D9}" type="pres">
      <dgm:prSet presAssocID="{4DFBF930-B9EB-4281-AEDF-F04B262032FA}" presName="tx2" presStyleLbl="revTx" presStyleIdx="3" presStyleCnt="4"/>
      <dgm:spPr/>
      <dgm:t>
        <a:bodyPr/>
        <a:lstStyle/>
        <a:p>
          <a:endParaRPr lang="ru-RU"/>
        </a:p>
      </dgm:t>
    </dgm:pt>
    <dgm:pt modelId="{674B0756-5771-4FEB-8240-C77E89AA3974}" type="pres">
      <dgm:prSet presAssocID="{4DFBF930-B9EB-4281-AEDF-F04B262032FA}" presName="vert2" presStyleCnt="0"/>
      <dgm:spPr/>
    </dgm:pt>
    <dgm:pt modelId="{948259BD-5F89-4D6E-8B81-8DC18212C0DF}" type="pres">
      <dgm:prSet presAssocID="{4DFBF930-B9EB-4281-AEDF-F04B262032FA}" presName="thinLine2b" presStyleLbl="callout" presStyleIdx="2" presStyleCnt="3"/>
      <dgm:spPr/>
    </dgm:pt>
    <dgm:pt modelId="{9E6E4037-7730-4533-83C7-9BE4465B518F}" type="pres">
      <dgm:prSet presAssocID="{4DFBF930-B9EB-4281-AEDF-F04B262032FA}" presName="vertSpace2b" presStyleCnt="0"/>
      <dgm:spPr/>
    </dgm:pt>
  </dgm:ptLst>
  <dgm:cxnLst>
    <dgm:cxn modelId="{44DB963B-7FCD-49E3-BD20-7E80829233E0}" srcId="{82410426-C3C7-4623-B87B-29216F6CA39B}" destId="{F78F310E-F94D-4496-A215-9B2619782FF6}" srcOrd="0" destOrd="0" parTransId="{B71FDD26-CF78-4E95-9619-92CD5FA11181}" sibTransId="{C9F900FC-F1F5-4A68-ABC2-9E84E9A28044}"/>
    <dgm:cxn modelId="{81701244-6CA5-4D0E-B80E-A12D51EB5FBF}" srcId="{7F8B0D4D-69A6-4798-A84B-3923EF4261BE}" destId="{82410426-C3C7-4623-B87B-29216F6CA39B}" srcOrd="0" destOrd="0" parTransId="{BADECC8B-1991-4D19-BFE9-BF02279C4F82}" sibTransId="{AB84B597-9F80-46CA-8DE6-5FF58D945DD6}"/>
    <dgm:cxn modelId="{C787534E-C278-4A98-9F1D-3A5722BB6440}" srcId="{82410426-C3C7-4623-B87B-29216F6CA39B}" destId="{4B707F2B-3C33-4606-ACEB-4BD5C95A7FC2}" srcOrd="1" destOrd="0" parTransId="{AE308D03-C88E-4FB3-9CCC-D6F0E451E62C}" sibTransId="{0FE4005F-6463-499B-88DF-B4F84EDBF05B}"/>
    <dgm:cxn modelId="{4157FE66-2120-4A59-A65E-51833F6FB5CC}" type="presOf" srcId="{4DFBF930-B9EB-4281-AEDF-F04B262032FA}" destId="{2F78ED30-41AC-4BF2-B241-2CAF0E3DE8D9}" srcOrd="0" destOrd="0" presId="urn:microsoft.com/office/officeart/2008/layout/LinedList"/>
    <dgm:cxn modelId="{682F638B-C0A8-4EE0-8076-C24449661DE2}" type="presOf" srcId="{82410426-C3C7-4623-B87B-29216F6CA39B}" destId="{07E5BE96-A176-4E93-AF0D-E29231DB1077}" srcOrd="0" destOrd="0" presId="urn:microsoft.com/office/officeart/2008/layout/LinedList"/>
    <dgm:cxn modelId="{92645AFA-9DD3-49AE-99C6-BC27900EB022}" srcId="{82410426-C3C7-4623-B87B-29216F6CA39B}" destId="{4DFBF930-B9EB-4281-AEDF-F04B262032FA}" srcOrd="2" destOrd="0" parTransId="{3C2DD6C8-1AFC-4A28-8276-F02A50FB4EFD}" sibTransId="{3530052B-9088-4E1A-8A17-6D4BA6A546DE}"/>
    <dgm:cxn modelId="{7C717D5F-84C9-477E-ADD7-8624C222540C}" type="presOf" srcId="{4B707F2B-3C33-4606-ACEB-4BD5C95A7FC2}" destId="{17FD95BD-4554-40A8-BFEB-02233705A261}" srcOrd="0" destOrd="0" presId="urn:microsoft.com/office/officeart/2008/layout/LinedList"/>
    <dgm:cxn modelId="{87C02A87-A70C-402C-8659-F84589E05232}" type="presOf" srcId="{F78F310E-F94D-4496-A215-9B2619782FF6}" destId="{705BD46E-2A8D-4803-97F7-7C7189874E40}" srcOrd="0" destOrd="0" presId="urn:microsoft.com/office/officeart/2008/layout/LinedList"/>
    <dgm:cxn modelId="{0AAAE195-7C5C-42AC-A139-AD91D01CE8F0}" type="presOf" srcId="{7F8B0D4D-69A6-4798-A84B-3923EF4261BE}" destId="{7F27BE39-8FA2-4AA0-9156-5B077C1A6D35}" srcOrd="0" destOrd="0" presId="urn:microsoft.com/office/officeart/2008/layout/LinedList"/>
    <dgm:cxn modelId="{8957CD6A-5706-4F92-882F-A8D54173DE8E}" type="presParOf" srcId="{7F27BE39-8FA2-4AA0-9156-5B077C1A6D35}" destId="{C94DEE18-29B8-4CA2-A4BE-B9D374BF7A1C}" srcOrd="0" destOrd="0" presId="urn:microsoft.com/office/officeart/2008/layout/LinedList"/>
    <dgm:cxn modelId="{F02983EF-B18E-42B8-8842-63D239BE4DF4}" type="presParOf" srcId="{7F27BE39-8FA2-4AA0-9156-5B077C1A6D35}" destId="{DF154CE9-5A8E-44EB-AF32-51C52E3804D8}" srcOrd="1" destOrd="0" presId="urn:microsoft.com/office/officeart/2008/layout/LinedList"/>
    <dgm:cxn modelId="{244A2A68-2620-45D1-8272-AF47F9CA54DC}" type="presParOf" srcId="{DF154CE9-5A8E-44EB-AF32-51C52E3804D8}" destId="{07E5BE96-A176-4E93-AF0D-E29231DB1077}" srcOrd="0" destOrd="0" presId="urn:microsoft.com/office/officeart/2008/layout/LinedList"/>
    <dgm:cxn modelId="{B07E3813-4D76-469C-AF98-5E24FE39901A}" type="presParOf" srcId="{DF154CE9-5A8E-44EB-AF32-51C52E3804D8}" destId="{B9A27186-D768-4488-8BED-68C2CBF9BED1}" srcOrd="1" destOrd="0" presId="urn:microsoft.com/office/officeart/2008/layout/LinedList"/>
    <dgm:cxn modelId="{D2AAD8B8-C98E-48E4-BCD6-2BDC41B8D7AA}" type="presParOf" srcId="{B9A27186-D768-4488-8BED-68C2CBF9BED1}" destId="{C06F6C4B-7DBF-49AD-B455-20EBE5E579DD}" srcOrd="0" destOrd="0" presId="urn:microsoft.com/office/officeart/2008/layout/LinedList"/>
    <dgm:cxn modelId="{474DB21D-888A-4EF8-8A61-6A5A616AB667}" type="presParOf" srcId="{B9A27186-D768-4488-8BED-68C2CBF9BED1}" destId="{B2C95D29-8EB0-4BB7-A3A8-B95B2B6B3C92}" srcOrd="1" destOrd="0" presId="urn:microsoft.com/office/officeart/2008/layout/LinedList"/>
    <dgm:cxn modelId="{70AA6424-4B1E-42B0-A872-9A000B471846}" type="presParOf" srcId="{B2C95D29-8EB0-4BB7-A3A8-B95B2B6B3C92}" destId="{BA3FC4DD-482C-4E50-A54F-2FD0713B105C}" srcOrd="0" destOrd="0" presId="urn:microsoft.com/office/officeart/2008/layout/LinedList"/>
    <dgm:cxn modelId="{6842B96B-CDE4-4571-988E-77B47A4FFD1B}" type="presParOf" srcId="{B2C95D29-8EB0-4BB7-A3A8-B95B2B6B3C92}" destId="{705BD46E-2A8D-4803-97F7-7C7189874E40}" srcOrd="1" destOrd="0" presId="urn:microsoft.com/office/officeart/2008/layout/LinedList"/>
    <dgm:cxn modelId="{293A43D3-3757-407B-BDB7-1D5BFB9D7851}" type="presParOf" srcId="{B2C95D29-8EB0-4BB7-A3A8-B95B2B6B3C92}" destId="{DB84076D-2C0E-4FA8-BE2F-EB3C5B7C9214}" srcOrd="2" destOrd="0" presId="urn:microsoft.com/office/officeart/2008/layout/LinedList"/>
    <dgm:cxn modelId="{45045E62-6306-4459-9EE9-913CB5D9BEAD}" type="presParOf" srcId="{B9A27186-D768-4488-8BED-68C2CBF9BED1}" destId="{F3E722EF-0267-4EC7-8F14-CCB502F31B95}" srcOrd="2" destOrd="0" presId="urn:microsoft.com/office/officeart/2008/layout/LinedList"/>
    <dgm:cxn modelId="{64652BE4-87CC-499A-8965-23C84B99A360}" type="presParOf" srcId="{B9A27186-D768-4488-8BED-68C2CBF9BED1}" destId="{5B528EEB-EFDA-4320-A864-E3D8D7FD2DEA}" srcOrd="3" destOrd="0" presId="urn:microsoft.com/office/officeart/2008/layout/LinedList"/>
    <dgm:cxn modelId="{AF4A013D-01EC-410D-A4D0-8492913EDE62}" type="presParOf" srcId="{B9A27186-D768-4488-8BED-68C2CBF9BED1}" destId="{5D0AC5CD-F3F7-4F3E-8F39-FE1C3138B94D}" srcOrd="4" destOrd="0" presId="urn:microsoft.com/office/officeart/2008/layout/LinedList"/>
    <dgm:cxn modelId="{166253F1-8B65-46D1-8AF8-4F6BA4622BF0}" type="presParOf" srcId="{5D0AC5CD-F3F7-4F3E-8F39-FE1C3138B94D}" destId="{B9AEC702-40D7-4B00-8243-C28665204A14}" srcOrd="0" destOrd="0" presId="urn:microsoft.com/office/officeart/2008/layout/LinedList"/>
    <dgm:cxn modelId="{9D13AB19-D78E-4C62-B56B-B8DF8BD4A9CB}" type="presParOf" srcId="{5D0AC5CD-F3F7-4F3E-8F39-FE1C3138B94D}" destId="{17FD95BD-4554-40A8-BFEB-02233705A261}" srcOrd="1" destOrd="0" presId="urn:microsoft.com/office/officeart/2008/layout/LinedList"/>
    <dgm:cxn modelId="{39AE8871-9F26-4151-8F4F-A4D51B797F2C}" type="presParOf" srcId="{5D0AC5CD-F3F7-4F3E-8F39-FE1C3138B94D}" destId="{7F05B28A-6BFF-44EA-8939-16EB86BDDC33}" srcOrd="2" destOrd="0" presId="urn:microsoft.com/office/officeart/2008/layout/LinedList"/>
    <dgm:cxn modelId="{DB35C00C-9DCB-46FF-B0D1-DE550EECD779}" type="presParOf" srcId="{B9A27186-D768-4488-8BED-68C2CBF9BED1}" destId="{1384192C-4630-4511-B062-34A388D7041A}" srcOrd="5" destOrd="0" presId="urn:microsoft.com/office/officeart/2008/layout/LinedList"/>
    <dgm:cxn modelId="{BC2ACD93-7134-4687-8E2F-6C9DFCDFA43D}" type="presParOf" srcId="{B9A27186-D768-4488-8BED-68C2CBF9BED1}" destId="{B5B0C042-31EE-446D-B3FA-12A029A5DD87}" srcOrd="6" destOrd="0" presId="urn:microsoft.com/office/officeart/2008/layout/LinedList"/>
    <dgm:cxn modelId="{CA5D5C59-CA6A-4B6A-9AF3-AC1D124B0DD7}" type="presParOf" srcId="{B9A27186-D768-4488-8BED-68C2CBF9BED1}" destId="{EABA8ABA-BA7C-4565-A69E-B8C9F5B489CE}" srcOrd="7" destOrd="0" presId="urn:microsoft.com/office/officeart/2008/layout/LinedList"/>
    <dgm:cxn modelId="{9085B714-B9F7-4B5A-84DF-DB4D72F0E8AE}" type="presParOf" srcId="{EABA8ABA-BA7C-4565-A69E-B8C9F5B489CE}" destId="{F4A0D0BA-D2BD-46CC-A515-A4F1AA08F8D9}" srcOrd="0" destOrd="0" presId="urn:microsoft.com/office/officeart/2008/layout/LinedList"/>
    <dgm:cxn modelId="{6EAC744B-F3A3-48F0-9342-75C13166D10B}" type="presParOf" srcId="{EABA8ABA-BA7C-4565-A69E-B8C9F5B489CE}" destId="{2F78ED30-41AC-4BF2-B241-2CAF0E3DE8D9}" srcOrd="1" destOrd="0" presId="urn:microsoft.com/office/officeart/2008/layout/LinedList"/>
    <dgm:cxn modelId="{53420C6E-B6DD-4A31-8231-CED5EB2D48B7}" type="presParOf" srcId="{EABA8ABA-BA7C-4565-A69E-B8C9F5B489CE}" destId="{674B0756-5771-4FEB-8240-C77E89AA3974}" srcOrd="2" destOrd="0" presId="urn:microsoft.com/office/officeart/2008/layout/LinedList"/>
    <dgm:cxn modelId="{FD4A2825-780B-4DF6-BFF3-02593DE3E992}" type="presParOf" srcId="{B9A27186-D768-4488-8BED-68C2CBF9BED1}" destId="{948259BD-5F89-4D6E-8B81-8DC18212C0DF}" srcOrd="8" destOrd="0" presId="urn:microsoft.com/office/officeart/2008/layout/LinedList"/>
    <dgm:cxn modelId="{7F9DF5F6-B24F-46C0-A804-819AC3418354}" type="presParOf" srcId="{B9A27186-D768-4488-8BED-68C2CBF9BED1}" destId="{9E6E4037-7730-4533-83C7-9BE4465B518F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B7BFC0-511A-41CC-9E14-B78856F29A9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AD6280-1CF6-4A72-B0F0-A61A33FD505B}">
      <dgm:prSet phldrT="[Текст]"/>
      <dgm:spPr/>
      <dgm:t>
        <a:bodyPr/>
        <a:lstStyle/>
        <a:p>
          <a:r>
            <a:rPr lang="ru-RU" dirty="0" smtClean="0"/>
            <a:t>Обратиться в психолого-педагогический консилиум</a:t>
          </a:r>
          <a:endParaRPr lang="ru-RU" dirty="0"/>
        </a:p>
      </dgm:t>
    </dgm:pt>
    <dgm:pt modelId="{570C1CF4-B0C4-4E58-92D1-B8C2414290E7}" type="parTrans" cxnId="{06132B7C-CA81-4021-A8D5-800893440320}">
      <dgm:prSet/>
      <dgm:spPr/>
      <dgm:t>
        <a:bodyPr/>
        <a:lstStyle/>
        <a:p>
          <a:endParaRPr lang="ru-RU"/>
        </a:p>
      </dgm:t>
    </dgm:pt>
    <dgm:pt modelId="{2A049A80-FCC5-4783-8CF0-D612EA5B112E}" type="sibTrans" cxnId="{06132B7C-CA81-4021-A8D5-800893440320}">
      <dgm:prSet/>
      <dgm:spPr/>
      <dgm:t>
        <a:bodyPr/>
        <a:lstStyle/>
        <a:p>
          <a:endParaRPr lang="ru-RU"/>
        </a:p>
      </dgm:t>
    </dgm:pt>
    <dgm:pt modelId="{D8D291C8-590C-43B5-912F-9E643A348191}">
      <dgm:prSet/>
      <dgm:spPr/>
      <dgm:t>
        <a:bodyPr/>
        <a:lstStyle/>
        <a:p>
          <a:r>
            <a:rPr lang="ru-RU" smtClean="0"/>
            <a:t>Присутствовать при проведении обследования ребенка узкими специалистами</a:t>
          </a:r>
          <a:endParaRPr lang="ru-RU" dirty="0" smtClean="0"/>
        </a:p>
      </dgm:t>
    </dgm:pt>
    <dgm:pt modelId="{440ABAEE-D863-46D6-97EE-81E07708A54B}" type="parTrans" cxnId="{C4F4F195-9667-44A4-A74D-F39BE162E40C}">
      <dgm:prSet/>
      <dgm:spPr/>
      <dgm:t>
        <a:bodyPr/>
        <a:lstStyle/>
        <a:p>
          <a:endParaRPr lang="ru-RU"/>
        </a:p>
      </dgm:t>
    </dgm:pt>
    <dgm:pt modelId="{87DC3E73-9BCA-410B-8B5D-9CE4F57DA246}" type="sibTrans" cxnId="{C4F4F195-9667-44A4-A74D-F39BE162E40C}">
      <dgm:prSet/>
      <dgm:spPr/>
      <dgm:t>
        <a:bodyPr/>
        <a:lstStyle/>
        <a:p>
          <a:endParaRPr lang="ru-RU"/>
        </a:p>
      </dgm:t>
    </dgm:pt>
    <dgm:pt modelId="{E3124A82-E475-4474-8F8C-2E8B28A3CEBB}">
      <dgm:prSet/>
      <dgm:spPr/>
      <dgm:t>
        <a:bodyPr/>
        <a:lstStyle/>
        <a:p>
          <a:r>
            <a:rPr lang="ru-RU" smtClean="0"/>
            <a:t>Участвовать в работе самого консилиума + вносить предложения</a:t>
          </a:r>
          <a:endParaRPr lang="ru-RU" dirty="0" smtClean="0"/>
        </a:p>
      </dgm:t>
    </dgm:pt>
    <dgm:pt modelId="{40F1165E-1692-4B39-8F47-92AE4C1B2E76}" type="parTrans" cxnId="{0179CC63-8018-4828-982B-15EE9F2D6A6B}">
      <dgm:prSet/>
      <dgm:spPr/>
      <dgm:t>
        <a:bodyPr/>
        <a:lstStyle/>
        <a:p>
          <a:endParaRPr lang="ru-RU"/>
        </a:p>
      </dgm:t>
    </dgm:pt>
    <dgm:pt modelId="{AE55CFAB-04A8-4001-817E-DBAEB29E6EA4}" type="sibTrans" cxnId="{0179CC63-8018-4828-982B-15EE9F2D6A6B}">
      <dgm:prSet/>
      <dgm:spPr/>
      <dgm:t>
        <a:bodyPr/>
        <a:lstStyle/>
        <a:p>
          <a:endParaRPr lang="ru-RU"/>
        </a:p>
      </dgm:t>
    </dgm:pt>
    <dgm:pt modelId="{DEF07E14-8D42-4B1A-84B9-7478BDB07890}">
      <dgm:prSet/>
      <dgm:spPr/>
      <dgm:t>
        <a:bodyPr/>
        <a:lstStyle/>
        <a:p>
          <a:r>
            <a:rPr lang="ru-RU" smtClean="0"/>
            <a:t>Знакомиться с коллегиальным заключением специалистов</a:t>
          </a:r>
          <a:endParaRPr lang="ru-RU" dirty="0" smtClean="0"/>
        </a:p>
      </dgm:t>
    </dgm:pt>
    <dgm:pt modelId="{C3429145-BE86-4647-9C4A-EB903EE6660B}" type="parTrans" cxnId="{C8B50DDD-7AF3-43BB-98C4-A7EF8D9AB477}">
      <dgm:prSet/>
      <dgm:spPr/>
      <dgm:t>
        <a:bodyPr/>
        <a:lstStyle/>
        <a:p>
          <a:endParaRPr lang="ru-RU"/>
        </a:p>
      </dgm:t>
    </dgm:pt>
    <dgm:pt modelId="{2F39888A-B406-427D-AB58-F226EE34D7B6}" type="sibTrans" cxnId="{C8B50DDD-7AF3-43BB-98C4-A7EF8D9AB477}">
      <dgm:prSet/>
      <dgm:spPr/>
      <dgm:t>
        <a:bodyPr/>
        <a:lstStyle/>
        <a:p>
          <a:endParaRPr lang="ru-RU"/>
        </a:p>
      </dgm:t>
    </dgm:pt>
    <dgm:pt modelId="{4CEB818C-4190-4267-AD15-BA8A7FDE90FD}">
      <dgm:prSet/>
      <dgm:spPr/>
      <dgm:t>
        <a:bodyPr/>
        <a:lstStyle/>
        <a:p>
          <a:r>
            <a:rPr lang="ru-RU" smtClean="0"/>
            <a:t>Выжать свое полное или частичное несогласие</a:t>
          </a:r>
          <a:endParaRPr lang="ru-RU" dirty="0" smtClean="0"/>
        </a:p>
      </dgm:t>
    </dgm:pt>
    <dgm:pt modelId="{1D0E1265-ABE0-4DC6-BFED-635BC0D9CE8D}" type="parTrans" cxnId="{1846EC2E-A161-4497-8D74-BCF978DFD811}">
      <dgm:prSet/>
      <dgm:spPr/>
      <dgm:t>
        <a:bodyPr/>
        <a:lstStyle/>
        <a:p>
          <a:endParaRPr lang="ru-RU"/>
        </a:p>
      </dgm:t>
    </dgm:pt>
    <dgm:pt modelId="{304F0245-F860-4F15-9E2D-DC2C99D92FDE}" type="sibTrans" cxnId="{1846EC2E-A161-4497-8D74-BCF978DFD811}">
      <dgm:prSet/>
      <dgm:spPr/>
      <dgm:t>
        <a:bodyPr/>
        <a:lstStyle/>
        <a:p>
          <a:endParaRPr lang="ru-RU"/>
        </a:p>
      </dgm:t>
    </dgm:pt>
    <dgm:pt modelId="{2034E061-26C8-4065-AD78-4BD3C55DEE09}" type="pres">
      <dgm:prSet presAssocID="{56B7BFC0-511A-41CC-9E14-B78856F29A9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A2F802-3EB8-4BC4-B998-DC5CB56CDEF9}" type="pres">
      <dgm:prSet presAssocID="{A2AD6280-1CF6-4A72-B0F0-A61A33FD505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40DF6-2CF8-4E01-B3FC-0EF87B0F44CF}" type="pres">
      <dgm:prSet presAssocID="{2A049A80-FCC5-4783-8CF0-D612EA5B112E}" presName="sibTrans" presStyleCnt="0"/>
      <dgm:spPr/>
    </dgm:pt>
    <dgm:pt modelId="{38B1D923-1E68-4394-946A-DFE5C252CCC1}" type="pres">
      <dgm:prSet presAssocID="{D8D291C8-590C-43B5-912F-9E643A34819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A09312-9042-450B-BEA2-F7FE25671094}" type="pres">
      <dgm:prSet presAssocID="{87DC3E73-9BCA-410B-8B5D-9CE4F57DA246}" presName="sibTrans" presStyleCnt="0"/>
      <dgm:spPr/>
    </dgm:pt>
    <dgm:pt modelId="{6E137C78-9E38-4AED-BCD8-53C090D181EF}" type="pres">
      <dgm:prSet presAssocID="{E3124A82-E475-4474-8F8C-2E8B28A3CEB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264F8A-D12D-452F-8B53-9F1CFD1CD8AC}" type="pres">
      <dgm:prSet presAssocID="{AE55CFAB-04A8-4001-817E-DBAEB29E6EA4}" presName="sibTrans" presStyleCnt="0"/>
      <dgm:spPr/>
    </dgm:pt>
    <dgm:pt modelId="{BD7A7372-1E98-4791-B91A-8640714E3988}" type="pres">
      <dgm:prSet presAssocID="{DEF07E14-8D42-4B1A-84B9-7478BDB0789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75A378-F66B-4383-A0EB-4A1BAA80BD6C}" type="pres">
      <dgm:prSet presAssocID="{2F39888A-B406-427D-AB58-F226EE34D7B6}" presName="sibTrans" presStyleCnt="0"/>
      <dgm:spPr/>
    </dgm:pt>
    <dgm:pt modelId="{30945C25-6D28-4622-9DE9-299FE315D667}" type="pres">
      <dgm:prSet presAssocID="{4CEB818C-4190-4267-AD15-BA8A7FDE90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1A3A38-8AB0-4E53-A3F8-0E426F16442F}" type="presOf" srcId="{D8D291C8-590C-43B5-912F-9E643A348191}" destId="{38B1D923-1E68-4394-946A-DFE5C252CCC1}" srcOrd="0" destOrd="0" presId="urn:microsoft.com/office/officeart/2005/8/layout/default"/>
    <dgm:cxn modelId="{C4F4F195-9667-44A4-A74D-F39BE162E40C}" srcId="{56B7BFC0-511A-41CC-9E14-B78856F29A9C}" destId="{D8D291C8-590C-43B5-912F-9E643A348191}" srcOrd="1" destOrd="0" parTransId="{440ABAEE-D863-46D6-97EE-81E07708A54B}" sibTransId="{87DC3E73-9BCA-410B-8B5D-9CE4F57DA246}"/>
    <dgm:cxn modelId="{0179CC63-8018-4828-982B-15EE9F2D6A6B}" srcId="{56B7BFC0-511A-41CC-9E14-B78856F29A9C}" destId="{E3124A82-E475-4474-8F8C-2E8B28A3CEBB}" srcOrd="2" destOrd="0" parTransId="{40F1165E-1692-4B39-8F47-92AE4C1B2E76}" sibTransId="{AE55CFAB-04A8-4001-817E-DBAEB29E6EA4}"/>
    <dgm:cxn modelId="{C8B50DDD-7AF3-43BB-98C4-A7EF8D9AB477}" srcId="{56B7BFC0-511A-41CC-9E14-B78856F29A9C}" destId="{DEF07E14-8D42-4B1A-84B9-7478BDB07890}" srcOrd="3" destOrd="0" parTransId="{C3429145-BE86-4647-9C4A-EB903EE6660B}" sibTransId="{2F39888A-B406-427D-AB58-F226EE34D7B6}"/>
    <dgm:cxn modelId="{06132B7C-CA81-4021-A8D5-800893440320}" srcId="{56B7BFC0-511A-41CC-9E14-B78856F29A9C}" destId="{A2AD6280-1CF6-4A72-B0F0-A61A33FD505B}" srcOrd="0" destOrd="0" parTransId="{570C1CF4-B0C4-4E58-92D1-B8C2414290E7}" sibTransId="{2A049A80-FCC5-4783-8CF0-D612EA5B112E}"/>
    <dgm:cxn modelId="{C2769A85-5DCE-4359-85E7-41564EC27D47}" type="presOf" srcId="{A2AD6280-1CF6-4A72-B0F0-A61A33FD505B}" destId="{D0A2F802-3EB8-4BC4-B998-DC5CB56CDEF9}" srcOrd="0" destOrd="0" presId="urn:microsoft.com/office/officeart/2005/8/layout/default"/>
    <dgm:cxn modelId="{1A973E3F-3DCB-432A-9FA7-A65A2DCB7512}" type="presOf" srcId="{E3124A82-E475-4474-8F8C-2E8B28A3CEBB}" destId="{6E137C78-9E38-4AED-BCD8-53C090D181EF}" srcOrd="0" destOrd="0" presId="urn:microsoft.com/office/officeart/2005/8/layout/default"/>
    <dgm:cxn modelId="{1846EC2E-A161-4497-8D74-BCF978DFD811}" srcId="{56B7BFC0-511A-41CC-9E14-B78856F29A9C}" destId="{4CEB818C-4190-4267-AD15-BA8A7FDE90FD}" srcOrd="4" destOrd="0" parTransId="{1D0E1265-ABE0-4DC6-BFED-635BC0D9CE8D}" sibTransId="{304F0245-F860-4F15-9E2D-DC2C99D92FDE}"/>
    <dgm:cxn modelId="{E504E63C-DCCF-4B83-BD46-831B00DFECFD}" type="presOf" srcId="{4CEB818C-4190-4267-AD15-BA8A7FDE90FD}" destId="{30945C25-6D28-4622-9DE9-299FE315D667}" srcOrd="0" destOrd="0" presId="urn:microsoft.com/office/officeart/2005/8/layout/default"/>
    <dgm:cxn modelId="{C60CACF9-EF27-42FF-8844-EEB49CF7C72E}" type="presOf" srcId="{DEF07E14-8D42-4B1A-84B9-7478BDB07890}" destId="{BD7A7372-1E98-4791-B91A-8640714E3988}" srcOrd="0" destOrd="0" presId="urn:microsoft.com/office/officeart/2005/8/layout/default"/>
    <dgm:cxn modelId="{029031E3-6CF2-4324-841A-858A422AB9E5}" type="presOf" srcId="{56B7BFC0-511A-41CC-9E14-B78856F29A9C}" destId="{2034E061-26C8-4065-AD78-4BD3C55DEE09}" srcOrd="0" destOrd="0" presId="urn:microsoft.com/office/officeart/2005/8/layout/default"/>
    <dgm:cxn modelId="{5EFBC56E-84CD-4447-B665-DE63C9276412}" type="presParOf" srcId="{2034E061-26C8-4065-AD78-4BD3C55DEE09}" destId="{D0A2F802-3EB8-4BC4-B998-DC5CB56CDEF9}" srcOrd="0" destOrd="0" presId="urn:microsoft.com/office/officeart/2005/8/layout/default"/>
    <dgm:cxn modelId="{1658AEE6-962E-4323-97E6-B35182CA3C4E}" type="presParOf" srcId="{2034E061-26C8-4065-AD78-4BD3C55DEE09}" destId="{14040DF6-2CF8-4E01-B3FC-0EF87B0F44CF}" srcOrd="1" destOrd="0" presId="urn:microsoft.com/office/officeart/2005/8/layout/default"/>
    <dgm:cxn modelId="{2A066BC9-A1FF-457E-A9E1-CDBA5E5D8565}" type="presParOf" srcId="{2034E061-26C8-4065-AD78-4BD3C55DEE09}" destId="{38B1D923-1E68-4394-946A-DFE5C252CCC1}" srcOrd="2" destOrd="0" presId="urn:microsoft.com/office/officeart/2005/8/layout/default"/>
    <dgm:cxn modelId="{E5C4226F-48E3-414B-BFFF-F9C1919C238E}" type="presParOf" srcId="{2034E061-26C8-4065-AD78-4BD3C55DEE09}" destId="{FEA09312-9042-450B-BEA2-F7FE25671094}" srcOrd="3" destOrd="0" presId="urn:microsoft.com/office/officeart/2005/8/layout/default"/>
    <dgm:cxn modelId="{68EF92DE-28CB-47AA-A49D-9A064B97BD86}" type="presParOf" srcId="{2034E061-26C8-4065-AD78-4BD3C55DEE09}" destId="{6E137C78-9E38-4AED-BCD8-53C090D181EF}" srcOrd="4" destOrd="0" presId="urn:microsoft.com/office/officeart/2005/8/layout/default"/>
    <dgm:cxn modelId="{91F6558A-9EE3-4D51-919E-050C5E5EDB08}" type="presParOf" srcId="{2034E061-26C8-4065-AD78-4BD3C55DEE09}" destId="{0C264F8A-D12D-452F-8B53-9F1CFD1CD8AC}" srcOrd="5" destOrd="0" presId="urn:microsoft.com/office/officeart/2005/8/layout/default"/>
    <dgm:cxn modelId="{2E6F7DC6-5787-480B-BF9D-C5130A6D0216}" type="presParOf" srcId="{2034E061-26C8-4065-AD78-4BD3C55DEE09}" destId="{BD7A7372-1E98-4791-B91A-8640714E3988}" srcOrd="6" destOrd="0" presId="urn:microsoft.com/office/officeart/2005/8/layout/default"/>
    <dgm:cxn modelId="{F93AE18F-1D5C-4DD8-8D85-9ECD2377417D}" type="presParOf" srcId="{2034E061-26C8-4065-AD78-4BD3C55DEE09}" destId="{FA75A378-F66B-4383-A0EB-4A1BAA80BD6C}" srcOrd="7" destOrd="0" presId="urn:microsoft.com/office/officeart/2005/8/layout/default"/>
    <dgm:cxn modelId="{7AC3DEEB-3C12-4F91-98AC-3AB4E41638DD}" type="presParOf" srcId="{2034E061-26C8-4065-AD78-4BD3C55DEE09}" destId="{30945C25-6D28-4622-9DE9-299FE315D66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088FD10-6D90-443F-89BC-B2B347349B2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5BC22B-3C9E-439D-B92A-14CF555A8B4F}">
      <dgm:prSet phldrT="[Текст]"/>
      <dgm:spPr/>
      <dgm:t>
        <a:bodyPr/>
        <a:lstStyle/>
        <a:p>
          <a:r>
            <a:rPr lang="ru-RU" dirty="0" smtClean="0"/>
            <a:t>Выводы о трудностях </a:t>
          </a:r>
          <a:endParaRPr lang="ru-RU" dirty="0"/>
        </a:p>
      </dgm:t>
    </dgm:pt>
    <dgm:pt modelId="{3EC749D1-D057-4FE7-8119-ACB9CDDA3C71}" type="parTrans" cxnId="{2AF115A0-D492-4AD1-94E4-4EEB7EE757D1}">
      <dgm:prSet/>
      <dgm:spPr/>
      <dgm:t>
        <a:bodyPr/>
        <a:lstStyle/>
        <a:p>
          <a:endParaRPr lang="ru-RU"/>
        </a:p>
      </dgm:t>
    </dgm:pt>
    <dgm:pt modelId="{E01114D2-D820-40CF-A95B-C7DB72020406}" type="sibTrans" cxnId="{2AF115A0-D492-4AD1-94E4-4EEB7EE757D1}">
      <dgm:prSet/>
      <dgm:spPr/>
      <dgm:t>
        <a:bodyPr/>
        <a:lstStyle/>
        <a:p>
          <a:endParaRPr lang="ru-RU"/>
        </a:p>
      </dgm:t>
    </dgm:pt>
    <dgm:pt modelId="{B2365E7B-42E1-42F1-BBCD-25A0BD7FF5FA}">
      <dgm:prSet phldrT="[Текст]"/>
      <dgm:spPr/>
      <dgm:t>
        <a:bodyPr/>
        <a:lstStyle/>
        <a:p>
          <a:r>
            <a:rPr lang="ru-RU" dirty="0" smtClean="0"/>
            <a:t>Рекомендации (узким специалистам, педагогам, родителям)</a:t>
          </a:r>
          <a:endParaRPr lang="ru-RU" dirty="0"/>
        </a:p>
      </dgm:t>
    </dgm:pt>
    <dgm:pt modelId="{8CFD4E1A-D2D5-45B9-8226-6AC94EA56C54}" type="parTrans" cxnId="{019DF0DE-A378-4305-A212-82271CCA2C95}">
      <dgm:prSet/>
      <dgm:spPr/>
      <dgm:t>
        <a:bodyPr/>
        <a:lstStyle/>
        <a:p>
          <a:endParaRPr lang="ru-RU"/>
        </a:p>
      </dgm:t>
    </dgm:pt>
    <dgm:pt modelId="{926C5335-9687-411C-B032-8907F15E0C14}" type="sibTrans" cxnId="{019DF0DE-A378-4305-A212-82271CCA2C95}">
      <dgm:prSet/>
      <dgm:spPr/>
      <dgm:t>
        <a:bodyPr/>
        <a:lstStyle/>
        <a:p>
          <a:endParaRPr lang="ru-RU"/>
        </a:p>
      </dgm:t>
    </dgm:pt>
    <dgm:pt modelId="{56243A2F-1792-47F8-8B2D-3CAA23D1C170}">
      <dgm:prSet phldrT="[Текст]"/>
      <dgm:spPr/>
      <dgm:t>
        <a:bodyPr/>
        <a:lstStyle/>
        <a:p>
          <a:r>
            <a:rPr lang="ru-RU" dirty="0" smtClean="0"/>
            <a:t>Подписи/Согласования</a:t>
          </a:r>
          <a:endParaRPr lang="ru-RU" dirty="0"/>
        </a:p>
      </dgm:t>
    </dgm:pt>
    <dgm:pt modelId="{7C727853-CF98-45A0-A046-1352657D8713}" type="parTrans" cxnId="{7DE0CFA0-9404-42E9-A6BC-C5F2BCC8561B}">
      <dgm:prSet/>
      <dgm:spPr/>
      <dgm:t>
        <a:bodyPr/>
        <a:lstStyle/>
        <a:p>
          <a:endParaRPr lang="ru-RU"/>
        </a:p>
      </dgm:t>
    </dgm:pt>
    <dgm:pt modelId="{C81D583B-CB12-4247-98E3-0BCAEDD3902A}" type="sibTrans" cxnId="{7DE0CFA0-9404-42E9-A6BC-C5F2BCC8561B}">
      <dgm:prSet/>
      <dgm:spPr/>
      <dgm:t>
        <a:bodyPr/>
        <a:lstStyle/>
        <a:p>
          <a:endParaRPr lang="ru-RU"/>
        </a:p>
      </dgm:t>
    </dgm:pt>
    <dgm:pt modelId="{C56D0BD5-B328-4DB6-9A3F-9AC50497F76F}" type="pres">
      <dgm:prSet presAssocID="{3088FD10-6D90-443F-89BC-B2B347349B2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DAB3A0-2A95-4B91-B4D6-D02D8C8347E9}" type="pres">
      <dgm:prSet presAssocID="{3088FD10-6D90-443F-89BC-B2B347349B2F}" presName="dummyMaxCanvas" presStyleCnt="0">
        <dgm:presLayoutVars/>
      </dgm:prSet>
      <dgm:spPr/>
    </dgm:pt>
    <dgm:pt modelId="{A2CFF2BF-66F4-4AE8-80C4-F3982B88D28E}" type="pres">
      <dgm:prSet presAssocID="{3088FD10-6D90-443F-89BC-B2B347349B2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F8C3F-0150-4939-AC18-D1F14ED51A96}" type="pres">
      <dgm:prSet presAssocID="{3088FD10-6D90-443F-89BC-B2B347349B2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CFC00-8542-4E87-B544-2607463EE64D}" type="pres">
      <dgm:prSet presAssocID="{3088FD10-6D90-443F-89BC-B2B347349B2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C9E38-DDB1-4E11-911E-7469E057D816}" type="pres">
      <dgm:prSet presAssocID="{3088FD10-6D90-443F-89BC-B2B347349B2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559BD-7C43-4B2E-B843-B0A6CBC41CB8}" type="pres">
      <dgm:prSet presAssocID="{3088FD10-6D90-443F-89BC-B2B347349B2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A2DA1-A31A-4D9B-B1C8-2FAD8EBC977A}" type="pres">
      <dgm:prSet presAssocID="{3088FD10-6D90-443F-89BC-B2B347349B2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1CEF7-3178-41A2-ACF5-71FE1C57E0EC}" type="pres">
      <dgm:prSet presAssocID="{3088FD10-6D90-443F-89BC-B2B347349B2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3A587-9E1A-4A67-A734-25DBF38DAEBC}" type="pres">
      <dgm:prSet presAssocID="{3088FD10-6D90-443F-89BC-B2B347349B2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CB0B95-A744-4403-89EE-DF23AC65035F}" type="presOf" srcId="{B2365E7B-42E1-42F1-BBCD-25A0BD7FF5FA}" destId="{47D1CEF7-3178-41A2-ACF5-71FE1C57E0EC}" srcOrd="1" destOrd="0" presId="urn:microsoft.com/office/officeart/2005/8/layout/vProcess5"/>
    <dgm:cxn modelId="{04738B43-9A7A-4285-85F3-562FE041F5B5}" type="presOf" srcId="{56243A2F-1792-47F8-8B2D-3CAA23D1C170}" destId="{0E2CFC00-8542-4E87-B544-2607463EE64D}" srcOrd="0" destOrd="0" presId="urn:microsoft.com/office/officeart/2005/8/layout/vProcess5"/>
    <dgm:cxn modelId="{54B08316-AD04-41AA-91AB-0E2681021C39}" type="presOf" srcId="{B2365E7B-42E1-42F1-BBCD-25A0BD7FF5FA}" destId="{F6CF8C3F-0150-4939-AC18-D1F14ED51A96}" srcOrd="0" destOrd="0" presId="urn:microsoft.com/office/officeart/2005/8/layout/vProcess5"/>
    <dgm:cxn modelId="{F3D4D84A-97D1-432A-AEFF-80FC12E2ECE6}" type="presOf" srcId="{195BC22B-3C9E-439D-B92A-14CF555A8B4F}" destId="{A2CFF2BF-66F4-4AE8-80C4-F3982B88D28E}" srcOrd="0" destOrd="0" presId="urn:microsoft.com/office/officeart/2005/8/layout/vProcess5"/>
    <dgm:cxn modelId="{2AF115A0-D492-4AD1-94E4-4EEB7EE757D1}" srcId="{3088FD10-6D90-443F-89BC-B2B347349B2F}" destId="{195BC22B-3C9E-439D-B92A-14CF555A8B4F}" srcOrd="0" destOrd="0" parTransId="{3EC749D1-D057-4FE7-8119-ACB9CDDA3C71}" sibTransId="{E01114D2-D820-40CF-A95B-C7DB72020406}"/>
    <dgm:cxn modelId="{F7B4DE54-3186-4B88-A36F-22DCF9B9CB7D}" type="presOf" srcId="{3088FD10-6D90-443F-89BC-B2B347349B2F}" destId="{C56D0BD5-B328-4DB6-9A3F-9AC50497F76F}" srcOrd="0" destOrd="0" presId="urn:microsoft.com/office/officeart/2005/8/layout/vProcess5"/>
    <dgm:cxn modelId="{019DF0DE-A378-4305-A212-82271CCA2C95}" srcId="{3088FD10-6D90-443F-89BC-B2B347349B2F}" destId="{B2365E7B-42E1-42F1-BBCD-25A0BD7FF5FA}" srcOrd="1" destOrd="0" parTransId="{8CFD4E1A-D2D5-45B9-8226-6AC94EA56C54}" sibTransId="{926C5335-9687-411C-B032-8907F15E0C14}"/>
    <dgm:cxn modelId="{E3DE99B4-6DE9-4D05-9395-7527E5D3B39F}" type="presOf" srcId="{56243A2F-1792-47F8-8B2D-3CAA23D1C170}" destId="{D813A587-9E1A-4A67-A734-25DBF38DAEBC}" srcOrd="1" destOrd="0" presId="urn:microsoft.com/office/officeart/2005/8/layout/vProcess5"/>
    <dgm:cxn modelId="{96D17062-3653-44A7-B4CE-0DCD4D815334}" type="presOf" srcId="{195BC22B-3C9E-439D-B92A-14CF555A8B4F}" destId="{262A2DA1-A31A-4D9B-B1C8-2FAD8EBC977A}" srcOrd="1" destOrd="0" presId="urn:microsoft.com/office/officeart/2005/8/layout/vProcess5"/>
    <dgm:cxn modelId="{7DE0CFA0-9404-42E9-A6BC-C5F2BCC8561B}" srcId="{3088FD10-6D90-443F-89BC-B2B347349B2F}" destId="{56243A2F-1792-47F8-8B2D-3CAA23D1C170}" srcOrd="2" destOrd="0" parTransId="{7C727853-CF98-45A0-A046-1352657D8713}" sibTransId="{C81D583B-CB12-4247-98E3-0BCAEDD3902A}"/>
    <dgm:cxn modelId="{CB37B19C-DE37-4268-ADCC-31C943B647CA}" type="presOf" srcId="{926C5335-9687-411C-B032-8907F15E0C14}" destId="{48F559BD-7C43-4B2E-B843-B0A6CBC41CB8}" srcOrd="0" destOrd="0" presId="urn:microsoft.com/office/officeart/2005/8/layout/vProcess5"/>
    <dgm:cxn modelId="{BED121BA-C051-49CB-B8ED-913A17845CFF}" type="presOf" srcId="{E01114D2-D820-40CF-A95B-C7DB72020406}" destId="{194C9E38-DDB1-4E11-911E-7469E057D816}" srcOrd="0" destOrd="0" presId="urn:microsoft.com/office/officeart/2005/8/layout/vProcess5"/>
    <dgm:cxn modelId="{1AE44DB3-A2F7-465A-8144-2961DBE93F2B}" type="presParOf" srcId="{C56D0BD5-B328-4DB6-9A3F-9AC50497F76F}" destId="{5FDAB3A0-2A95-4B91-B4D6-D02D8C8347E9}" srcOrd="0" destOrd="0" presId="urn:microsoft.com/office/officeart/2005/8/layout/vProcess5"/>
    <dgm:cxn modelId="{59DC0620-12E3-4312-9F2A-2726A9982F29}" type="presParOf" srcId="{C56D0BD5-B328-4DB6-9A3F-9AC50497F76F}" destId="{A2CFF2BF-66F4-4AE8-80C4-F3982B88D28E}" srcOrd="1" destOrd="0" presId="urn:microsoft.com/office/officeart/2005/8/layout/vProcess5"/>
    <dgm:cxn modelId="{70294133-41F1-4578-8926-FCD260AAD47F}" type="presParOf" srcId="{C56D0BD5-B328-4DB6-9A3F-9AC50497F76F}" destId="{F6CF8C3F-0150-4939-AC18-D1F14ED51A96}" srcOrd="2" destOrd="0" presId="urn:microsoft.com/office/officeart/2005/8/layout/vProcess5"/>
    <dgm:cxn modelId="{2FED06B7-A7E5-462F-A8EC-220673F0F9D5}" type="presParOf" srcId="{C56D0BD5-B328-4DB6-9A3F-9AC50497F76F}" destId="{0E2CFC00-8542-4E87-B544-2607463EE64D}" srcOrd="3" destOrd="0" presId="urn:microsoft.com/office/officeart/2005/8/layout/vProcess5"/>
    <dgm:cxn modelId="{C0AFD0CC-C048-48F5-827E-93DF82447537}" type="presParOf" srcId="{C56D0BD5-B328-4DB6-9A3F-9AC50497F76F}" destId="{194C9E38-DDB1-4E11-911E-7469E057D816}" srcOrd="4" destOrd="0" presId="urn:microsoft.com/office/officeart/2005/8/layout/vProcess5"/>
    <dgm:cxn modelId="{97DF3E62-8184-489A-B8AD-6C9C7ACFA4E8}" type="presParOf" srcId="{C56D0BD5-B328-4DB6-9A3F-9AC50497F76F}" destId="{48F559BD-7C43-4B2E-B843-B0A6CBC41CB8}" srcOrd="5" destOrd="0" presId="urn:microsoft.com/office/officeart/2005/8/layout/vProcess5"/>
    <dgm:cxn modelId="{09AE66C7-F143-427D-BB03-02988A53ACF8}" type="presParOf" srcId="{C56D0BD5-B328-4DB6-9A3F-9AC50497F76F}" destId="{262A2DA1-A31A-4D9B-B1C8-2FAD8EBC977A}" srcOrd="6" destOrd="0" presId="urn:microsoft.com/office/officeart/2005/8/layout/vProcess5"/>
    <dgm:cxn modelId="{6725C79F-72CD-470F-AE29-B9225DF762B0}" type="presParOf" srcId="{C56D0BD5-B328-4DB6-9A3F-9AC50497F76F}" destId="{47D1CEF7-3178-41A2-ACF5-71FE1C57E0EC}" srcOrd="7" destOrd="0" presId="urn:microsoft.com/office/officeart/2005/8/layout/vProcess5"/>
    <dgm:cxn modelId="{75D73A75-07ED-44AA-BD5E-C5DD58221B6E}" type="presParOf" srcId="{C56D0BD5-B328-4DB6-9A3F-9AC50497F76F}" destId="{D813A587-9E1A-4A67-A734-25DBF38DAEB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6C9C4-1860-4AB3-BC84-CCB3A8C012ED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10B2C-B7AF-4FED-90AE-585303A14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56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Трудности ребенка при освоении школьной программы – это проблема не только родителей и ребенка. Закон напрямую</a:t>
            </a:r>
            <a:r>
              <a:rPr lang="ru-RU" baseline="0" dirty="0" smtClean="0"/>
              <a:t> обязывает школы проводить специально организованную работу с детьми которые испытывают такие трудности. </a:t>
            </a:r>
          </a:p>
          <a:p>
            <a:r>
              <a:rPr lang="ru-RU" baseline="0" dirty="0" smtClean="0"/>
              <a:t>Это следует из статьи 42 закона об образовании в Российской Федерации, детям испытывающие трудности в освоении основных общеобразовательных программ положено оказание психолого-педагогической, медицинской и социальной помощи.  Закон определяет и формы в которых она оказывается: психолого-педагогическое консультирование обучающихся их родителей и педагогических работников</a:t>
            </a:r>
          </a:p>
          <a:p>
            <a:r>
              <a:rPr lang="ru-RU" baseline="0" dirty="0" smtClean="0"/>
              <a:t>2) коррекционно-развивающие и компенсирующие занятия с обучающимися, логопедическую помощь</a:t>
            </a:r>
          </a:p>
          <a:p>
            <a:r>
              <a:rPr lang="ru-RU" baseline="0" dirty="0" smtClean="0"/>
              <a:t>3) Комплекс реабилитационных  и других медицинских мероприятий</a:t>
            </a:r>
          </a:p>
          <a:p>
            <a:r>
              <a:rPr lang="ru-RU" baseline="0" dirty="0" smtClean="0"/>
              <a:t>4) Помощь обучающимся в профориентации, получении профессии и социальной адаптации.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914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Обращаю внимание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044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у Вас еще остались сомнения, по работе школьного консилиума, и том, стоит ли в него обращаться. Вы сможете самостоятельно познакомиться с методическими</a:t>
            </a:r>
            <a:r>
              <a:rPr lang="ru-RU" baseline="0" dirty="0" smtClean="0"/>
              <a:t> материалами. Они размещены на сайте ДЕТИ 22 РУ. </a:t>
            </a:r>
          </a:p>
          <a:p>
            <a:r>
              <a:rPr lang="ru-RU" baseline="0" dirty="0" smtClean="0"/>
              <a:t>А </a:t>
            </a:r>
            <a:r>
              <a:rPr lang="ru-RU" baseline="0" dirty="0" err="1" smtClean="0"/>
              <a:t>приямой</a:t>
            </a:r>
            <a:r>
              <a:rPr lang="ru-RU" baseline="0" dirty="0" smtClean="0"/>
              <a:t> эфир по школьным консилиумам прошел совместно с заместителем ППМС центра Вдовиной Еленой Григорьевной </a:t>
            </a:r>
            <a:r>
              <a:rPr lang="ru-RU" baseline="0" smtClean="0"/>
              <a:t>в аккаунте.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060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Физическим воплощением оказания данной помощи является работа школьного психолого-педагогического</a:t>
            </a:r>
            <a:r>
              <a:rPr lang="ru-RU" baseline="0" dirty="0" smtClean="0"/>
              <a:t> консилиума. </a:t>
            </a:r>
          </a:p>
          <a:p>
            <a:r>
              <a:rPr lang="ru-RU" baseline="0" dirty="0" smtClean="0"/>
              <a:t>Школьный консилиум – это коллегиальный орган взаимодействия руководящих и педагогических работников  с целью организации помощи ребенку с трудностями в школе.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18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Консилиум – находится внутри школы, в него входят специалиста</a:t>
            </a:r>
            <a:r>
              <a:rPr lang="ru-RU" baseline="0" dirty="0" smtClean="0"/>
              <a:t> школы, в то время как  комиссия – это орган независимый от школы.</a:t>
            </a:r>
          </a:p>
          <a:p>
            <a:r>
              <a:rPr lang="ru-RU" baseline="0" dirty="0" smtClean="0"/>
              <a:t>Для того чтобы попасть на школьный консилиум – нужно достаточно написать заявление родителям,  а вот для комиссии придется проходить медиков.</a:t>
            </a:r>
          </a:p>
          <a:p>
            <a:r>
              <a:rPr lang="ru-RU" baseline="0" dirty="0" smtClean="0"/>
              <a:t>Самое главное – что и консилиум и комиссия – это помогающие органы, которые ищут приемы и способы чтобы ребенок смог осваивать программу.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63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Уважаемые родители, теперь о ваших правах. </a:t>
            </a:r>
          </a:p>
          <a:p>
            <a:r>
              <a:rPr lang="ru-RU" dirty="0" smtClean="0"/>
              <a:t>Прежде всего</a:t>
            </a:r>
            <a:r>
              <a:rPr lang="ru-RU" baseline="0" dirty="0" smtClean="0"/>
              <a:t> у вас есть право обратиться самостоятельно обратиться в консилиум, лучше сделать это письменно, на имя либо директора школы, либо на имя председателя данного консилиума.  Уважаемые родители, не вам говорят примите меры вашего ребенка 2 двойки за четверть, а вы обращаетесь к руководству школы и просите изучить причины трудностей и организовать коррекционную работу.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224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Нужно понимать что будет в сухом остатке после</a:t>
            </a:r>
            <a:r>
              <a:rPr lang="ru-RU" baseline="0" dirty="0" smtClean="0"/>
              <a:t> проведения психолого-педагогического консилиума. Самый важный документ – это коллегиальное заключение.  Оно содержит три блока данных : характеристика трудностей, рекомендации с приемами, методами и формами для узких специалистов (логопед, дефектолог, психолог), педагогам которые  ежедневно работают с ребенком, родителям.</a:t>
            </a:r>
          </a:p>
          <a:p>
            <a:r>
              <a:rPr lang="ru-RU" baseline="0" dirty="0" smtClean="0"/>
              <a:t>Третий блок – это согласование, подписи.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93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Я предлагаю еще внимательнее посмотреть на сухой остаток: итак первый компонент – описание трудностей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337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 компонент – меры, необходимые для разрешения трудностей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659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Рекомендации педагогам и родителям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602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Четвертый блок – это согласование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10B2C-B7AF-4FED-90AE-585303A14AC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343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B73FEC83E0ED7E94643AE0DAEB3ECE50E38B4D42A8FC9FAAFD79697DFCB38DE61C4D017483F17F9C90C5C17016D7C77AC9AA90E22C79DC00p2f5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4000" dirty="0" smtClean="0"/>
              <a:t>Защита Академических прав неуспевающих учащихся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Казанцева Ольга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039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Коллегиальное заключение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33237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730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153" y="161366"/>
            <a:ext cx="8447996" cy="6590894"/>
          </a:xfrm>
        </p:spPr>
      </p:pic>
    </p:spTree>
    <p:extLst>
      <p:ext uri="{BB962C8B-B14F-4D97-AF65-F5344CB8AC3E}">
        <p14:creationId xmlns:p14="http://schemas.microsoft.com/office/powerpoint/2010/main" val="369677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96" y="1428750"/>
            <a:ext cx="11125162" cy="4649321"/>
          </a:xfrm>
        </p:spPr>
      </p:pic>
    </p:spTree>
    <p:extLst>
      <p:ext uri="{BB962C8B-B14F-4D97-AF65-F5344CB8AC3E}">
        <p14:creationId xmlns:p14="http://schemas.microsoft.com/office/powerpoint/2010/main" val="3974189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65" y="276942"/>
            <a:ext cx="9715187" cy="6123859"/>
          </a:xfrm>
        </p:spPr>
      </p:pic>
    </p:spTree>
    <p:extLst>
      <p:ext uri="{BB962C8B-B14F-4D97-AF65-F5344CB8AC3E}">
        <p14:creationId xmlns:p14="http://schemas.microsoft.com/office/powerpoint/2010/main" val="3292232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06" y="579391"/>
            <a:ext cx="10215423" cy="5686937"/>
          </a:xfrm>
        </p:spPr>
      </p:pic>
    </p:spTree>
    <p:extLst>
      <p:ext uri="{BB962C8B-B14F-4D97-AF65-F5344CB8AC3E}">
        <p14:creationId xmlns:p14="http://schemas.microsoft.com/office/powerpoint/2010/main" val="842062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0576" y="1653988"/>
            <a:ext cx="10219765" cy="4746811"/>
          </a:xfrm>
        </p:spPr>
        <p:txBody>
          <a:bodyPr>
            <a:normAutofit/>
          </a:bodyPr>
          <a:lstStyle/>
          <a:p>
            <a:r>
              <a:rPr lang="ru-RU" dirty="0" smtClean="0"/>
              <a:t>П.2.7</a:t>
            </a:r>
            <a:r>
              <a:rPr lang="ru-RU" dirty="0"/>
              <a:t>. Заключение подписывается всеми членами </a:t>
            </a:r>
            <a:r>
              <a:rPr lang="ru-RU" dirty="0" err="1"/>
              <a:t>ППк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в день проведения заседания</a:t>
            </a:r>
            <a:r>
              <a:rPr lang="ru-RU" dirty="0"/>
              <a:t> и содержит коллегиальный вывод с соответствующими рекомендациями, которые являются основанием для реализации психолого-педагогического сопровождения обследованного обучающегося.</a:t>
            </a:r>
          </a:p>
          <a:p>
            <a:r>
              <a:rPr lang="ru-RU" dirty="0"/>
              <a:t>Коллегиальное заключение </a:t>
            </a:r>
            <a:r>
              <a:rPr lang="ru-RU" dirty="0" err="1"/>
              <a:t>ППк</a:t>
            </a:r>
            <a:r>
              <a:rPr lang="ru-RU" dirty="0"/>
              <a:t> доводится до сведения родителей (законных представителей) </a:t>
            </a:r>
            <a:r>
              <a:rPr lang="ru-RU" b="1" dirty="0">
                <a:solidFill>
                  <a:srgbClr val="FF0000"/>
                </a:solidFill>
              </a:rPr>
              <a:t>в день проведения заседания</a:t>
            </a:r>
            <a:r>
              <a:rPr lang="ru-RU" dirty="0"/>
              <a:t>.</a:t>
            </a:r>
          </a:p>
          <a:p>
            <a:r>
              <a:rPr lang="ru-RU" dirty="0"/>
              <a:t>Коллегиальное заключение </a:t>
            </a:r>
            <a:r>
              <a:rPr lang="ru-RU" dirty="0" err="1"/>
              <a:t>ППк</a:t>
            </a:r>
            <a:r>
              <a:rPr lang="ru-RU" dirty="0"/>
              <a:t> доводится до сведения педагогических работников, работающих с обследованным обучающимся, и специалистов, участвующих в его психолого-педагогическом сопровождении, </a:t>
            </a:r>
            <a:r>
              <a:rPr lang="ru-RU" b="1" dirty="0">
                <a:solidFill>
                  <a:srgbClr val="FF0000"/>
                </a:solidFill>
              </a:rPr>
              <a:t>не позднее трех рабочих дней после</a:t>
            </a:r>
            <a:r>
              <a:rPr lang="ru-RU" dirty="0"/>
              <a:t> проведения заседания.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213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Дополнительно посмотреть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952" y="1734670"/>
            <a:ext cx="5343456" cy="2653553"/>
          </a:xfrm>
        </p:spPr>
      </p:pic>
    </p:spTree>
    <p:extLst>
      <p:ext uri="{BB962C8B-B14F-4D97-AF65-F5344CB8AC3E}">
        <p14:creationId xmlns:p14="http://schemas.microsoft.com/office/powerpoint/2010/main" val="80818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школьной неуспеваемости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34208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0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</a:t>
            </a:r>
            <a:r>
              <a:rPr lang="ru-RU" dirty="0"/>
              <a:t>. Психолого-педагогическая, медицинская и социальная помощь включает в себя:</a:t>
            </a:r>
          </a:p>
          <a:p>
            <a:r>
              <a:rPr lang="ru-RU" dirty="0"/>
              <a:t>1) психолого-педагогическое консультирование обучающихся, их родителей (законных представителей) и педагогических работников;</a:t>
            </a:r>
          </a:p>
          <a:p>
            <a:r>
              <a:rPr lang="ru-RU" dirty="0">
                <a:solidFill>
                  <a:schemeClr val="tx1"/>
                </a:solidFill>
              </a:rPr>
              <a:t>2) коррекционно-развивающие и компенсирующие занятия с обучающимися, </a:t>
            </a:r>
            <a:r>
              <a:rPr lang="ru-RU" dirty="0">
                <a:solidFill>
                  <a:schemeClr val="tx1"/>
                </a:solidFill>
                <a:hlinkClick r:id="rId3"/>
              </a:rPr>
              <a:t>логопедическую помощь обучающимся;</a:t>
            </a:r>
          </a:p>
          <a:p>
            <a:r>
              <a:rPr lang="ru-RU" dirty="0"/>
              <a:t>3) комплекс реабилитационных и других медицинских мероприятий;</a:t>
            </a:r>
          </a:p>
          <a:p>
            <a:r>
              <a:rPr lang="ru-RU" dirty="0"/>
              <a:t>4) помощь обучающимся в профориентации, получении профессии и социальной адаптации.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818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718394"/>
              </p:ext>
            </p:extLst>
          </p:nvPr>
        </p:nvGraphicFramePr>
        <p:xfrm>
          <a:off x="779929" y="1024966"/>
          <a:ext cx="11268635" cy="49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1661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dirty="0" smtClean="0"/>
              <a:t>Целевые группы </a:t>
            </a:r>
            <a:endParaRPr lang="ru-RU" sz="3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5544"/>
              </p:ext>
            </p:extLst>
          </p:nvPr>
        </p:nvGraphicFramePr>
        <p:xfrm>
          <a:off x="1627095" y="1775012"/>
          <a:ext cx="944926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75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Психолого-педагогический консилиум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49919560"/>
              </p:ext>
            </p:extLst>
          </p:nvPr>
        </p:nvGraphicFramePr>
        <p:xfrm>
          <a:off x="1371600" y="1764927"/>
          <a:ext cx="10098740" cy="4676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5021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ОТЛИЧАТЬ!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52786869"/>
              </p:ext>
            </p:extLst>
          </p:nvPr>
        </p:nvGraphicFramePr>
        <p:xfrm>
          <a:off x="2108200" y="115980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023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состав консилиума входит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608030"/>
              </p:ext>
            </p:extLst>
          </p:nvPr>
        </p:nvGraphicFramePr>
        <p:xfrm>
          <a:off x="1371600" y="1573305"/>
          <a:ext cx="6427694" cy="5190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68236572"/>
              </p:ext>
            </p:extLst>
          </p:nvPr>
        </p:nvGraphicFramePr>
        <p:xfrm>
          <a:off x="8202706" y="1976718"/>
          <a:ext cx="3989294" cy="4101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98431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Права законных представителей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82473367"/>
              </p:ext>
            </p:extLst>
          </p:nvPr>
        </p:nvGraphicFramePr>
        <p:xfrm>
          <a:off x="1371600" y="1502709"/>
          <a:ext cx="92142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14571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149</TotalTime>
  <Words>826</Words>
  <Application>Microsoft Office PowerPoint</Application>
  <PresentationFormat>Широкоэкранный</PresentationFormat>
  <Paragraphs>86</Paragraphs>
  <Slides>16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Calibri</vt:lpstr>
      <vt:lpstr>Franklin Gothic Book</vt:lpstr>
      <vt:lpstr>Crop</vt:lpstr>
      <vt:lpstr>Защита Академических прав неуспевающих учащихся</vt:lpstr>
      <vt:lpstr>Причины школьной неуспеваемости </vt:lpstr>
      <vt:lpstr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 </vt:lpstr>
      <vt:lpstr>Презентация PowerPoint</vt:lpstr>
      <vt:lpstr>Целевые группы </vt:lpstr>
      <vt:lpstr>Психолого-педагогический консилиум</vt:lpstr>
      <vt:lpstr>ОТЛИЧАТЬ!</vt:lpstr>
      <vt:lpstr>В состав консилиума входит</vt:lpstr>
      <vt:lpstr>Права законных представителей</vt:lpstr>
      <vt:lpstr>Коллегиальное заключение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СРОКИ</vt:lpstr>
      <vt:lpstr>Дополнительно посмотреть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прав неуспевающих учащихся</dc:title>
  <dc:creator>Казанцева О.А.</dc:creator>
  <cp:lastModifiedBy>user</cp:lastModifiedBy>
  <cp:revision>25</cp:revision>
  <dcterms:created xsi:type="dcterms:W3CDTF">2021-11-15T02:21:59Z</dcterms:created>
  <dcterms:modified xsi:type="dcterms:W3CDTF">2023-03-30T03:55:07Z</dcterms:modified>
</cp:coreProperties>
</file>