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3"/>
  </p:notesMasterIdLst>
  <p:handoutMasterIdLst>
    <p:handoutMasterId r:id="rId4"/>
  </p:handoutMasterIdLst>
  <p:sldIdLst>
    <p:sldId id="470" r:id="rId2"/>
  </p:sldIdLst>
  <p:sldSz cx="9144000" cy="6858000" type="screen4x3"/>
  <p:notesSz cx="6797675" cy="98742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00">
          <p15:clr>
            <a:srgbClr val="A4A3A4"/>
          </p15:clr>
        </p15:guide>
        <p15:guide id="3" orient="horz" pos="3110">
          <p15:clr>
            <a:srgbClr val="A4A3A4"/>
          </p15:clr>
        </p15:guide>
        <p15:guide id="4" pos="214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Тезяев Александр Викторович" initials="ТАВ" lastIdx="2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0000"/>
    <a:srgbClr val="000099"/>
    <a:srgbClr val="3366CC"/>
    <a:srgbClr val="00004C"/>
    <a:srgbClr val="000066"/>
    <a:srgbClr val="0000CC"/>
    <a:srgbClr val="2BD0E1"/>
    <a:srgbClr val="FF0000"/>
    <a:srgbClr val="FFFF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34" autoAdjust="0"/>
    <p:restoredTop sz="93486" autoAdjust="0"/>
  </p:normalViewPr>
  <p:slideViewPr>
    <p:cSldViewPr>
      <p:cViewPr varScale="1">
        <p:scale>
          <a:sx n="113" d="100"/>
          <a:sy n="113" d="100"/>
        </p:scale>
        <p:origin x="-18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2196" y="-96"/>
      </p:cViewPr>
      <p:guideLst>
        <p:guide orient="horz" pos="3127"/>
        <p:guide orient="horz" pos="3110"/>
        <p:guide pos="210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D79FC3-1E33-418C-A985-27E5ECF88878}" type="datetimeFigureOut">
              <a:rPr lang="ru-RU" smtClean="0"/>
              <a:t>18.01.2018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37895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952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2BB832-E636-45C9-8812-AA551E041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309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5"/>
            <a:ext cx="2945659" cy="493712"/>
          </a:xfrm>
          <a:prstGeom prst="rect">
            <a:avLst/>
          </a:prstGeom>
        </p:spPr>
        <p:txBody>
          <a:bodyPr vert="horz" lIns="92129" tIns="46065" rIns="92129" bIns="46065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5"/>
            <a:ext cx="2945659" cy="493712"/>
          </a:xfrm>
          <a:prstGeom prst="rect">
            <a:avLst/>
          </a:prstGeom>
        </p:spPr>
        <p:txBody>
          <a:bodyPr vert="horz" lIns="92129" tIns="46065" rIns="92129" bIns="46065" rtlCol="0"/>
          <a:lstStyle>
            <a:lvl1pPr algn="r">
              <a:defRPr sz="1200"/>
            </a:lvl1pPr>
          </a:lstStyle>
          <a:p>
            <a:pPr>
              <a:defRPr/>
            </a:pPr>
            <a:fld id="{A8F8025C-8DF5-4857-8874-0B5157C1DE0A}" type="datetimeFigureOut">
              <a:rPr lang="ru-RU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9" tIns="46065" rIns="92129" bIns="46065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73"/>
            <a:ext cx="5438140" cy="4443411"/>
          </a:xfrm>
          <a:prstGeom prst="rect">
            <a:avLst/>
          </a:prstGeom>
        </p:spPr>
        <p:txBody>
          <a:bodyPr vert="horz" lIns="92129" tIns="46065" rIns="92129" bIns="46065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8"/>
            <a:ext cx="2945659" cy="493712"/>
          </a:xfrm>
          <a:prstGeom prst="rect">
            <a:avLst/>
          </a:prstGeom>
        </p:spPr>
        <p:txBody>
          <a:bodyPr vert="horz" lIns="92129" tIns="46065" rIns="92129" bIns="46065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8"/>
            <a:ext cx="2945659" cy="493712"/>
          </a:xfrm>
          <a:prstGeom prst="rect">
            <a:avLst/>
          </a:prstGeom>
        </p:spPr>
        <p:txBody>
          <a:bodyPr vert="horz" lIns="92129" tIns="46065" rIns="92129" bIns="46065" rtlCol="0" anchor="b"/>
          <a:lstStyle>
            <a:lvl1pPr algn="r">
              <a:defRPr sz="1200"/>
            </a:lvl1pPr>
          </a:lstStyle>
          <a:p>
            <a:pPr>
              <a:defRPr/>
            </a:pPr>
            <a:fld id="{7B381278-6D68-44F2-A15B-6DC7B2F2F9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3036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09808C-7D72-4215-AEBA-0411E03DD05E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7B4911-CE84-46D5-B836-8CEE5B05847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3415C6-E5BD-4DB3-9185-E8324AB28750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663792-44CD-42AB-8854-E97B9AE8383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574F29-A2B1-493F-9871-9A04467189ED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1397E8-C630-4C24-8C48-266060BF366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CBC18F-0731-4BFF-996B-47CE81D4DE13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30A5E-8396-47EB-986B-6636FBD1363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F5BD5C-CDC3-49DF-B17A-4826B46F1496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939E0D-F45D-485C-945B-945E2F68E9B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068569-72E2-42E7-A41B-85B2FB4550AC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5FA3F-96B7-421E-886B-54ACEFBDB63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0FD4B5-D9F9-4F80-B45E-DD12DC82461C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B8D07F-458A-4732-834F-5058B676F89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CDDAD9-527A-4722-8772-595CBC604073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1CFA45-1718-4ECF-8B45-B655EE1E08C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A14F31-58B8-4AA1-8295-085AA8C91AD0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7EE250-67CD-4948-8BFC-4761D6984A8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8D0C57-73CA-45DD-9215-9079A38FEDE1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3FB84D-C9A3-410B-8E24-B7D05E4A251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A20C24-EFFE-4C7E-825A-9E27984B06EB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BCABF6-0F07-4A50-940D-768793165C4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2965EC4-4FE1-45C7-ABD8-F708F6487AB7}" type="datetime1">
              <a:rPr lang="ru-RU" smtClean="0"/>
              <a:pPr>
                <a:defRPr/>
              </a:pPr>
              <a:t>18.01.2018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54FEA6C-6B62-437A-AAA1-F2EDE6F1D7F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t="5774" r="11618" b="11206"/>
          <a:stretch/>
        </p:blipFill>
        <p:spPr bwMode="auto">
          <a:xfrm>
            <a:off x="6810700" y="2802869"/>
            <a:ext cx="2225796" cy="1876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847377" y="1268760"/>
            <a:ext cx="21002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2BD0E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haroni" panose="02010803020104030203" pitchFamily="2" charset="-79"/>
              </a:rPr>
              <a:t>НАДЕЖНОСТЬ</a:t>
            </a:r>
          </a:p>
          <a:p>
            <a:pPr algn="ctr"/>
            <a:r>
              <a:rPr lang="ru-RU" b="1" dirty="0" smtClean="0">
                <a:solidFill>
                  <a:srgbClr val="2BD0E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haroni" panose="02010803020104030203" pitchFamily="2" charset="-79"/>
              </a:rPr>
              <a:t>БЕЗОПАСНОСТЬ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79363" y="159023"/>
            <a:ext cx="21162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err="1" smtClean="0">
                <a:solidFill>
                  <a:schemeClr val="bg1"/>
                </a:solidFill>
              </a:rPr>
              <a:t>NanoPlus</a:t>
            </a:r>
            <a:r>
              <a:rPr lang="en-US" sz="2400" b="1" dirty="0" smtClean="0">
                <a:solidFill>
                  <a:schemeClr val="bg1"/>
                </a:solidFill>
              </a:rPr>
              <a:t> 2.0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71600" y="539388"/>
            <a:ext cx="5854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2BD0E1"/>
                </a:solidFill>
              </a:rPr>
              <a:t>Проточный газовый водонагреватель</a:t>
            </a:r>
            <a:endParaRPr lang="ru-RU" dirty="0">
              <a:solidFill>
                <a:srgbClr val="2BD0E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141841" y="1095271"/>
            <a:ext cx="0" cy="5472608"/>
          </a:xfrm>
          <a:prstGeom prst="line">
            <a:avLst/>
          </a:prstGeom>
          <a:ln w="95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660232" y="1052736"/>
            <a:ext cx="0" cy="5472608"/>
          </a:xfrm>
          <a:prstGeom prst="line">
            <a:avLst/>
          </a:prstGeom>
          <a:ln w="95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O:\Русклимат - Комфорт\Коммерческий отдел РКК\Дивизион ТОР\_персональные\kosyrev_a\Обвязка\Обвязка Elx NanoPlus 2,0\22010_Electrolux_3D_Gaz_kolonka_NanoPlus2.0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8" t="12171" r="24702" b="12703"/>
          <a:stretch/>
        </p:blipFill>
        <p:spPr bwMode="auto">
          <a:xfrm>
            <a:off x="4743511" y="1412776"/>
            <a:ext cx="1844713" cy="295558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95066"/>
            <a:ext cx="1224136" cy="1096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0" y="1412776"/>
            <a:ext cx="4830810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000099"/>
                </a:solidFill>
              </a:rPr>
              <a:t>Управляемый ассортимент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000099"/>
                </a:solidFill>
              </a:rPr>
              <a:t>ТОП - дизайн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99"/>
                </a:solidFill>
              </a:rPr>
              <a:t>Производительность 10 л/мин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sz="1600" b="1" dirty="0">
                <a:solidFill>
                  <a:srgbClr val="000099"/>
                </a:solidFill>
              </a:rPr>
              <a:t>LCD</a:t>
            </a:r>
            <a:r>
              <a:rPr lang="en-US" sz="1600" b="1" dirty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дисплей с электронным управлением</a:t>
            </a:r>
          </a:p>
          <a:p>
            <a:pPr defTabSz="534988">
              <a:tabLst>
                <a:tab pos="534988" algn="l"/>
              </a:tabLst>
            </a:pPr>
            <a:r>
              <a:rPr lang="ru-RU" dirty="0" smtClean="0"/>
              <a:t>	- </a:t>
            </a:r>
            <a:r>
              <a:rPr lang="ru-RU" sz="1400" dirty="0" smtClean="0"/>
              <a:t>индикация </a:t>
            </a:r>
            <a:r>
              <a:rPr lang="ru-RU" sz="1400" dirty="0"/>
              <a:t>температуры горячей воды</a:t>
            </a:r>
            <a:endParaRPr lang="en-US" sz="1400" dirty="0"/>
          </a:p>
          <a:p>
            <a:pPr defTabSz="534988">
              <a:tabLst>
                <a:tab pos="534988" algn="l"/>
              </a:tabLst>
            </a:pPr>
            <a:r>
              <a:rPr lang="ru-RU" sz="1400" dirty="0" smtClean="0"/>
              <a:t>	- индикация </a:t>
            </a:r>
            <a:r>
              <a:rPr lang="ru-RU" sz="1400" dirty="0"/>
              <a:t>уровня зарядки батарейки</a:t>
            </a:r>
            <a:endParaRPr lang="en-US" sz="1400" dirty="0"/>
          </a:p>
          <a:p>
            <a:pPr>
              <a:lnSpc>
                <a:spcPct val="150000"/>
              </a:lnSpc>
            </a:pP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5496" y="3725738"/>
            <a:ext cx="576064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80975" defTabSz="361950">
              <a:buFont typeface="Arial" panose="020B0604020202020204" pitchFamily="34" charset="0"/>
              <a:buChar char="•"/>
            </a:pPr>
            <a:r>
              <a:rPr lang="ru-RU" sz="1600" b="1" dirty="0" smtClean="0"/>
              <a:t>Технология </a:t>
            </a:r>
            <a:r>
              <a:rPr lang="de-DE" sz="1600" b="1" dirty="0" smtClean="0"/>
              <a:t>Oxygen Free</a:t>
            </a:r>
            <a:r>
              <a:rPr lang="en-US" sz="1600" b="1" dirty="0" smtClean="0"/>
              <a:t> </a:t>
            </a:r>
            <a:r>
              <a:rPr lang="en-US" sz="1600" dirty="0" smtClean="0"/>
              <a:t>– </a:t>
            </a:r>
            <a:r>
              <a:rPr lang="ru-RU" sz="1400" dirty="0" smtClean="0"/>
              <a:t>теплообменник из бескислородной меди для абсолютной безопасности и долговечности</a:t>
            </a:r>
          </a:p>
          <a:p>
            <a:pPr indent="180975" defTabSz="361950"/>
            <a:endParaRPr lang="ru-RU" sz="1400" dirty="0" smtClean="0"/>
          </a:p>
          <a:p>
            <a:pPr indent="180975" defTabSz="361950">
              <a:buFont typeface="Arial" panose="020B0604020202020204" pitchFamily="34" charset="0"/>
              <a:buChar char="•"/>
            </a:pPr>
            <a:r>
              <a:rPr lang="ru-RU" sz="1600" b="1" dirty="0" smtClean="0"/>
              <a:t>Многоуровневая система безопасности</a:t>
            </a:r>
          </a:p>
          <a:p>
            <a:pPr indent="85725" defTabSz="180975">
              <a:tabLst>
                <a:tab pos="180975" algn="l"/>
              </a:tabLst>
            </a:pPr>
            <a:r>
              <a:rPr lang="ru-RU" sz="1600" b="1" dirty="0"/>
              <a:t>	</a:t>
            </a:r>
            <a:r>
              <a:rPr lang="ru-RU" sz="1400" dirty="0" smtClean="0"/>
              <a:t>-</a:t>
            </a:r>
            <a:r>
              <a:rPr lang="ru-RU" sz="1400" b="1" dirty="0" smtClean="0"/>
              <a:t> </a:t>
            </a:r>
            <a:r>
              <a:rPr lang="ru-RU" sz="1400" dirty="0" smtClean="0"/>
              <a:t>датчик тяги</a:t>
            </a:r>
          </a:p>
          <a:p>
            <a:pPr indent="85725" defTabSz="180975">
              <a:tabLst>
                <a:tab pos="180975" algn="l"/>
              </a:tabLst>
            </a:pPr>
            <a:r>
              <a:rPr lang="ru-RU" sz="1400" dirty="0"/>
              <a:t>	</a:t>
            </a:r>
            <a:r>
              <a:rPr lang="ru-RU" sz="1400" dirty="0" smtClean="0"/>
              <a:t>- </a:t>
            </a:r>
            <a:r>
              <a:rPr lang="ru-RU" sz="1400" dirty="0"/>
              <a:t>защитный </a:t>
            </a:r>
            <a:r>
              <a:rPr lang="ru-RU" sz="1400" dirty="0" smtClean="0"/>
              <a:t>термостат</a:t>
            </a:r>
          </a:p>
          <a:p>
            <a:pPr indent="85725" defTabSz="180975">
              <a:tabLst>
                <a:tab pos="180975" algn="l"/>
              </a:tabLst>
            </a:pPr>
            <a:r>
              <a:rPr lang="ru-RU" sz="1400" dirty="0" smtClean="0"/>
              <a:t>	- гидравлический предохранительный клапан</a:t>
            </a:r>
          </a:p>
          <a:p>
            <a:pPr indent="85725" defTabSz="180975">
              <a:tabLst>
                <a:tab pos="180975" algn="l"/>
              </a:tabLst>
            </a:pPr>
            <a:r>
              <a:rPr lang="ru-RU" sz="1400" dirty="0" smtClean="0"/>
              <a:t>	- контроль </a:t>
            </a:r>
            <a:r>
              <a:rPr lang="ru-RU" sz="1400" dirty="0"/>
              <a:t>ионизации </a:t>
            </a:r>
            <a:r>
              <a:rPr lang="ru-RU" sz="1400" dirty="0" smtClean="0"/>
              <a:t>пламени</a:t>
            </a:r>
          </a:p>
          <a:p>
            <a:pPr indent="85725" defTabSz="180975">
              <a:tabLst>
                <a:tab pos="180975" algn="l"/>
              </a:tabLst>
            </a:pPr>
            <a:r>
              <a:rPr lang="ru-RU" sz="1400" dirty="0"/>
              <a:t>	</a:t>
            </a:r>
            <a:r>
              <a:rPr lang="ru-RU" sz="1400" dirty="0" smtClean="0"/>
              <a:t>- </a:t>
            </a:r>
            <a:r>
              <a:rPr lang="ru-RU" sz="1400" dirty="0"/>
              <a:t>Провода улучшенного качества с силиконовой </a:t>
            </a:r>
            <a:r>
              <a:rPr lang="ru-RU" sz="1400" dirty="0" smtClean="0"/>
              <a:t>оболочкой</a:t>
            </a:r>
          </a:p>
          <a:p>
            <a:pPr indent="180975" defTabSz="361950"/>
            <a:endParaRPr lang="ru-RU" sz="1400" dirty="0" smtClean="0"/>
          </a:p>
          <a:p>
            <a:pPr indent="180975" defTabSz="361950">
              <a:buFont typeface="Arial" panose="020B0604020202020204" pitchFamily="34" charset="0"/>
              <a:buChar char="•"/>
            </a:pPr>
            <a:r>
              <a:rPr lang="ru-RU" sz="1600" b="1" dirty="0" smtClean="0"/>
              <a:t>Коллектор дымовых газов из оцинкованной стали</a:t>
            </a:r>
            <a:endParaRPr lang="ru-RU" sz="1600" b="1" dirty="0"/>
          </a:p>
          <a:p>
            <a:pPr indent="180975" defTabSz="361950"/>
            <a:endParaRPr lang="ru-RU" sz="1400" dirty="0"/>
          </a:p>
          <a:p>
            <a:r>
              <a:rPr lang="ru-RU" sz="1400" b="1" dirty="0" smtClean="0"/>
              <a:t> </a:t>
            </a:r>
            <a:endParaRPr lang="ru-RU" sz="1600" b="1" dirty="0"/>
          </a:p>
        </p:txBody>
      </p:sp>
      <p:pic>
        <p:nvPicPr>
          <p:cNvPr id="18" name="Рисунок 1" descr="image0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49" y="1416531"/>
            <a:ext cx="957263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35" y="1124744"/>
            <a:ext cx="59920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rgbClr val="C00000"/>
                </a:solidFill>
              </a:rPr>
              <a:t>Нанотехнология</a:t>
            </a:r>
            <a:r>
              <a:rPr lang="ru-RU" sz="1400" b="1" dirty="0" smtClean="0">
                <a:solidFill>
                  <a:srgbClr val="C00000"/>
                </a:solidFill>
              </a:rPr>
              <a:t> </a:t>
            </a:r>
            <a:r>
              <a:rPr lang="de-DE" sz="1400" b="1" dirty="0" err="1" smtClean="0">
                <a:solidFill>
                  <a:srgbClr val="C00000"/>
                </a:solidFill>
              </a:rPr>
              <a:t>Oxigen</a:t>
            </a:r>
            <a:r>
              <a:rPr lang="de-DE" sz="1400" b="1" dirty="0" smtClean="0">
                <a:solidFill>
                  <a:srgbClr val="C00000"/>
                </a:solidFill>
              </a:rPr>
              <a:t> Free </a:t>
            </a:r>
            <a:r>
              <a:rPr lang="ru-RU" sz="1400" b="1" dirty="0" smtClean="0">
                <a:solidFill>
                  <a:srgbClr val="C00000"/>
                </a:solidFill>
              </a:rPr>
              <a:t>для еще более долговечной работы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830629" y="4417367"/>
            <a:ext cx="1829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ГАРАНТИЯ 2 ГОДА</a:t>
            </a:r>
          </a:p>
        </p:txBody>
      </p:sp>
    </p:spTree>
    <p:extLst>
      <p:ext uri="{BB962C8B-B14F-4D97-AF65-F5344CB8AC3E}">
        <p14:creationId xmlns:p14="http://schemas.microsoft.com/office/powerpoint/2010/main" val="369333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он Лю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34881</TotalTime>
  <Words>47</Words>
  <Application>Microsoft Office PowerPoint</Application>
  <PresentationFormat>Экран (4:3)</PresentationFormat>
  <Paragraphs>24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Фон Люкс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klemenischev</dc:creator>
  <cp:lastModifiedBy>Алексей Косырев</cp:lastModifiedBy>
  <cp:revision>1990</cp:revision>
  <cp:lastPrinted>2016-02-24T10:32:36Z</cp:lastPrinted>
  <dcterms:created xsi:type="dcterms:W3CDTF">2011-11-01T12:58:41Z</dcterms:created>
  <dcterms:modified xsi:type="dcterms:W3CDTF">2018-01-18T09:04:26Z</dcterms:modified>
</cp:coreProperties>
</file>