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72" r:id="rId4"/>
    <p:sldId id="271" r:id="rId5"/>
    <p:sldId id="259" r:id="rId6"/>
    <p:sldId id="256" r:id="rId7"/>
    <p:sldId id="260" r:id="rId8"/>
    <p:sldId id="262" r:id="rId9"/>
    <p:sldId id="275" r:id="rId10"/>
    <p:sldId id="265" r:id="rId11"/>
    <p:sldId id="263" r:id="rId12"/>
    <p:sldId id="264" r:id="rId13"/>
    <p:sldId id="273" r:id="rId14"/>
    <p:sldId id="268" r:id="rId15"/>
    <p:sldId id="267" r:id="rId16"/>
    <p:sldId id="266" r:id="rId17"/>
    <p:sldId id="269" r:id="rId18"/>
    <p:sldId id="274" r:id="rId19"/>
    <p:sldId id="270" r:id="rId20"/>
    <p:sldId id="278" r:id="rId21"/>
    <p:sldId id="279" r:id="rId22"/>
    <p:sldId id="280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&#1053;&#1040;%20&#1054;&#1058;&#1050;&#1056;&#1067;&#1058;&#1067;&#1049;%20&#1059;&#1056;&#1054;&#1050;\&#1087;&#1083;&#1102;&#1089;%20&#1053;&#1077;%20&#1086;&#1090;&#1085;&#1080;&#1084;&#1072;&#1081;&#1090;&#1077;%20&#1089;&#1086;&#1083;&#1085;&#1094;&#1077;%20&#1091;%20&#1076;&#1077;&#1090;&#1077;&#1081;%20+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988840"/>
            <a:ext cx="7488832" cy="4869160"/>
          </a:xfrm>
          <a:prstGeom prst="rect">
            <a:avLst/>
          </a:prstGeom>
          <a:noFill/>
          <a:ln/>
        </p:spPr>
      </p:pic>
      <p:sp>
        <p:nvSpPr>
          <p:cNvPr id="3" name="Заголовок 9"/>
          <p:cNvSpPr txBox="1">
            <a:spLocks/>
          </p:cNvSpPr>
          <p:nvPr/>
        </p:nvSpPr>
        <p:spPr>
          <a:xfrm>
            <a:off x="827584" y="332656"/>
            <a:ext cx="7242048" cy="15121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Не отнимайте солнце у детей!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4" name="плюс Не отнимайте солнце у детей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Новая папка (2)\1273738367_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0525"/>
            <a:ext cx="7620000" cy="6076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Новая папка (2)\14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2413"/>
            <a:ext cx="7992888" cy="63531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33375"/>
            <a:ext cx="8351837" cy="626427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404664"/>
            <a:ext cx="4712692" cy="6192837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Новая папка (2)\1290057371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Рабочий стол\Новая папка (2)\0_518dc_4b86172e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7704856" cy="66247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77813"/>
            <a:ext cx="8229600" cy="585311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Новая папка (2)\12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93411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260648"/>
            <a:ext cx="5472608" cy="633670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76250"/>
            <a:ext cx="8229600" cy="5853113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8913"/>
            <a:ext cx="8496300" cy="6402387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988840"/>
            <a:ext cx="7488832" cy="4869160"/>
          </a:xfrm>
          <a:prstGeom prst="rect">
            <a:avLst/>
          </a:prstGeom>
          <a:noFill/>
          <a:ln/>
        </p:spPr>
      </p:pic>
      <p:sp>
        <p:nvSpPr>
          <p:cNvPr id="3" name="Заголовок 9"/>
          <p:cNvSpPr txBox="1">
            <a:spLocks/>
          </p:cNvSpPr>
          <p:nvPr/>
        </p:nvSpPr>
        <p:spPr>
          <a:xfrm>
            <a:off x="827584" y="332656"/>
            <a:ext cx="7242048" cy="15121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Не отнимайте солнце у детей!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1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260648"/>
            <a:ext cx="5472608" cy="6336704"/>
          </a:xfrm>
          <a:prstGeom prst="rect">
            <a:avLst/>
          </a:prstGeom>
          <a:noFill/>
          <a:ln/>
        </p:spPr>
      </p:pic>
      <p:pic>
        <p:nvPicPr>
          <p:cNvPr id="4" name="Picture 2" descr="C:\Documents and Settings\User\Рабочий стол\image_562609112053057987264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7344816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548680"/>
            <a:ext cx="8229600" cy="5853112"/>
          </a:xfrm>
          <a:prstGeom prst="rect">
            <a:avLst/>
          </a:prstGeom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sun-rose-2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848872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62068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Century Gothic" pitchFamily="34" charset="0"/>
                <a:ea typeface="Cambria Math" pitchFamily="18" charset="0"/>
              </a:rPr>
              <a:t>Пусть всегда будет солнце!</a:t>
            </a:r>
            <a:endParaRPr lang="ru-RU" sz="3200" dirty="0">
              <a:solidFill>
                <a:srgbClr val="0070C0"/>
              </a:solidFill>
              <a:latin typeface="Century Gothic" pitchFamily="34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User\Рабочий стол\Новая папка (2)\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36560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Новая папка (2)\DSC00690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  <p:pic>
        <p:nvPicPr>
          <p:cNvPr id="11267" name="Picture 3" descr="C:\Documents and Settings\User\Рабочий стол\Новая папка (2)\DSC00690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04664"/>
            <a:ext cx="8641333" cy="578817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Новая папка (2)\92225_1280_102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333476"/>
            <a:ext cx="7920881" cy="633595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Новая папка (2)\starshyi_b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951514" cy="61653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Новая папка (2)\3b0735f011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7808042" cy="64710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Новая папка (2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17" y="304524"/>
            <a:ext cx="8499647" cy="60768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18</Words>
  <Application>Microsoft Office PowerPoint</Application>
  <PresentationFormat>Экран (4:3)</PresentationFormat>
  <Paragraphs>4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отнимайте солнце у детей!</dc:title>
  <cp:lastModifiedBy>User</cp:lastModifiedBy>
  <cp:revision>9</cp:revision>
  <dcterms:modified xsi:type="dcterms:W3CDTF">2013-09-12T17:19:25Z</dcterms:modified>
</cp:coreProperties>
</file>