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59" r:id="rId4"/>
    <p:sldId id="258" r:id="rId5"/>
    <p:sldId id="276" r:id="rId6"/>
    <p:sldId id="272" r:id="rId7"/>
    <p:sldId id="270" r:id="rId8"/>
    <p:sldId id="273" r:id="rId9"/>
    <p:sldId id="271" r:id="rId10"/>
    <p:sldId id="278" r:id="rId11"/>
    <p:sldId id="264" r:id="rId12"/>
    <p:sldId id="265" r:id="rId13"/>
    <p:sldId id="26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3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595" autoAdjust="0"/>
  </p:normalViewPr>
  <p:slideViewPr>
    <p:cSldViewPr>
      <p:cViewPr>
        <p:scale>
          <a:sx n="60" d="100"/>
          <a:sy n="60" d="100"/>
        </p:scale>
        <p:origin x="-15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CE2C0-4BB6-4EFD-BB34-12121497B291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1F481-3D30-4272-9377-A436034F1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1F481-3D30-4272-9377-A436034F1A0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</a:t>
            </a:r>
            <a:r>
              <a:rPr lang="ru-RU" i="1" dirty="0" smtClean="0"/>
              <a:t>Одна из несомненных и чистых радостей есть отдых после труда</a:t>
            </a:r>
            <a:r>
              <a:rPr lang="ru-RU" dirty="0" smtClean="0"/>
              <a:t>.» Кант И.</a:t>
            </a:r>
            <a:endParaRPr lang="ru-RU" dirty="0"/>
          </a:p>
        </p:txBody>
      </p:sp>
      <p:pic>
        <p:nvPicPr>
          <p:cNvPr id="3" name="Рисунок 2" descr="пр.jpg"/>
          <p:cNvPicPr>
            <a:picLocks noChangeAspect="1"/>
          </p:cNvPicPr>
          <p:nvPr/>
        </p:nvPicPr>
        <p:blipFill>
          <a:blip r:embed="rId2">
            <a:lum bright="31000"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2714620"/>
            <a:ext cx="9144000" cy="3286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5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492303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Объединение «Резьба по бересте» </a:t>
            </a:r>
          </a:p>
          <a:p>
            <a:pPr lvl="0" algn="ctr">
              <a:spcBef>
                <a:spcPct val="0"/>
              </a:spcBef>
            </a:pPr>
            <a:endParaRPr lang="ru-RU" sz="3500" b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492303"/>
              </a:solidFill>
              <a:latin typeface="Georgia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ru-RU" sz="27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492303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руководитель: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492303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Олиевская Ольга Ивановна</a:t>
            </a:r>
          </a:p>
          <a:p>
            <a:pPr algn="ctr">
              <a:spcBef>
                <a:spcPct val="0"/>
              </a:spcBef>
            </a:pPr>
            <a:endParaRPr lang="ru-RU" sz="3200" b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492303"/>
              </a:solidFill>
              <a:latin typeface="Georgia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492303"/>
                </a:solidFill>
                <a:latin typeface="Georgia" pitchFamily="18" charset="0"/>
              </a:rPr>
              <a:t>Отчет за </a:t>
            </a:r>
            <a:r>
              <a:rPr lang="ru-RU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492303"/>
                </a:solidFill>
                <a:latin typeface="Georgia" pitchFamily="18" charset="0"/>
              </a:rPr>
              <a:t>второе </a:t>
            </a:r>
            <a:r>
              <a:rPr lang="ru-RU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492303"/>
                </a:solidFill>
                <a:latin typeface="Georgia" pitchFamily="18" charset="0"/>
              </a:rPr>
              <a:t>полугодие </a:t>
            </a:r>
          </a:p>
          <a:p>
            <a:pPr algn="ctr">
              <a:spcBef>
                <a:spcPct val="0"/>
              </a:spcBef>
            </a:pPr>
            <a:r>
              <a:rPr lang="ru-RU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492303"/>
                </a:solidFill>
                <a:latin typeface="Georgia" pitchFamily="18" charset="0"/>
              </a:rPr>
              <a:t>2020-2021 учебного года</a:t>
            </a:r>
            <a:r>
              <a:rPr lang="ru-RU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pPr lvl="0" algn="ctr">
              <a:spcBef>
                <a:spcPct val="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33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33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33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857232"/>
            <a:ext cx="408317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492303"/>
                </a:solidFill>
                <a:latin typeface="Georgia" pitchFamily="18" charset="0"/>
                <a:ea typeface="+mj-ea"/>
                <a:cs typeface="+mj-cs"/>
              </a:rPr>
              <a:t>МБУ ДО «СЮТ»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14356"/>
            <a:ext cx="7215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 smtClean="0">
                <a:ln>
                  <a:solidFill>
                    <a:srgbClr val="492303"/>
                  </a:solidFill>
                </a:ln>
                <a:solidFill>
                  <a:srgbClr val="492303"/>
                </a:solidFill>
                <a:latin typeface="Arial Black" pitchFamily="34" charset="0"/>
                <a:cs typeface="Times New Roman" pitchFamily="18" charset="0"/>
              </a:rPr>
              <a:t>Выставка</a:t>
            </a:r>
            <a:endParaRPr lang="ru-RU" sz="2700" dirty="0" smtClean="0">
              <a:ln>
                <a:solidFill>
                  <a:srgbClr val="492303"/>
                </a:solidFill>
              </a:ln>
              <a:solidFill>
                <a:srgbClr val="492303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2700" dirty="0" smtClean="0">
                <a:ln>
                  <a:solidFill>
                    <a:srgbClr val="492303"/>
                  </a:solidFill>
                </a:ln>
                <a:solidFill>
                  <a:srgbClr val="492303"/>
                </a:solidFill>
                <a:latin typeface="Arial Black" pitchFamily="34" charset="0"/>
                <a:cs typeface="Times New Roman" pitchFamily="18" charset="0"/>
              </a:rPr>
              <a:t>«Творчество юных»</a:t>
            </a:r>
            <a:endParaRPr lang="ru-RU" sz="2700" dirty="0" smtClean="0">
              <a:ln>
                <a:solidFill>
                  <a:srgbClr val="492303"/>
                </a:solidFill>
              </a:ln>
              <a:solidFill>
                <a:srgbClr val="492303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2700" dirty="0" smtClean="0">
              <a:ln>
                <a:solidFill>
                  <a:srgbClr val="492303"/>
                </a:solidFill>
              </a:ln>
              <a:solidFill>
                <a:srgbClr val="492303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2700" dirty="0">
              <a:ln>
                <a:solidFill>
                  <a:srgbClr val="492303"/>
                </a:solidFill>
              </a:ln>
              <a:solidFill>
                <a:srgbClr val="492303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Ольга\Downloads\image-02-08-21-02-00-4.he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651840" y="2062748"/>
            <a:ext cx="2786082" cy="2089562"/>
          </a:xfrm>
          <a:prstGeom prst="rect">
            <a:avLst/>
          </a:prstGeom>
          <a:noFill/>
        </p:spPr>
      </p:pic>
      <p:pic>
        <p:nvPicPr>
          <p:cNvPr id="1028" name="Picture 4" descr="C:\Users\Ольга\Downloads\image-02-08-21-02-00-3.he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5723938" y="2062748"/>
            <a:ext cx="2786082" cy="2089562"/>
          </a:xfrm>
          <a:prstGeom prst="rect">
            <a:avLst/>
          </a:prstGeom>
          <a:noFill/>
        </p:spPr>
      </p:pic>
      <p:pic>
        <p:nvPicPr>
          <p:cNvPr id="1031" name="Picture 7" descr="C:\Users\Ольга\Downloads\image-02-08-21-02-00.he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3214678" y="3643314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48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 smtClean="0">
                <a:ln>
                  <a:solidFill>
                    <a:srgbClr val="492303"/>
                  </a:solidFill>
                </a:ln>
                <a:solidFill>
                  <a:srgbClr val="492303"/>
                </a:solidFill>
                <a:latin typeface="Arial Black" pitchFamily="34" charset="0"/>
                <a:cs typeface="Times New Roman" pitchFamily="18" charset="0"/>
              </a:rPr>
              <a:t>Наши достижения</a:t>
            </a:r>
            <a:endParaRPr lang="ru-RU" sz="2700" dirty="0">
              <a:ln>
                <a:solidFill>
                  <a:srgbClr val="492303"/>
                </a:solidFill>
              </a:ln>
              <a:solidFill>
                <a:srgbClr val="492303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4" name="Picture 3" descr="D:\Работа СЮТ\2020-2021\Дипломы 2020_2021\дети\d67e1e416764a21de4e74aa26df24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420" y="3786190"/>
            <a:ext cx="1571636" cy="2221573"/>
          </a:xfrm>
          <a:prstGeom prst="rect">
            <a:avLst/>
          </a:prstGeom>
          <a:noFill/>
        </p:spPr>
      </p:pic>
      <p:pic>
        <p:nvPicPr>
          <p:cNvPr id="15" name="Picture 4" descr="D:\Работа СЮТ\2020-2021\Дипломы 2020_2021\дети\5dc17abd867f8de829c5534fa6c7cc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86190"/>
            <a:ext cx="1571636" cy="2221573"/>
          </a:xfrm>
          <a:prstGeom prst="rect">
            <a:avLst/>
          </a:prstGeom>
          <a:noFill/>
        </p:spPr>
      </p:pic>
      <p:pic>
        <p:nvPicPr>
          <p:cNvPr id="16" name="Picture 5" descr="D:\Работа СЮТ\2020-2021\Дипломы 2020_2021\дети\fed21f6e4be6168ee1d10dddea6a2a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786190"/>
            <a:ext cx="1571636" cy="2221573"/>
          </a:xfrm>
          <a:prstGeom prst="rect">
            <a:avLst/>
          </a:prstGeom>
          <a:noFill/>
        </p:spPr>
      </p:pic>
      <p:pic>
        <p:nvPicPr>
          <p:cNvPr id="17" name="Picture 6" descr="D:\Работа СЮТ\2020-2021\Дипломы 2020_2021\дети\0e5444b19b358bc68d9f4268fe6a94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786190"/>
            <a:ext cx="1571636" cy="2221573"/>
          </a:xfrm>
          <a:prstGeom prst="rect">
            <a:avLst/>
          </a:prstGeom>
          <a:noFill/>
        </p:spPr>
      </p:pic>
      <p:pic>
        <p:nvPicPr>
          <p:cNvPr id="18" name="Picture 7" descr="D:\Работа СЮТ\2020-2021\Дипломы 2020_2021\дети\1229d0f1a9d5db08d618ea7c7c1a57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786190"/>
            <a:ext cx="1571636" cy="2221573"/>
          </a:xfrm>
          <a:prstGeom prst="rect">
            <a:avLst/>
          </a:prstGeom>
          <a:noFill/>
        </p:spPr>
      </p:pic>
      <p:pic>
        <p:nvPicPr>
          <p:cNvPr id="19" name="Picture 8" descr="D:\Работа СЮТ\2020-2021\Дипломы 2020_2021\дети\0b5ed9ac0ef15f62dc107e2e3f7949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1357298"/>
            <a:ext cx="1571636" cy="2221573"/>
          </a:xfrm>
          <a:prstGeom prst="rect">
            <a:avLst/>
          </a:prstGeom>
          <a:noFill/>
        </p:spPr>
      </p:pic>
      <p:pic>
        <p:nvPicPr>
          <p:cNvPr id="20" name="Picture 9" descr="D:\Работа СЮТ\2020-2021\Дипломы 2020_2021\дети\8faccda0eb20b682f17b3fbe4fd67cd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1357298"/>
            <a:ext cx="1571636" cy="2221573"/>
          </a:xfrm>
          <a:prstGeom prst="rect">
            <a:avLst/>
          </a:prstGeom>
          <a:noFill/>
        </p:spPr>
      </p:pic>
      <p:pic>
        <p:nvPicPr>
          <p:cNvPr id="21" name="Picture 10" descr="D:\Работа СЮТ\2020-2021\Дипломы 2020_2021\дети\30fe6059bee5c0eff53a1512d43d763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1357298"/>
            <a:ext cx="1571636" cy="2221573"/>
          </a:xfrm>
          <a:prstGeom prst="rect">
            <a:avLst/>
          </a:prstGeom>
          <a:noFill/>
        </p:spPr>
      </p:pic>
      <p:pic>
        <p:nvPicPr>
          <p:cNvPr id="22" name="Picture 11" descr="D:\Работа СЮТ\2020-2021\Дипломы 2020_2021\дети\35a05f8ef29a7b551e2b8cb7ad98bf0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868" y="1357298"/>
            <a:ext cx="1571636" cy="2221573"/>
          </a:xfrm>
          <a:prstGeom prst="rect">
            <a:avLst/>
          </a:prstGeom>
          <a:noFill/>
        </p:spPr>
      </p:pic>
      <p:pic>
        <p:nvPicPr>
          <p:cNvPr id="23" name="Picture 12" descr="D:\Работа СЮТ\2020-2021\Дипломы 2020_2021\дети\52d25818cebd5adcc5977d7dc739b7c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6" y="1357298"/>
            <a:ext cx="1571636" cy="2221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абота СЮТ\2020-2021\Дипломы 2020_2021\дети\5ec88de7ecf6f86f9faa53c5696c4d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22"/>
            <a:ext cx="1571636" cy="2221573"/>
          </a:xfrm>
          <a:prstGeom prst="rect">
            <a:avLst/>
          </a:prstGeom>
          <a:noFill/>
        </p:spPr>
      </p:pic>
      <p:pic>
        <p:nvPicPr>
          <p:cNvPr id="8205" name="Picture 13" descr="D:\Работа СЮТ\2020-2021\Дипломы 2020_2021\дети\621aa2a4b590b9ae620ec8c53d5f24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214422"/>
            <a:ext cx="1571636" cy="2221573"/>
          </a:xfrm>
          <a:prstGeom prst="rect">
            <a:avLst/>
          </a:prstGeom>
          <a:noFill/>
        </p:spPr>
      </p:pic>
      <p:pic>
        <p:nvPicPr>
          <p:cNvPr id="8206" name="Picture 14" descr="D:\Работа СЮТ\2020-2021\Дипломы 2020_2021\дети\6062c913776c9dd578d70ff8aefaef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961016" y="4254035"/>
            <a:ext cx="2221573" cy="1571636"/>
          </a:xfrm>
          <a:prstGeom prst="rect">
            <a:avLst/>
          </a:prstGeom>
          <a:noFill/>
        </p:spPr>
      </p:pic>
      <p:pic>
        <p:nvPicPr>
          <p:cNvPr id="8207" name="Picture 15" descr="D:\Работа СЮТ\2020-2021\Дипломы 2020_2021\дети\72241e17454080dc2d0e05d10f9db9f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214422"/>
            <a:ext cx="1571636" cy="2221573"/>
          </a:xfrm>
          <a:prstGeom prst="rect">
            <a:avLst/>
          </a:prstGeom>
          <a:noFill/>
        </p:spPr>
      </p:pic>
      <p:pic>
        <p:nvPicPr>
          <p:cNvPr id="8208" name="Picture 16" descr="D:\Работа СЮТ\2020-2021\Дипломы 2020_2021\дети\f651f6285752ff6e9c700abf37f907f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1214422"/>
            <a:ext cx="1571636" cy="2221573"/>
          </a:xfrm>
          <a:prstGeom prst="rect">
            <a:avLst/>
          </a:prstGeom>
          <a:noFill/>
        </p:spPr>
      </p:pic>
      <p:pic>
        <p:nvPicPr>
          <p:cNvPr id="8209" name="Picture 17" descr="D:\Работа СЮТ\2020-2021\Дипломы 2020_2021\дети\fd32e137f38ea0feb4a3a68ef891df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75132" y="4254035"/>
            <a:ext cx="2221573" cy="1571636"/>
          </a:xfrm>
          <a:prstGeom prst="rect">
            <a:avLst/>
          </a:prstGeom>
          <a:noFill/>
        </p:spPr>
      </p:pic>
      <p:pic>
        <p:nvPicPr>
          <p:cNvPr id="8210" name="Picture 18" descr="D:\Работа СЮТ\2020-2021\Дипломы 2020_2021\дети\5c44091377e41d45bbf42bb0af36bcd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1214422"/>
            <a:ext cx="1571636" cy="2221573"/>
          </a:xfrm>
          <a:prstGeom prst="rect">
            <a:avLst/>
          </a:prstGeom>
          <a:noFill/>
        </p:spPr>
      </p:pic>
      <p:pic>
        <p:nvPicPr>
          <p:cNvPr id="8211" name="Picture 19" descr="D:\Работа СЮТ\2020-2021\Дипломы 2020_2021\дети\2f8d87199d2d65e34f8a21a5b8826e4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3929066"/>
            <a:ext cx="1571636" cy="2221573"/>
          </a:xfrm>
          <a:prstGeom prst="rect">
            <a:avLst/>
          </a:prstGeom>
          <a:noFill/>
        </p:spPr>
      </p:pic>
      <p:pic>
        <p:nvPicPr>
          <p:cNvPr id="8212" name="Picture 20" descr="D:\Работа СЮТ\2020-2021\Дипломы 2020_2021\дети\01dbf016e59369a0b9f0cc84e1f4a4b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0" y="3929066"/>
            <a:ext cx="1571636" cy="2221573"/>
          </a:xfrm>
          <a:prstGeom prst="rect">
            <a:avLst/>
          </a:prstGeom>
          <a:noFill/>
        </p:spPr>
      </p:pic>
      <p:pic>
        <p:nvPicPr>
          <p:cNvPr id="8213" name="Picture 21" descr="D:\Работа СЮТ\2020-2021\Дипломы 2020_2021\дети\e69975dccb15281846e2566ff7125aa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06" y="3929066"/>
            <a:ext cx="1571636" cy="2221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Работа СЮТ\2020-2021\Дипломы 2020_2021\219c88fa0dc56b6f59553879fe5f0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71546"/>
            <a:ext cx="1759669" cy="2487366"/>
          </a:xfrm>
          <a:prstGeom prst="rect">
            <a:avLst/>
          </a:prstGeom>
          <a:noFill/>
        </p:spPr>
      </p:pic>
      <p:pic>
        <p:nvPicPr>
          <p:cNvPr id="7172" name="Picture 4" descr="D:\Работа СЮТ\2020-2021\Дипломы 2020_2021\a5152d52aaa6d631f8459f51b21b26c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4230" y="1071546"/>
            <a:ext cx="1759669" cy="2487366"/>
          </a:xfrm>
          <a:prstGeom prst="rect">
            <a:avLst/>
          </a:prstGeom>
          <a:noFill/>
        </p:spPr>
      </p:pic>
      <p:pic>
        <p:nvPicPr>
          <p:cNvPr id="7174" name="Picture 6" descr="D:\Работа СЮТ\2020-2021\Дипломы 2020_2021\965b07fbc374823520c2262efe50ec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714752"/>
            <a:ext cx="1667764" cy="2357454"/>
          </a:xfrm>
          <a:prstGeom prst="rect">
            <a:avLst/>
          </a:prstGeom>
          <a:noFill/>
        </p:spPr>
      </p:pic>
      <p:pic>
        <p:nvPicPr>
          <p:cNvPr id="7176" name="Picture 8" descr="D:\Работа СЮТ\2020-2021\Дипломы 2020_2021\d315c69dbd2d5844d48e74259292ad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714752"/>
            <a:ext cx="1667764" cy="2357454"/>
          </a:xfrm>
          <a:prstGeom prst="rect">
            <a:avLst/>
          </a:prstGeom>
          <a:noFill/>
        </p:spPr>
      </p:pic>
      <p:pic>
        <p:nvPicPr>
          <p:cNvPr id="7178" name="Picture 10" descr="D:\Работа СЮТ\2020-2021\Дипломы 2020_2021\556df7c4f9f2c57cb12757eb3705e34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3714752"/>
            <a:ext cx="1667764" cy="2357454"/>
          </a:xfrm>
          <a:prstGeom prst="rect">
            <a:avLst/>
          </a:prstGeom>
          <a:noFill/>
        </p:spPr>
      </p:pic>
      <p:pic>
        <p:nvPicPr>
          <p:cNvPr id="7179" name="Picture 11" descr="D:\Работа СЮТ\2020-2021\Дипломы 2020_2021\5079c4e599ff4c20f8c7298e0c2b80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3714752"/>
            <a:ext cx="1667764" cy="2357454"/>
          </a:xfrm>
          <a:prstGeom prst="rect">
            <a:avLst/>
          </a:prstGeom>
          <a:noFill/>
        </p:spPr>
      </p:pic>
      <p:pic>
        <p:nvPicPr>
          <p:cNvPr id="7180" name="Picture 12" descr="D:\Работа СЮТ\2020-2021\Дипломы 2020_2021\1c0ab864357051a7ea8958a890d3a74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46" y="1071546"/>
            <a:ext cx="1759669" cy="2487366"/>
          </a:xfrm>
          <a:prstGeom prst="rect">
            <a:avLst/>
          </a:prstGeom>
          <a:noFill/>
        </p:spPr>
      </p:pic>
      <p:pic>
        <p:nvPicPr>
          <p:cNvPr id="7182" name="Picture 14" descr="D:\Работа СЮТ\2020-2021\Дипломы 2020_2021\8f59ce3bda8bb1d3d761e39e06d8feb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0" y="1071546"/>
            <a:ext cx="1759669" cy="2487366"/>
          </a:xfrm>
          <a:prstGeom prst="rect">
            <a:avLst/>
          </a:prstGeom>
          <a:noFill/>
        </p:spPr>
      </p:pic>
      <p:pic>
        <p:nvPicPr>
          <p:cNvPr id="7170" name="Picture 2" descr="D:\Работа СЮТ\2020-2021\Дипломы 2020_2021\e9e24408b9c5fe5deb23ec44ce6e0c1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3208020" y="1435394"/>
            <a:ext cx="2487366" cy="1759669"/>
          </a:xfrm>
          <a:prstGeom prst="rect">
            <a:avLst/>
          </a:prstGeom>
          <a:noFill/>
        </p:spPr>
      </p:pic>
      <p:pic>
        <p:nvPicPr>
          <p:cNvPr id="7177" name="Picture 9" descr="D:\Работа СЮТ\2020-2021\Дипломы 2020_2021\18cce47f33088e31b8dc6c9a75f56db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18616" y="3714752"/>
            <a:ext cx="166776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Работа СЮТ\2020-2021\Дипломы 2020_2021\e76868ea361b2fb153dd1a2ce35370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214686"/>
            <a:ext cx="2072070" cy="2928958"/>
          </a:xfrm>
          <a:prstGeom prst="rect">
            <a:avLst/>
          </a:prstGeom>
          <a:noFill/>
        </p:spPr>
      </p:pic>
      <p:pic>
        <p:nvPicPr>
          <p:cNvPr id="3" name="Picture 7" descr="D:\Работа СЮТ\2020-2021\Дипломы 2020_2021\4bfd8550dc3f24b04ddab0379c9a8d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202242"/>
            <a:ext cx="2071702" cy="2928437"/>
          </a:xfrm>
          <a:prstGeom prst="rect">
            <a:avLst/>
          </a:prstGeom>
          <a:noFill/>
        </p:spPr>
      </p:pic>
      <p:pic>
        <p:nvPicPr>
          <p:cNvPr id="4" name="Picture 13" descr="D:\Работа СЮТ\2020-2021\Дипломы 2020_2021\8a9558910eb1dcab2cbf41fa0a51e77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143769"/>
            <a:ext cx="2071702" cy="2928438"/>
          </a:xfrm>
          <a:prstGeom prst="rect">
            <a:avLst/>
          </a:prstGeom>
          <a:noFill/>
        </p:spPr>
      </p:pic>
      <p:pic>
        <p:nvPicPr>
          <p:cNvPr id="5" name="Picture 17" descr="D:\Работа СЮТ\2020-2021\Дипломы 2020_2021\00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16200000">
            <a:off x="3080266" y="-48372"/>
            <a:ext cx="2626279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D:\Работа СЮТ\2020-2021\Дипломы 2020_2021\P_20201209_110706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5" y="3339703"/>
            <a:ext cx="3643337" cy="27325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7148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 smtClean="0">
                <a:ln>
                  <a:solidFill>
                    <a:srgbClr val="492303"/>
                  </a:solidFill>
                </a:ln>
                <a:solidFill>
                  <a:srgbClr val="492303"/>
                </a:solidFill>
                <a:latin typeface="Arial Black" pitchFamily="34" charset="0"/>
                <a:cs typeface="Times New Roman" pitchFamily="18" charset="0"/>
              </a:rPr>
              <a:t>Выставка «Фабрика Деда Мороза»</a:t>
            </a:r>
            <a:endParaRPr lang="ru-RU" sz="2700" dirty="0">
              <a:ln>
                <a:solidFill>
                  <a:srgbClr val="492303"/>
                </a:solidFill>
              </a:ln>
              <a:solidFill>
                <a:srgbClr val="492303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9219" name="Picture 3" descr="D:\Работа СЮТ\2020-2021\Дипломы 2020_2021\HX2YMd_dOf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7" y="1142984"/>
            <a:ext cx="3714776" cy="2089562"/>
          </a:xfrm>
          <a:prstGeom prst="rect">
            <a:avLst/>
          </a:prstGeom>
          <a:noFill/>
        </p:spPr>
      </p:pic>
      <p:pic>
        <p:nvPicPr>
          <p:cNvPr id="9220" name="Picture 4" descr="D:\Работа СЮТ\2020-2021\Дипломы 2020_2021\P_20201209_110644_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142984"/>
            <a:ext cx="2500290" cy="3333720"/>
          </a:xfrm>
          <a:prstGeom prst="rect">
            <a:avLst/>
          </a:prstGeom>
          <a:noFill/>
        </p:spPr>
      </p:pic>
      <p:pic>
        <p:nvPicPr>
          <p:cNvPr id="9218" name="Picture 2" descr="D:\Работа СЮТ\2020-2021\Дипломы 2020_2021\P_20201209_110733_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1" y="4125520"/>
            <a:ext cx="2500330" cy="1875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 smtClean="0">
                <a:ln>
                  <a:solidFill>
                    <a:srgbClr val="492303"/>
                  </a:solidFill>
                </a:ln>
                <a:solidFill>
                  <a:srgbClr val="492303"/>
                </a:solidFill>
                <a:latin typeface="Arial Black" pitchFamily="34" charset="0"/>
                <a:cs typeface="Times New Roman" pitchFamily="18" charset="0"/>
              </a:rPr>
              <a:t>Новогодние посиделки</a:t>
            </a:r>
          </a:p>
        </p:txBody>
      </p:sp>
      <p:pic>
        <p:nvPicPr>
          <p:cNvPr id="10242" name="Picture 2" descr="D:\Работа СЮТ\2019-2020\Новыйгод2020\IMG-20200109-WA0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429000"/>
            <a:ext cx="3643338" cy="2732504"/>
          </a:xfrm>
          <a:prstGeom prst="rect">
            <a:avLst/>
          </a:prstGeom>
          <a:noFill/>
        </p:spPr>
      </p:pic>
      <p:pic>
        <p:nvPicPr>
          <p:cNvPr id="10243" name="Picture 3" descr="D:\Работа СЮТ\2019-2020\Новыйгод2020\20191227_163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9" y="1147448"/>
            <a:ext cx="3929090" cy="2210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14356"/>
            <a:ext cx="7215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 smtClean="0">
                <a:ln>
                  <a:solidFill>
                    <a:srgbClr val="492303"/>
                  </a:solidFill>
                </a:ln>
                <a:solidFill>
                  <a:srgbClr val="492303"/>
                </a:solidFill>
                <a:latin typeface="Arial Black" pitchFamily="34" charset="0"/>
                <a:cs typeface="Times New Roman" pitchFamily="18" charset="0"/>
              </a:rPr>
              <a:t>Конкурс «Семь цветов у радуги»</a:t>
            </a:r>
            <a:endParaRPr lang="ru-RU" sz="2700" dirty="0">
              <a:ln>
                <a:solidFill>
                  <a:srgbClr val="492303"/>
                </a:solidFill>
              </a:ln>
              <a:solidFill>
                <a:srgbClr val="492303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124" name="Picture 4" descr="D:\Работа СЮТ\2020-2021\Дипломы 2020_2021\11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85860"/>
            <a:ext cx="3244226" cy="4500594"/>
          </a:xfrm>
          <a:prstGeom prst="rect">
            <a:avLst/>
          </a:prstGeom>
          <a:noFill/>
        </p:spPr>
      </p:pic>
      <p:pic>
        <p:nvPicPr>
          <p:cNvPr id="5128" name="Picture 8" descr="C:\Users\Ольга\Desktop\Программа 2021-2022\Camera\20210625_102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00438"/>
            <a:ext cx="2071702" cy="2268147"/>
          </a:xfrm>
          <a:prstGeom prst="rect">
            <a:avLst/>
          </a:prstGeom>
          <a:noFill/>
        </p:spPr>
      </p:pic>
      <p:pic>
        <p:nvPicPr>
          <p:cNvPr id="5129" name="Picture 9" descr="C:\Users\Ольга\Desktop\Программа 2021-2022\Camera\20210625_102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285860"/>
            <a:ext cx="2071702" cy="2250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Работа СЮТ\2020-2021\Дипломы 2020_2021\222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4965" y="1560561"/>
            <a:ext cx="3237386" cy="4491104"/>
          </a:xfrm>
          <a:prstGeom prst="rect">
            <a:avLst/>
          </a:prstGeom>
          <a:noFill/>
        </p:spPr>
      </p:pic>
      <p:pic>
        <p:nvPicPr>
          <p:cNvPr id="3" name="Picture 5" descr="C:\Users\Ольга\Desktop\Программа 2021-2022\Camera\20210625_102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81044" y="2549174"/>
            <a:ext cx="4468846" cy="251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714356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 smtClean="0">
                <a:ln>
                  <a:solidFill>
                    <a:srgbClr val="492303"/>
                  </a:solidFill>
                </a:ln>
                <a:solidFill>
                  <a:srgbClr val="492303"/>
                </a:solidFill>
                <a:latin typeface="Arial Black" pitchFamily="34" charset="0"/>
                <a:cs typeface="Times New Roman" pitchFamily="18" charset="0"/>
              </a:rPr>
              <a:t>Победа в конкурсе </a:t>
            </a:r>
          </a:p>
          <a:p>
            <a:pPr algn="ctr"/>
            <a:r>
              <a:rPr lang="ru-RU" sz="2700" dirty="0" smtClean="0">
                <a:ln>
                  <a:solidFill>
                    <a:srgbClr val="492303"/>
                  </a:solidFill>
                </a:ln>
                <a:solidFill>
                  <a:srgbClr val="492303"/>
                </a:solidFill>
                <a:latin typeface="Arial Black" pitchFamily="34" charset="0"/>
                <a:cs typeface="Times New Roman" pitchFamily="18" charset="0"/>
              </a:rPr>
              <a:t>«Лучший Мастер-класс»</a:t>
            </a:r>
            <a:endParaRPr lang="ru-RU" sz="2700" dirty="0">
              <a:ln>
                <a:solidFill>
                  <a:srgbClr val="492303"/>
                </a:solidFill>
              </a:ln>
              <a:solidFill>
                <a:srgbClr val="492303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098" name="Picture 2" descr="C:\Users\Ольга\Desktop\Программа 2021-2022\Camera\20201226_134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98671" y="2730495"/>
            <a:ext cx="431803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6" y="696708"/>
            <a:ext cx="89297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ln>
                  <a:solidFill>
                    <a:srgbClr val="492303"/>
                  </a:solidFill>
                </a:ln>
                <a:solidFill>
                  <a:srgbClr val="492303"/>
                </a:solidFill>
                <a:latin typeface="Arial Black" pitchFamily="34" charset="0"/>
                <a:cs typeface="Times New Roman" pitchFamily="18" charset="0"/>
              </a:rPr>
              <a:t>Мастер-класс «Птица Счастья»</a:t>
            </a:r>
            <a:endParaRPr lang="ru-RU" sz="2300" dirty="0">
              <a:ln>
                <a:solidFill>
                  <a:srgbClr val="492303"/>
                </a:solidFill>
              </a:ln>
              <a:solidFill>
                <a:srgbClr val="492303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050" name="Picture 2" descr="C:\Users\Ольга\Desktop\Программа 2021-2022\Camera\20210320_144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3953" y="2323445"/>
            <a:ext cx="4416670" cy="2484377"/>
          </a:xfrm>
          <a:prstGeom prst="rect">
            <a:avLst/>
          </a:prstGeom>
          <a:noFill/>
        </p:spPr>
      </p:pic>
      <p:pic>
        <p:nvPicPr>
          <p:cNvPr id="2051" name="Picture 3" descr="C:\Users\Ольга\Desktop\Программа 2021-2022\Camera\20210320_144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9" y="1394814"/>
            <a:ext cx="4000528" cy="2250297"/>
          </a:xfrm>
          <a:prstGeom prst="rect">
            <a:avLst/>
          </a:prstGeom>
          <a:noFill/>
        </p:spPr>
      </p:pic>
      <p:pic>
        <p:nvPicPr>
          <p:cNvPr id="2052" name="Picture 4" descr="C:\Users\Ольга\Desktop\Программа 2021-2022\Camera\20210320_150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1001" y="3911315"/>
            <a:ext cx="3968585" cy="223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714356"/>
            <a:ext cx="77153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 smtClean="0">
                <a:ln>
                  <a:solidFill>
                    <a:srgbClr val="492303"/>
                  </a:solidFill>
                </a:ln>
                <a:solidFill>
                  <a:srgbClr val="492303"/>
                </a:solidFill>
                <a:latin typeface="Arial Black" pitchFamily="34" charset="0"/>
                <a:cs typeface="Times New Roman" pitchFamily="18" charset="0"/>
              </a:rPr>
              <a:t>Мастер-класс  «</a:t>
            </a:r>
            <a:r>
              <a:rPr lang="ru-RU" sz="2700" dirty="0" err="1" smtClean="0">
                <a:ln>
                  <a:solidFill>
                    <a:srgbClr val="492303"/>
                  </a:solidFill>
                </a:ln>
                <a:solidFill>
                  <a:srgbClr val="492303"/>
                </a:solidFill>
                <a:latin typeface="Arial Black" pitchFamily="34" charset="0"/>
                <a:cs typeface="Times New Roman" pitchFamily="18" charset="0"/>
              </a:rPr>
              <a:t>Валентинка</a:t>
            </a:r>
            <a:r>
              <a:rPr lang="ru-RU" sz="2700" dirty="0" smtClean="0">
                <a:ln>
                  <a:solidFill>
                    <a:srgbClr val="492303"/>
                  </a:solidFill>
                </a:ln>
                <a:solidFill>
                  <a:srgbClr val="492303"/>
                </a:solidFill>
                <a:latin typeface="Arial Black" pitchFamily="34" charset="0"/>
                <a:cs typeface="Times New Roman" pitchFamily="18" charset="0"/>
              </a:rPr>
              <a:t>»</a:t>
            </a:r>
            <a:endParaRPr lang="ru-RU" sz="2700" dirty="0">
              <a:ln>
                <a:solidFill>
                  <a:srgbClr val="492303"/>
                </a:solidFill>
              </a:ln>
              <a:solidFill>
                <a:srgbClr val="492303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Ольга\Desktop\Программа 2021-2022\Camera\20210206_145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5" y="1714488"/>
            <a:ext cx="3429025" cy="1928826"/>
          </a:xfrm>
          <a:prstGeom prst="rect">
            <a:avLst/>
          </a:prstGeom>
          <a:noFill/>
        </p:spPr>
      </p:pic>
      <p:pic>
        <p:nvPicPr>
          <p:cNvPr id="1027" name="Picture 3" descr="C:\Users\Ольга\Desktop\Программа 2021-2022\Camera\20210206_145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23418"/>
            <a:ext cx="3429024" cy="1928826"/>
          </a:xfrm>
          <a:prstGeom prst="rect">
            <a:avLst/>
          </a:prstGeom>
          <a:noFill/>
        </p:spPr>
      </p:pic>
      <p:pic>
        <p:nvPicPr>
          <p:cNvPr id="11" name="Рисунок 10" descr="C:\Users\Ольга\AppData\Local\Microsoft\Windows\INetCache\Content.Word\DSCF11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714752"/>
            <a:ext cx="3071834" cy="243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714356"/>
            <a:ext cx="7215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 smtClean="0">
                <a:ln>
                  <a:solidFill>
                    <a:srgbClr val="492303"/>
                  </a:solidFill>
                </a:ln>
                <a:solidFill>
                  <a:srgbClr val="492303"/>
                </a:solidFill>
                <a:latin typeface="Arial Black" pitchFamily="34" charset="0"/>
                <a:cs typeface="Times New Roman" pitchFamily="18" charset="0"/>
              </a:rPr>
              <a:t>Мастер - класс </a:t>
            </a:r>
          </a:p>
          <a:p>
            <a:pPr algn="ctr"/>
            <a:r>
              <a:rPr lang="ru-RU" sz="2700" dirty="0" smtClean="0">
                <a:ln>
                  <a:solidFill>
                    <a:srgbClr val="492303"/>
                  </a:solidFill>
                </a:ln>
                <a:solidFill>
                  <a:srgbClr val="492303"/>
                </a:solidFill>
                <a:latin typeface="Arial Black" pitchFamily="34" charset="0"/>
                <a:cs typeface="Times New Roman" pitchFamily="18" charset="0"/>
              </a:rPr>
              <a:t>«Пасхальный сувенир»</a:t>
            </a:r>
          </a:p>
          <a:p>
            <a:pPr algn="ctr"/>
            <a:endParaRPr lang="ru-RU" sz="2700" dirty="0" smtClean="0">
              <a:ln>
                <a:solidFill>
                  <a:srgbClr val="492303"/>
                </a:solidFill>
              </a:ln>
              <a:solidFill>
                <a:srgbClr val="492303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2700" dirty="0">
              <a:ln>
                <a:solidFill>
                  <a:srgbClr val="492303"/>
                </a:solidFill>
              </a:ln>
              <a:solidFill>
                <a:srgbClr val="492303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074" name="Picture 2" descr="C:\Users\Ольга\Desktop\Программа 2021-2022\Camera\20210410_150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3556024" cy="2000264"/>
          </a:xfrm>
          <a:prstGeom prst="rect">
            <a:avLst/>
          </a:prstGeom>
          <a:noFill/>
        </p:spPr>
      </p:pic>
      <p:pic>
        <p:nvPicPr>
          <p:cNvPr id="3075" name="Picture 3" descr="C:\Users\Ольга\Desktop\Программа 2021-2022\Camera\20210410_143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69592" y="2559837"/>
            <a:ext cx="4191029" cy="2357454"/>
          </a:xfrm>
          <a:prstGeom prst="rect">
            <a:avLst/>
          </a:prstGeom>
          <a:noFill/>
        </p:spPr>
      </p:pic>
      <p:pic>
        <p:nvPicPr>
          <p:cNvPr id="3077" name="Picture 5" descr="C:\Users\Ольга\Desktop\Программа 2021-2022\Camera\20210410_1428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786190"/>
            <a:ext cx="3571900" cy="2009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84</Words>
  <PresentationFormat>Экран (4:3)</PresentationFormat>
  <Paragraphs>22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Олиевская</dc:creator>
  <cp:lastModifiedBy>Ольга Олиевская</cp:lastModifiedBy>
  <cp:revision>56</cp:revision>
  <dcterms:created xsi:type="dcterms:W3CDTF">2018-05-28T04:12:37Z</dcterms:created>
  <dcterms:modified xsi:type="dcterms:W3CDTF">2021-08-02T09:30:25Z</dcterms:modified>
</cp:coreProperties>
</file>