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74" r:id="rId21"/>
    <p:sldId id="279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E8877D-003D-4B39-8230-A6680459053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80"/>
            <p14:sldId id="274"/>
            <p14:sldId id="279"/>
            <p14:sldId id="275"/>
            <p14:sldId id="276"/>
            <p14:sldId id="277"/>
          </p14:sldIdLst>
        </p14:section>
        <p14:section name="Untitled Section" id="{0CC868B2-AED4-45D3-B164-8ECC8A1479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5C882-176A-4C3C-842F-31450C638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BD1FDA-0ED9-4066-9EA3-393052941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54655-30B5-4502-9056-1CDD5E5AE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6BC46C-3673-4DF8-94C3-D8CAFE5E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BF482-2366-4C26-8172-53428301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5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38218-24BB-4466-A941-D34658EA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6E5C2A-2C3F-442A-88A4-3AB794E04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8EBA94-450D-4E01-B246-096A517F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ECCCE-5F23-48CA-83EF-CF313704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17219A-2A98-4BDE-84C1-FEF95BF79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FDC494-3B78-40B0-A6E4-1BF8AACE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D13AA8-63D8-4130-A960-315508D78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4B46F0-8782-48F4-9968-8771CEE3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FF6B43-A7DF-420D-9B70-E54537E06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73C831-9B25-4ADD-9B91-F6AC8B93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39F3E-DD18-40E0-BC23-3226BF76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D5F09F-C237-482E-8D85-A2DA9B3DD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4384F3-73EB-4955-BF5C-9DEF9391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B39C88-12B7-4A8A-939B-536C613B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E0705-3E01-4085-90E7-0D4AC8B5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0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86882-C028-4E20-B95A-376FFBF2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9F63B-BB89-444B-9171-2D996E6CD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E4BFC0-3E83-448A-ADA0-651B2930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CCF9DB-13E6-42A4-846D-18783B99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41B668-24C0-4FAB-BA8E-2CF0E672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99D480-79C3-4ACC-A044-D479D39D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798494-BFFE-4BD6-9ED3-EC14A9903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FFEF15-2D3C-4BBD-9049-29A8F2FEE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011DDA-CA83-4673-B71B-5C3725C3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62D51C-25A8-41A0-9BAB-D8CDE949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169BBE-B8F0-4B82-9B8B-F2AB2F95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6E3B1-6639-4C4D-863B-F7B3739C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28F65-85FD-471B-A0EA-D2D9BC732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F8036D-1897-4FA0-B50A-229B3D16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C652BA8-3E86-431A-B88F-37E29639D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1B646C-3607-46DB-9FF9-D100B3E85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5CB793-9686-4B55-921D-82315001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1EBA0B-E44B-49DC-9B91-0F58D93E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52379CB-5712-47C2-9B43-B3A4D305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AE4E6-AABD-432C-83B6-2E0FF337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86423A-CFDE-4457-87EF-5DB0DD2E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33F15BB-09DC-4D0B-86FC-29EDC3E6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A78C6F-189E-41FD-A82E-D6DAA872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D9F821-24D3-4E23-B97C-D9AF052E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5BABA8-AE39-4CEC-9B32-BB3FA1EA0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15667C-B1A1-4F73-9D63-8A16B4B0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A794B-79F8-4F23-8254-95485FEE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76F28-8216-4E7C-9B9B-ED9C5F5A2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630515-F4A0-42E4-81FE-CA77E9E26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50B3BB-0E53-403A-804D-E76939B7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1C3799-4C74-4EA6-B900-20232748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BA55B9-127F-4E18-BA68-AB4D2F2D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B88C7A-3705-4AF3-95BF-131EA56C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DE3FDF-B9EB-47C5-ADA4-0AF1DD272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87FEEC-912C-46E8-B3A4-42D287E0A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B048D8-7385-41C4-8A46-213321BDC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4FA4F-B032-4420-98D2-968F66C0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28ECB8-9E59-4AE7-AD8A-72B183DF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34171F3-50AD-4E0D-9368-3276B49A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B94163-3733-4F8A-BD38-4C62C412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6DF4B-CC9D-4736-A9FE-1B904CB5C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0F69-5D89-41FA-B2E0-799AEDC6BB45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FD623-F78D-4EAE-94F1-34A4F05D1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A788E-C4EA-467D-A354-537693409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42AD-F548-4482-8E58-5C028771C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C6886-6C56-4FEB-A0DB-6FCB7B831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9172" y="24899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Творческое объединение «</a:t>
            </a:r>
            <a:r>
              <a:rPr lang="ru-RU" dirty="0" err="1"/>
              <a:t>Капитошка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2023-2024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1A8FD3-0343-4F22-95A7-973E6D916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172" y="5391081"/>
            <a:ext cx="9144000" cy="524689"/>
          </a:xfrm>
        </p:spPr>
        <p:txBody>
          <a:bodyPr/>
          <a:lstStyle/>
          <a:p>
            <a:r>
              <a:rPr lang="ru-RU" dirty="0"/>
              <a:t>Руководитель  - Суворова Галина Николаевна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E7A80F-BB29-470F-9027-823F7D2DB489}"/>
              </a:ext>
            </a:extLst>
          </p:cNvPr>
          <p:cNvSpPr/>
          <p:nvPr/>
        </p:nvSpPr>
        <p:spPr>
          <a:xfrm>
            <a:off x="2226066" y="0"/>
            <a:ext cx="849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Подарки и открытки к праздникам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896905-99A8-40F8-8297-3D4642BAA5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151" y="937944"/>
            <a:ext cx="2708167" cy="58654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1AE2A2-742E-458B-9720-44689EB56C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997" y="937945"/>
            <a:ext cx="6175771" cy="592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32788B-6804-4155-972A-C9203F2A7B7D}"/>
              </a:ext>
            </a:extLst>
          </p:cNvPr>
          <p:cNvSpPr/>
          <p:nvPr/>
        </p:nvSpPr>
        <p:spPr>
          <a:xfrm>
            <a:off x="1952689" y="86354"/>
            <a:ext cx="849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Подарки и открытки к праздникам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51A3DE-7BDD-46CA-B6E1-B470742E02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579" y="1338607"/>
            <a:ext cx="5428841" cy="55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5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A63461-C4D4-4CC9-8EEB-49FDB530C721}"/>
              </a:ext>
            </a:extLst>
          </p:cNvPr>
          <p:cNvSpPr/>
          <p:nvPr/>
        </p:nvSpPr>
        <p:spPr>
          <a:xfrm>
            <a:off x="2565431" y="67501"/>
            <a:ext cx="849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Подарки и открытки к праздникам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DDCCFB-862C-4DE5-A493-116699C052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657" y="1002344"/>
            <a:ext cx="4670801" cy="5855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4AC358-06C8-46E1-A0E1-CC946DF91A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6" y="972181"/>
            <a:ext cx="2717593" cy="58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9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BA120A-6B99-4137-B378-F8DF3AC74C23}"/>
              </a:ext>
            </a:extLst>
          </p:cNvPr>
          <p:cNvSpPr/>
          <p:nvPr/>
        </p:nvSpPr>
        <p:spPr>
          <a:xfrm>
            <a:off x="2565431" y="67501"/>
            <a:ext cx="849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Подарки и открытки к праздникам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09ACC9-1C52-4973-A566-34BCB7541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494" y="900274"/>
            <a:ext cx="2752719" cy="5961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B93D73-8CB2-48E0-99B4-6610CC2EEF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128" y="900274"/>
            <a:ext cx="4541286" cy="59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1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54F0C2-8550-4262-8E14-0FC1C71E852B}"/>
              </a:ext>
            </a:extLst>
          </p:cNvPr>
          <p:cNvSpPr/>
          <p:nvPr/>
        </p:nvSpPr>
        <p:spPr>
          <a:xfrm>
            <a:off x="2565431" y="67501"/>
            <a:ext cx="849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Подарки и открытки к праздникам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922928-9197-4C19-9E0A-7E97917587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56" y="838718"/>
            <a:ext cx="2780035" cy="6021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8AB663E-1006-486F-83AD-7F877ACA79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033" y="836942"/>
            <a:ext cx="5241811" cy="6017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D7A7BB-C3E0-49BC-BD70-104872CC99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046" y="901420"/>
            <a:ext cx="2748624" cy="59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FA6466-63ED-47B0-AA7F-B63C743AFA54}"/>
              </a:ext>
            </a:extLst>
          </p:cNvPr>
          <p:cNvSpPr/>
          <p:nvPr/>
        </p:nvSpPr>
        <p:spPr>
          <a:xfrm>
            <a:off x="2263774" y="0"/>
            <a:ext cx="8077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Поделки. Для себя и для друзей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C67EA8-9DF5-4ED3-B656-BC49B36EB0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64" y="752944"/>
            <a:ext cx="2818819" cy="6105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078CDA-0924-440E-9DF9-D06D3CAEE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297" y="836942"/>
            <a:ext cx="2780035" cy="6021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2BFB48-1285-42C2-B461-AB79BBE9EF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402" y="836942"/>
            <a:ext cx="2780036" cy="60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9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8B0F88C-3177-47A7-A738-161317659824}"/>
              </a:ext>
            </a:extLst>
          </p:cNvPr>
          <p:cNvSpPr/>
          <p:nvPr/>
        </p:nvSpPr>
        <p:spPr>
          <a:xfrm>
            <a:off x="2565431" y="67501"/>
            <a:ext cx="8077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Поделки. Для себя и для друзей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8AE7F5-4D59-4C41-8CDC-B29B3E0BEF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64" y="836942"/>
            <a:ext cx="2780035" cy="60210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815625-C90F-4B24-BB58-974AF00DFC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316" y="836942"/>
            <a:ext cx="2780035" cy="6021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8063E63-7B9C-4BF4-9887-E9D60B8574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811" y="836941"/>
            <a:ext cx="4384083" cy="60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7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AC528D-9B69-4C94-8CA0-9345D75C087B}"/>
              </a:ext>
            </a:extLst>
          </p:cNvPr>
          <p:cNvSpPr/>
          <p:nvPr/>
        </p:nvSpPr>
        <p:spPr>
          <a:xfrm>
            <a:off x="2263774" y="0"/>
            <a:ext cx="8077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Поделки. Для себя и для друзей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A703E1C-6F41-4336-8A29-3A04DE7C2B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923" y="1055802"/>
            <a:ext cx="2678984" cy="5802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CD1DA18-0CA5-4EDC-BE72-83C19F9948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770" y="1055802"/>
            <a:ext cx="2678984" cy="58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4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04B594-FAB8-4DEB-B0E3-1E63F26A99B4}"/>
              </a:ext>
            </a:extLst>
          </p:cNvPr>
          <p:cNvSpPr/>
          <p:nvPr/>
        </p:nvSpPr>
        <p:spPr>
          <a:xfrm>
            <a:off x="2263774" y="0"/>
            <a:ext cx="8077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Поделки. Для себя и для друзей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FA58DF-64B9-411E-8BE1-15D62E2251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857" y="1055801"/>
            <a:ext cx="2679642" cy="5803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9F88F-199D-4699-A058-C404CB3419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027" y="1055801"/>
            <a:ext cx="2678984" cy="58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79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4811B9-7A8E-4FCB-8912-3C0F502C44FE}"/>
              </a:ext>
            </a:extLst>
          </p:cNvPr>
          <p:cNvSpPr/>
          <p:nvPr/>
        </p:nvSpPr>
        <p:spPr>
          <a:xfrm>
            <a:off x="2263774" y="0"/>
            <a:ext cx="80770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Поделки. Для себя и для друзей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7653B6-890C-44F2-8D2B-72E0F8EBE0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128" y="982154"/>
            <a:ext cx="2712988" cy="58758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A0B8E4-12A8-4A70-98C8-C3658D87BD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47" y="982156"/>
            <a:ext cx="6119674" cy="587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63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B7C2A-8261-430F-BDA6-64A55536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0795" y="0"/>
            <a:ext cx="10515600" cy="974251"/>
          </a:xfrm>
        </p:spPr>
        <p:txBody>
          <a:bodyPr/>
          <a:lstStyle/>
          <a:p>
            <a:pPr algn="ctr"/>
            <a:r>
              <a:rPr lang="ru-RU" dirty="0"/>
              <a:t>Работа с пластилином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D8B971-67FD-466A-822F-D8E64A8ED2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26" y="826933"/>
            <a:ext cx="4537435" cy="60310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43E201-F9E3-4293-926D-46C45BE689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7840" y="842496"/>
            <a:ext cx="2814953" cy="60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6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4D1265-8DAD-408E-A6E0-6C1B959DBA60}"/>
              </a:ext>
            </a:extLst>
          </p:cNvPr>
          <p:cNvSpPr/>
          <p:nvPr/>
        </p:nvSpPr>
        <p:spPr>
          <a:xfrm>
            <a:off x="2263774" y="0"/>
            <a:ext cx="8658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Выставочные работы обучающихся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7E867A9-0C85-4DAC-8D8F-1FAA2E4370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66" y="890516"/>
            <a:ext cx="2755299" cy="5967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85EA93-3D53-4870-87DA-72179E0745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134" y="907013"/>
            <a:ext cx="2755299" cy="59674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96BEBBF-64DF-4FBF-AEA6-2176A68C29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" y="907015"/>
            <a:ext cx="2755298" cy="59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14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57E8C7-34A8-4F0F-AD40-EA98A185FA1A}"/>
              </a:ext>
            </a:extLst>
          </p:cNvPr>
          <p:cNvSpPr/>
          <p:nvPr/>
        </p:nvSpPr>
        <p:spPr>
          <a:xfrm>
            <a:off x="2263774" y="0"/>
            <a:ext cx="8658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Выставочные работы обучающихся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14576B-FA92-493E-BD23-B9987D495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194" y="952132"/>
            <a:ext cx="6368586" cy="59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D4571A-AA9C-475D-A2E3-452A5112213B}"/>
              </a:ext>
            </a:extLst>
          </p:cNvPr>
          <p:cNvSpPr/>
          <p:nvPr/>
        </p:nvSpPr>
        <p:spPr>
          <a:xfrm>
            <a:off x="2263774" y="0"/>
            <a:ext cx="6740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Акции </a:t>
            </a:r>
            <a:r>
              <a:rPr lang="en-US" sz="4400" dirty="0"/>
              <a:t>“</a:t>
            </a:r>
            <a:r>
              <a:rPr lang="ru-RU" sz="4400" dirty="0"/>
              <a:t>Подари Новый год</a:t>
            </a:r>
            <a:r>
              <a:rPr lang="en-US" sz="4400" dirty="0"/>
              <a:t>”</a:t>
            </a:r>
            <a:endParaRPr lang="ru-RU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2FFA44-6F2E-4956-88C7-54FEC83ECD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2766" y="952106"/>
            <a:ext cx="2726861" cy="590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3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1EAFEC-3A33-4508-AFA0-0B824B303070}"/>
              </a:ext>
            </a:extLst>
          </p:cNvPr>
          <p:cNvSpPr/>
          <p:nvPr/>
        </p:nvSpPr>
        <p:spPr>
          <a:xfrm>
            <a:off x="141403" y="0"/>
            <a:ext cx="125565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800" dirty="0"/>
              <a:t>Мастер-классы: </a:t>
            </a:r>
            <a:r>
              <a:rPr lang="en-US" sz="3800" dirty="0"/>
              <a:t>“</a:t>
            </a:r>
            <a:r>
              <a:rPr lang="ru-RU" sz="3800" dirty="0"/>
              <a:t>Подарок другу</a:t>
            </a:r>
            <a:r>
              <a:rPr lang="en-US" sz="3800" dirty="0"/>
              <a:t>”</a:t>
            </a:r>
            <a:r>
              <a:rPr lang="ru-RU" sz="3800" dirty="0"/>
              <a:t>, </a:t>
            </a:r>
            <a:r>
              <a:rPr lang="en-US" sz="3800" dirty="0"/>
              <a:t>“</a:t>
            </a:r>
            <a:r>
              <a:rPr lang="ru-RU" sz="3800" dirty="0"/>
              <a:t>Пасхальный сувенир</a:t>
            </a:r>
            <a:r>
              <a:rPr lang="en-US" sz="3800" dirty="0"/>
              <a:t>”</a:t>
            </a:r>
            <a:endParaRPr lang="ru-RU" sz="3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FE90B-EDEC-4862-8F2B-C0D39411E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600" y="1041844"/>
            <a:ext cx="2685428" cy="5816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3A44B8-1346-459B-822A-6F844E2605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280" y="1041844"/>
            <a:ext cx="4403011" cy="58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5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AA2812-7C64-4573-AD7A-EE58AB956B1B}"/>
              </a:ext>
            </a:extLst>
          </p:cNvPr>
          <p:cNvSpPr/>
          <p:nvPr/>
        </p:nvSpPr>
        <p:spPr>
          <a:xfrm>
            <a:off x="2263774" y="0"/>
            <a:ext cx="6740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Акции </a:t>
            </a:r>
            <a:r>
              <a:rPr lang="en-US" sz="4400" dirty="0"/>
              <a:t>“</a:t>
            </a:r>
            <a:r>
              <a:rPr lang="ru-RU" sz="4400" dirty="0"/>
              <a:t>Подари Новый год</a:t>
            </a:r>
            <a:r>
              <a:rPr lang="en-US" sz="4400" dirty="0"/>
              <a:t>”</a:t>
            </a:r>
            <a:endParaRPr lang="ru-RU" sz="4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4F72AAA-4A90-4654-900D-41C953F957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155" y="769440"/>
            <a:ext cx="2811202" cy="6088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BBDFF6F-0E49-4FBF-AD6C-C508CD0A4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24" y="769437"/>
            <a:ext cx="2811203" cy="60885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E689DF-02F7-4ACD-AEDF-8B8A8976B1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280" y="769436"/>
            <a:ext cx="2811202" cy="6088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D4D6032-E608-4D55-8508-A49FB4401A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" y="769436"/>
            <a:ext cx="2811202" cy="608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1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6340A-7495-4E6A-941F-D1545D4C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33CB0C2A-BCD4-4988-9B20-E405BE27B947}"/>
              </a:ext>
            </a:extLst>
          </p:cNvPr>
          <p:cNvSpPr txBox="1">
            <a:spLocks/>
          </p:cNvSpPr>
          <p:nvPr/>
        </p:nvSpPr>
        <p:spPr>
          <a:xfrm>
            <a:off x="188535" y="0"/>
            <a:ext cx="8846269" cy="974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Работа с пластилином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C8993F-85C2-4176-A090-2200C3472D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734" y="974251"/>
            <a:ext cx="4679419" cy="58837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99077D9-7F53-44BF-A31F-EB75C1B19C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85" y="0"/>
            <a:ext cx="4307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C4AEDD-3981-4B81-834E-955DD6DF069B}"/>
              </a:ext>
            </a:extLst>
          </p:cNvPr>
          <p:cNvSpPr/>
          <p:nvPr/>
        </p:nvSpPr>
        <p:spPr>
          <a:xfrm>
            <a:off x="1585994" y="122087"/>
            <a:ext cx="85006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Работа с пластилином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D7DE24-82D7-4CC2-952B-7FA0E0DE21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793" y="969448"/>
            <a:ext cx="2718855" cy="58885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93D659-4F2B-452B-821F-7557EF1A3A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2" y="891528"/>
            <a:ext cx="5957148" cy="59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2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3354219-4A8C-4042-A822-C9BD1E58F37C}"/>
              </a:ext>
            </a:extLst>
          </p:cNvPr>
          <p:cNvSpPr/>
          <p:nvPr/>
        </p:nvSpPr>
        <p:spPr>
          <a:xfrm>
            <a:off x="3460871" y="171196"/>
            <a:ext cx="5515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Работа с пластилином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80AB5C-9021-4632-A32A-E12EF9A1C6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62" y="1118902"/>
            <a:ext cx="2653114" cy="5746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F11C2A-27E8-496A-8FF4-985E41D1F6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74" y="1118904"/>
            <a:ext cx="2653113" cy="57461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C3C0C9D-91A6-458C-9D41-7583C997F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43" y="1118902"/>
            <a:ext cx="2649849" cy="5739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A0DCD3D-341F-4972-A38C-6D45AF8117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151" y="1111833"/>
            <a:ext cx="2649849" cy="57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2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1EF937-F08E-44B7-BD3F-47FC2775CB41}"/>
              </a:ext>
            </a:extLst>
          </p:cNvPr>
          <p:cNvSpPr/>
          <p:nvPr/>
        </p:nvSpPr>
        <p:spPr>
          <a:xfrm>
            <a:off x="2283541" y="0"/>
            <a:ext cx="7002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Работа в технике «Оригами»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67D6D5-7197-4BB3-81F4-2BEE666C8B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60" y="768011"/>
            <a:ext cx="2811861" cy="6089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C0173B-9027-4EBB-800D-3F15617579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85" y="768011"/>
            <a:ext cx="3406587" cy="60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4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0DEB68-6A64-4EC9-8D71-338727FB9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021" y="768010"/>
            <a:ext cx="2811862" cy="6089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5E3A71F-9DDA-4001-A622-D3C87BBDDD39}"/>
              </a:ext>
            </a:extLst>
          </p:cNvPr>
          <p:cNvSpPr/>
          <p:nvPr/>
        </p:nvSpPr>
        <p:spPr>
          <a:xfrm>
            <a:off x="1809223" y="0"/>
            <a:ext cx="7065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Работа в технике «Оригами»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412EE5-9EFF-4395-9ED9-F376DDA1A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33" y="768012"/>
            <a:ext cx="2811861" cy="60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90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7B0631-5898-443D-83B3-0A51A3B505DC}"/>
              </a:ext>
            </a:extLst>
          </p:cNvPr>
          <p:cNvSpPr/>
          <p:nvPr/>
        </p:nvSpPr>
        <p:spPr>
          <a:xfrm>
            <a:off x="1639541" y="0"/>
            <a:ext cx="7065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/>
              <a:t>Работа в технике «Оригами»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46CDB6-2714-4B04-801D-189312CAC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6058"/>
            <a:ext cx="5439185" cy="5641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C256A3-A299-4905-B363-9BA37B520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679" y="1217186"/>
            <a:ext cx="2604470" cy="5640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88D1A3-14E7-4C23-A2AD-428A7143AF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637" y="1216058"/>
            <a:ext cx="2604990" cy="564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5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A1036A-7460-4F40-B232-E2E828D051C6}"/>
              </a:ext>
            </a:extLst>
          </p:cNvPr>
          <p:cNvSpPr/>
          <p:nvPr/>
        </p:nvSpPr>
        <p:spPr>
          <a:xfrm>
            <a:off x="2563366" y="0"/>
            <a:ext cx="8493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Подарки и открытки к праздникам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BE2FF3-92A4-4D67-A198-AFAF10C66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7266"/>
            <a:ext cx="2766034" cy="5990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516E73-EF01-44F1-A994-8585A96CF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207" y="961535"/>
            <a:ext cx="8865793" cy="56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99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134</Words>
  <Application>Microsoft Office PowerPoint</Application>
  <PresentationFormat>Широкоэкранный</PresentationFormat>
  <Paragraphs>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Творческое объединение «Капитошка» 2023-2024 </vt:lpstr>
      <vt:lpstr>Работа с пластилином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объединие «Капитошка» 2023-2024</dc:title>
  <dc:creator>Suvorov, Mikhail</dc:creator>
  <cp:lastModifiedBy>Александр</cp:lastModifiedBy>
  <cp:revision>14</cp:revision>
  <dcterms:created xsi:type="dcterms:W3CDTF">2024-05-19T04:40:21Z</dcterms:created>
  <dcterms:modified xsi:type="dcterms:W3CDTF">2024-05-30T13:37:59Z</dcterms:modified>
</cp:coreProperties>
</file>