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B610-3736-478B-A216-7A7CBDB54E7B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35630-F331-49D3-AB98-5404F0D95D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МБУ ДО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«Станция юных техников»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07707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Автор: педагог дополнительного образования</a:t>
            </a:r>
          </a:p>
          <a:p>
            <a:pPr algn="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Шулепова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 Ольга Ивановна,</a:t>
            </a:r>
          </a:p>
          <a:p>
            <a:pPr algn="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руководитель  объединения «Едем, плаваем, летаем»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Озерск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2024</a:t>
            </a:r>
            <a:endParaRPr lang="ru-RU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8640960" cy="223224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Georgia" pitchFamily="18" charset="0"/>
              </a:rPr>
              <a:t>Самолёт</a:t>
            </a:r>
          </a:p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Georgia" pitchFamily="18" charset="0"/>
              </a:rPr>
              <a:t>«Стрела»</a:t>
            </a:r>
            <a:endParaRPr lang="ru-RU" sz="60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IMG_20240116_104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42518" y="1146114"/>
            <a:ext cx="6031012" cy="4548112"/>
          </a:xfrm>
          <a:prstGeom prst="rect">
            <a:avLst/>
          </a:prstGeom>
          <a:noFill/>
        </p:spPr>
      </p:pic>
      <p:pic>
        <p:nvPicPr>
          <p:cNvPr id="5123" name="Picture 3" descr="C:\Users\Ольга\Downloads\istockphoto-522980981-170667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3753430" cy="287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Согнуть.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wnloads\IMG_20240116_105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8680"/>
            <a:ext cx="5245702" cy="5146190"/>
          </a:xfrm>
          <a:prstGeom prst="rect">
            <a:avLst/>
          </a:prstGeom>
          <a:noFill/>
        </p:spPr>
      </p:pic>
      <p:pic>
        <p:nvPicPr>
          <p:cNvPr id="6147" name="Picture 3" descr="C:\Users\Ольга\Pictures\фон для презентации\554078_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689648"/>
            <a:ext cx="3028865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В качестве груза можно использовать фанеру толщиной 4 мм или картон, склеив груз из 6-7 полос.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ownloads\IMG_20240116_105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42947" y="2001869"/>
            <a:ext cx="6180714" cy="2842288"/>
          </a:xfrm>
          <a:prstGeom prst="rect">
            <a:avLst/>
          </a:prstGeom>
          <a:noFill/>
        </p:spPr>
      </p:pic>
      <p:pic>
        <p:nvPicPr>
          <p:cNvPr id="7171" name="Picture 3" descr="C:\Users\Ольга\Pictures\фон для презентации\1676546421_gas-kvas-com-p-detskii-voennii-samoletik-risunok-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5576050" cy="28128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Груз с двух сторон смазать клеем.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IMG_20240116_105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9355" y="1511366"/>
            <a:ext cx="6029826" cy="3816424"/>
          </a:xfrm>
          <a:prstGeom prst="rect">
            <a:avLst/>
          </a:prstGeom>
          <a:noFill/>
        </p:spPr>
      </p:pic>
      <p:pic>
        <p:nvPicPr>
          <p:cNvPr id="8195" name="Picture 3" descr="C:\Users\Ольга\Downloads\hqdefault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789040"/>
            <a:ext cx="4032448" cy="2629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Вклеить в носовую часть фюзеляжа.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ownloads\IMG_20240116_105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00092" y="872716"/>
            <a:ext cx="4104456" cy="2736304"/>
          </a:xfrm>
          <a:prstGeom prst="rect">
            <a:avLst/>
          </a:prstGeom>
          <a:noFill/>
        </p:spPr>
      </p:pic>
      <p:pic>
        <p:nvPicPr>
          <p:cNvPr id="9219" name="Picture 3" descr="C:\Users\Ольга\Downloads\IMG_20240116_105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5628878" cy="38204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Когда клей высохнет, приклеить к фюзеляжу крыло.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IMG_20240116_11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60687" y="1680073"/>
            <a:ext cx="5863186" cy="3456384"/>
          </a:xfrm>
          <a:prstGeom prst="rect">
            <a:avLst/>
          </a:prstGeom>
          <a:noFill/>
        </p:spPr>
      </p:pic>
      <p:pic>
        <p:nvPicPr>
          <p:cNvPr id="10243" name="Picture 3" descr="C:\Users\Ольга\Downloads\hqdefault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429000"/>
            <a:ext cx="4262874" cy="2664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На фюзеляже сделать прорези для киля.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ownloads\IMG_20240116_110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488160" cy="3064572"/>
          </a:xfrm>
          <a:prstGeom prst="rect">
            <a:avLst/>
          </a:prstGeom>
          <a:noFill/>
        </p:spPr>
      </p:pic>
      <p:pic>
        <p:nvPicPr>
          <p:cNvPr id="11267" name="Picture 3" descr="C:\Users\Ольга\Downloads\IMG_20240116_11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2068" y="2826484"/>
            <a:ext cx="2853978" cy="44910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Собрать и склеить киль.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ownloads\IMG_20240116_110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53475" cy="39528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Киль вклеить в прорези на фюзеляже.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ownloads\IMG_20240125_1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9" y="1858544"/>
            <a:ext cx="8663969" cy="41376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Оформить самолет.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Запускать модель лучше с помощью катапульты.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Катапульта – это устройство, которое выбрасывает в воздух модель сообщая ей большую начальную скорость. Эта скорость всегда одинакова. Полет запущенной с катапульты модели более продолжителен.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</a:rPr>
              <a:t>Презентация предназначена для обучающихся второго года обучения по теме программы «Мечта о небе».</a:t>
            </a:r>
          </a:p>
          <a:p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</a:rPr>
              <a:t>Цель:  построение модели самолета «Стрела».</a:t>
            </a:r>
          </a:p>
          <a:p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</a:rPr>
              <a:t>Дать понятие самолет, силы действующие на модель в полете;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</a:rPr>
              <a:t>Познакомить с основными элементами конструкции;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Способствовать развитию творческих и познавательных способностей.</a:t>
            </a:r>
            <a:endParaRPr lang="ru-RU" sz="2800" b="1" dirty="0" smtClean="0">
              <a:solidFill>
                <a:srgbClr val="0033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ownloads\IMG_20240125_103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529655" cy="3116742"/>
          </a:xfrm>
          <a:prstGeom prst="rect">
            <a:avLst/>
          </a:prstGeom>
          <a:noFill/>
        </p:spPr>
      </p:pic>
      <p:pic>
        <p:nvPicPr>
          <p:cNvPr id="14339" name="Picture 3" descr="C:\Users\Ольга\Downloads\IMG_20240125_10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2336477" cy="4194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332656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Можно сделать ручную катапульту. 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Из фанеры выпилить прямоугольник, просверлить отверстие. В отверстие вставить авиационную резину, завязать. Катапульта готова.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ownloads\IMG_20240125_104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7469853" cy="36640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Берем катапульту, резину зацепить за уголь в фюзеляже, оттягиваем вперед. Второй рукой – указательным и средним пальцами обхватываем фюзеляж, снизу поддерживаем большим пальцем. Модель к запуску готова.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Pictures\2024-01-27 Стрела\Стрела 001.jpg"/>
          <p:cNvPicPr>
            <a:picLocks noChangeAspect="1" noChangeArrowheads="1"/>
          </p:cNvPicPr>
          <p:nvPr/>
        </p:nvPicPr>
        <p:blipFill>
          <a:blip r:embed="rId2" cstate="print"/>
          <a:srcRect l="3774" t="1372" r="1887" b="5360"/>
          <a:stretch>
            <a:fillRect/>
          </a:stretch>
        </p:blipFill>
        <p:spPr bwMode="auto">
          <a:xfrm>
            <a:off x="251520" y="902959"/>
            <a:ext cx="4104456" cy="5582061"/>
          </a:xfrm>
          <a:prstGeom prst="rect">
            <a:avLst/>
          </a:prstGeom>
          <a:noFill/>
        </p:spPr>
      </p:pic>
      <p:pic>
        <p:nvPicPr>
          <p:cNvPr id="16387" name="Picture 3" descr="C:\Users\Ольга\Pictures\2024-01-27 Стрела\Стрела 002.jpg"/>
          <p:cNvPicPr>
            <a:picLocks noChangeAspect="1" noChangeArrowheads="1"/>
          </p:cNvPicPr>
          <p:nvPr/>
        </p:nvPicPr>
        <p:blipFill>
          <a:blip r:embed="rId3" cstate="print"/>
          <a:srcRect r="3636" b="3514"/>
          <a:stretch>
            <a:fillRect/>
          </a:stretch>
        </p:blipFill>
        <p:spPr bwMode="auto">
          <a:xfrm>
            <a:off x="4788023" y="908720"/>
            <a:ext cx="4025543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Шаблоны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Pictures\2024-02-11 катапульта\катапульт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59307"/>
            <a:ext cx="6125098" cy="5895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Чертеж катапульты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Источники: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Приложение к журналу «Юный техник»;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99"/>
                </a:solidFill>
                <a:latin typeface="Georgia" pitchFamily="18" charset="0"/>
              </a:rPr>
              <a:t>Kartaslov.ru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;</a:t>
            </a:r>
            <a:endParaRPr lang="en-US" sz="28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99"/>
                </a:solidFill>
                <a:latin typeface="Georgia" pitchFamily="18" charset="0"/>
              </a:rPr>
              <a:t>Bigenc.ru</a:t>
            </a:r>
            <a:endParaRPr lang="ru-RU" sz="28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7410" name="Picture 2" descr="C:\Users\Ольга\Downloads\47970a28a70ed27279bab98f9c38d0bd--vector-free-free-vecto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2060848"/>
            <a:ext cx="6969122" cy="4274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Самолёт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 — летательный аппарат тяжелее воздуха для полётов в атмосфере с помощью силовой установки, создающей тягу, и крыльев, создающих подъёмную силу.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Крыло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– создает подъемную силу во время полета, имеет рули поперечного управления – элероны.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Фюзеляж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– корпус, соединяющий все части конструкции в одно целое.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Georgia" pitchFamily="18" charset="0"/>
              </a:rPr>
              <a:t>Хвостовое оперение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– включает в себя горизонтальное оперение – стабилизатор с рулем высоты, киль – с рулем поворота.</a:t>
            </a:r>
          </a:p>
          <a:p>
            <a:endParaRPr lang="ru-RU" sz="28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endParaRPr lang="ru-RU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Силы действующие на модель в полете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3" name="Picture 5" descr="img10_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863782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Материалы и инструменты: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Картон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Цветная бумага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Копировальная бумага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Фанера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Клей ПВА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Ножницы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Линейка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Простой карандаш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Канцелярский нож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Авиационная резина</a:t>
            </a:r>
            <a:b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</a:b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8434" name="Picture 2" descr="C:\Users\Ольга\Downloads\1674667792_grizly-club-p-letchik-klipart-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932" y="2564904"/>
            <a:ext cx="482606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IMG_20240125_103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640960" cy="4126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Свое название модель получила за стреловидную форму крыла. При запуске она пролетает 50-100 метров.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IMG_20240116_104359.jpg"/>
          <p:cNvPicPr>
            <a:picLocks noChangeAspect="1" noChangeArrowheads="1"/>
          </p:cNvPicPr>
          <p:nvPr/>
        </p:nvPicPr>
        <p:blipFill>
          <a:blip r:embed="rId2" cstate="print"/>
          <a:srcRect l="9565"/>
          <a:stretch>
            <a:fillRect/>
          </a:stretch>
        </p:blipFill>
        <p:spPr bwMode="auto">
          <a:xfrm>
            <a:off x="3347864" y="548680"/>
            <a:ext cx="5509455" cy="5612905"/>
          </a:xfrm>
          <a:prstGeom prst="rect">
            <a:avLst/>
          </a:prstGeom>
          <a:noFill/>
        </p:spPr>
      </p:pic>
      <p:pic>
        <p:nvPicPr>
          <p:cNvPr id="2051" name="Picture 3" descr="C:\Users\Ольга\Downloads\avatars-000445154856-kfupxy-t500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3429000"/>
            <a:ext cx="2813298" cy="28132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9269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Перевести шаблоны на картон с помощью копировальной бумаги.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IMG_20240116_104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5752203" cy="5460653"/>
          </a:xfrm>
          <a:prstGeom prst="rect">
            <a:avLst/>
          </a:prstGeom>
          <a:noFill/>
        </p:spPr>
      </p:pic>
      <p:pic>
        <p:nvPicPr>
          <p:cNvPr id="3075" name="Picture 3" descr="C:\Users\Ольга\Downloads\f5990a6a342f08f663aacb8fb2f7b01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93096"/>
            <a:ext cx="2736304" cy="17919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Вырезать.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ownloads\IMG_20240116_104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752528" cy="6247329"/>
          </a:xfrm>
          <a:prstGeom prst="rect">
            <a:avLst/>
          </a:prstGeom>
          <a:noFill/>
        </p:spPr>
      </p:pic>
      <p:pic>
        <p:nvPicPr>
          <p:cNvPr id="4099" name="Picture 3" descr="C:\Users\Ольга\Downloads\thumb3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3016"/>
            <a:ext cx="28575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Сделать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биговку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 по пунктирным и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штрихпунктирным 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линиям.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315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21</cp:revision>
  <dcterms:created xsi:type="dcterms:W3CDTF">2024-02-09T15:48:09Z</dcterms:created>
  <dcterms:modified xsi:type="dcterms:W3CDTF">2024-03-10T05:33:59Z</dcterms:modified>
</cp:coreProperties>
</file>