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84CC5D1-4AE7-4EA4-9CF7-A344A6430B5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660"/>
  </p:normalViewPr>
  <p:slideViewPr>
    <p:cSldViewPr>
      <p:cViewPr varScale="1">
        <p:scale>
          <a:sx n="85" d="100"/>
          <a:sy n="85" d="100"/>
        </p:scale>
        <p:origin x="-14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80" y="188640"/>
            <a:ext cx="8772643" cy="620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7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5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9154" r="13138" b="2490"/>
          <a:stretch/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49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9" t="10532" r="12283" b="8681"/>
          <a:stretch/>
        </p:blipFill>
        <p:spPr bwMode="auto">
          <a:xfrm>
            <a:off x="107504" y="161257"/>
            <a:ext cx="8928992" cy="669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119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496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920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" t="7390" r="5539" b="941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5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622"/>
            <a:ext cx="9001000" cy="671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3146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2023-03-09T14:35:33Z</dcterms:created>
  <dcterms:modified xsi:type="dcterms:W3CDTF">2023-03-09T15:11:53Z</dcterms:modified>
</cp:coreProperties>
</file>