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59" r:id="rId6"/>
    <p:sldId id="260" r:id="rId7"/>
    <p:sldId id="263" r:id="rId8"/>
    <p:sldId id="261" r:id="rId9"/>
    <p:sldId id="265" r:id="rId10"/>
    <p:sldId id="271" r:id="rId11"/>
    <p:sldId id="270" r:id="rId12"/>
    <p:sldId id="267" r:id="rId13"/>
    <p:sldId id="262" r:id="rId14"/>
    <p:sldId id="266" r:id="rId15"/>
    <p:sldId id="264" r:id="rId16"/>
    <p:sldId id="269" r:id="rId17"/>
    <p:sldId id="273" r:id="rId18"/>
    <p:sldId id="272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CA6DD4-8FA1-4A72-A283-37874E25B378}">
          <p14:sldIdLst>
            <p14:sldId id="256"/>
            <p14:sldId id="257"/>
            <p14:sldId id="258"/>
            <p14:sldId id="259"/>
            <p14:sldId id="260"/>
            <p14:sldId id="263"/>
            <p14:sldId id="261"/>
            <p14:sldId id="265"/>
            <p14:sldId id="271"/>
            <p14:sldId id="270"/>
            <p14:sldId id="267"/>
            <p14:sldId id="262"/>
            <p14:sldId id="266"/>
            <p14:sldId id="264"/>
            <p14:sldId id="269"/>
            <p14:sldId id="273"/>
            <p14:sldId id="272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3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1365-10FB-4C83-8B96-75C25AE9F5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1E17-7CA3-425B-81E7-D152BE8BE7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155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1365-10FB-4C83-8B96-75C25AE9F5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1E17-7CA3-425B-81E7-D152BE8BE7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493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1365-10FB-4C83-8B96-75C25AE9F5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1E17-7CA3-425B-81E7-D152BE8BE7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76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1365-10FB-4C83-8B96-75C25AE9F5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1E17-7CA3-425B-81E7-D152BE8BE7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081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1365-10FB-4C83-8B96-75C25AE9F5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1E17-7CA3-425B-81E7-D152BE8BE7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01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1365-10FB-4C83-8B96-75C25AE9F5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1E17-7CA3-425B-81E7-D152BE8BE7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042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1365-10FB-4C83-8B96-75C25AE9F5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1E17-7CA3-425B-81E7-D152BE8BE7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4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1365-10FB-4C83-8B96-75C25AE9F5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1E17-7CA3-425B-81E7-D152BE8BE7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90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1365-10FB-4C83-8B96-75C25AE9F5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1E17-7CA3-425B-81E7-D152BE8BE7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67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1365-10FB-4C83-8B96-75C25AE9F5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1E17-7CA3-425B-81E7-D152BE8BE7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9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1365-10FB-4C83-8B96-75C25AE9F5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1E17-7CA3-425B-81E7-D152BE8BE7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61365-10FB-4C83-8B96-75C25AE9F5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F1E17-7CA3-425B-81E7-D152BE8BE7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2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9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5517232"/>
            <a:ext cx="8136903" cy="93610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Подготовила </a:t>
            </a:r>
            <a:r>
              <a:rPr lang="ru-RU" sz="2400" dirty="0" err="1" smtClean="0"/>
              <a:t>Шанина</a:t>
            </a:r>
            <a:r>
              <a:rPr lang="ru-RU" sz="2400" dirty="0" smtClean="0"/>
              <a:t> </a:t>
            </a:r>
            <a:r>
              <a:rPr lang="ru-RU" sz="2400" dirty="0"/>
              <a:t>Г. </a:t>
            </a:r>
            <a:r>
              <a:rPr lang="ru-RU" sz="2400" dirty="0" smtClean="0"/>
              <a:t>В</a:t>
            </a:r>
            <a:r>
              <a:rPr lang="ru-RU" sz="2400" dirty="0"/>
              <a:t>.</a:t>
            </a:r>
            <a:endParaRPr lang="ru-RU" sz="2400" dirty="0" smtClean="0"/>
          </a:p>
          <a:p>
            <a:pPr algn="ctr"/>
            <a:r>
              <a:rPr lang="ru-RU" sz="2400" dirty="0" smtClean="0"/>
              <a:t>МБОУ </a:t>
            </a:r>
            <a:r>
              <a:rPr lang="ru-RU" sz="2400" dirty="0" smtClean="0"/>
              <a:t>СОШ с. Красное, 2015 </a:t>
            </a:r>
            <a:r>
              <a:rPr lang="ru-RU" sz="2400" dirty="0"/>
              <a:t>г.</a:t>
            </a:r>
          </a:p>
          <a:p>
            <a:endParaRPr lang="ru-RU" sz="2400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8640960" cy="2004600"/>
          </a:xfrm>
        </p:spPr>
        <p:txBody>
          <a:bodyPr/>
          <a:lstStyle/>
          <a:p>
            <a:pPr algn="ctr"/>
            <a:r>
              <a:rPr lang="ru-RU" dirty="0" smtClean="0"/>
              <a:t>Весенняя сказка</a:t>
            </a:r>
            <a:br>
              <a:rPr lang="ru-RU" dirty="0" smtClean="0"/>
            </a:br>
            <a:r>
              <a:rPr lang="ru-RU" sz="3600" dirty="0" smtClean="0"/>
              <a:t>(праздник, посвященный 8 Марта)</a:t>
            </a:r>
            <a:endParaRPr lang="ru-RU" sz="360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760" y="2121232"/>
            <a:ext cx="451211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362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Клипарт &quot;Детский&quot;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136525"/>
            <a:ext cx="6518898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8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Дядя Стёпа - милиционер - Виде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Дядя Стёпа - милиционер - Виде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60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ы для фотошопа - Детские сказочные фоны3 &quot; RandL.ru - Все о графике, photoshop и дизай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5"/>
            <a:ext cx="9612560" cy="720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10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Самовар - анимация на телефон 10157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813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40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Скачать песня мы с бабулечкой чай попьем - Биос/BIOS - nashforum.timoshki.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8" y="0"/>
            <a:ext cx="91280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рофессия_-_Мама минусов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6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9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МЯСОРУБКА Форум Invision Power Bo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9219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инусовка пошла млада за водо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3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1727516_4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3284"/>
            <a:ext cx="9107843" cy="6861284"/>
          </a:xfrm>
          <a:prstGeom prst="rect">
            <a:avLst/>
          </a:prstGeom>
        </p:spPr>
      </p:pic>
      <p:pic>
        <p:nvPicPr>
          <p:cNvPr id="3" name="минусовка песни о мам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822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65545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4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0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3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С чего Вы сегодня улыбались, смеялись и т.п. . - Страница 63 - VCHECHNE.ru - Настоящий чеченский фору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6"/>
            <a:ext cx="9144000" cy="699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61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 (110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36576"/>
            <a:ext cx="9144000" cy="6894576"/>
          </a:xfrm>
          <a:prstGeom prst="rect">
            <a:avLst/>
          </a:prstGeom>
        </p:spPr>
      </p:pic>
      <p:pic>
        <p:nvPicPr>
          <p:cNvPr id="3" name="Рисунок 2" descr="1 (128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7" descr="120064357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" y="-71571"/>
            <a:ext cx="9233654" cy="6929571"/>
          </a:xfrm>
          <a:prstGeom prst="rect">
            <a:avLst/>
          </a:prstGeom>
          <a:noFill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" y="-71571"/>
            <a:ext cx="9233655" cy="692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50" y="-130804"/>
            <a:ext cx="9286503" cy="696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1 (130)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2574" y="-130804"/>
            <a:ext cx="9325527" cy="7001026"/>
          </a:xfrm>
          <a:prstGeom prst="rect">
            <a:avLst/>
          </a:prstGeom>
        </p:spPr>
      </p:pic>
      <p:pic>
        <p:nvPicPr>
          <p:cNvPr id="8" name="Рисунок 7" descr="1 (2)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-190232"/>
            <a:ext cx="9302953" cy="7147769"/>
          </a:xfrm>
          <a:prstGeom prst="rect">
            <a:avLst/>
          </a:prstGeom>
        </p:spPr>
      </p:pic>
      <p:pic>
        <p:nvPicPr>
          <p:cNvPr id="9" name="Вальс цвет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40352" y="5661248"/>
            <a:ext cx="609600" cy="609600"/>
          </a:xfrm>
          <a:prstGeom prst="rect">
            <a:avLst/>
          </a:prstGeom>
        </p:spPr>
      </p:pic>
      <p:pic>
        <p:nvPicPr>
          <p:cNvPr id="2052" name="Picture 4" descr="Весенняя сказка (Арина Демидова) / Стихи.ру - национальный сервер современной поэзии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7"/>
            <a:ext cx="9106190" cy="69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WAP.MMS.MTS.RU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75" y="-190232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71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1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1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1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1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1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1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1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1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488832" cy="1143000"/>
          </a:xfrm>
        </p:spPr>
        <p:txBody>
          <a:bodyPr/>
          <a:lstStyle/>
          <a:p>
            <a:pPr algn="ctr"/>
            <a:r>
              <a:rPr lang="ru-RU" sz="6000" dirty="0" smtClean="0"/>
              <a:t>Весенняя сказка</a:t>
            </a:r>
            <a:endParaRPr lang="ru-RU" sz="6000" dirty="0"/>
          </a:p>
        </p:txBody>
      </p:sp>
      <p:pic>
        <p:nvPicPr>
          <p:cNvPr id="1029" name="Picture 5" descr="Весна - АНИМАЦИЯ ПРАЗДНИКИ - КАРТИНКИ ФОТО - КАРТИНКИ ФОТ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" y="1124744"/>
            <a:ext cx="9142818" cy="578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1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Анимация для одноклассников бесплатно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5"/>
            <a:ext cx="9144000" cy="712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Мама-Первое Слово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5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52 - Анимационные стикеры - СТИКЕРЫ - Картинки/Анимация - Красивые картинки и анимаци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6526"/>
            <a:ext cx="914400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амочка, ты мое солнышк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7945464" y="5368411"/>
            <a:ext cx="875008" cy="87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0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Анимации Волки, Анимации Бегущий волк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" y="-87056"/>
            <a:ext cx="9144000" cy="690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56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АПРЕЛЬ Дневники худеющих Екатерина2110 похудение - диеты и с…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Годовой план рабо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22857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37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Дизайн декоративного потолка детской комнаты. &quot; Алгоритмсинтез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770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Вальс цвет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4893" y="58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2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Плейкаст &quot;СКАЗКА КРАСНАЯ ШАПОЧКА!ДЛЯ ВСЕХ ДЕТОК!от ТАТЬЯНЫ ЕШТОКИНОЙ!УДАЧНОГО ПРОСМОТРА!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6" y="-110716"/>
            <a:ext cx="9149976" cy="701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72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195</TotalTime>
  <Words>19</Words>
  <Application>Microsoft Office PowerPoint</Application>
  <PresentationFormat>Экран (4:3)</PresentationFormat>
  <Paragraphs>4</Paragraphs>
  <Slides>18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Воздушный поток</vt:lpstr>
      <vt:lpstr>Тема Office</vt:lpstr>
      <vt:lpstr>Весенняя сказка (праздник, посвященный 8 Марта)</vt:lpstr>
      <vt:lpstr>Презентация PowerPoint</vt:lpstr>
      <vt:lpstr>Весенняя сказка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Весенняя сказка (праздник, посвященный 8 Марта)</dc:title>
  <dc:creator>Галина</dc:creator>
  <cp:lastModifiedBy>Галина</cp:lastModifiedBy>
  <cp:revision>25</cp:revision>
  <dcterms:created xsi:type="dcterms:W3CDTF">2015-03-12T22:22:00Z</dcterms:created>
  <dcterms:modified xsi:type="dcterms:W3CDTF">2015-09-21T14:19:39Z</dcterms:modified>
</cp:coreProperties>
</file>