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62"/>
  </p:notesMasterIdLst>
  <p:sldIdLst>
    <p:sldId id="256" r:id="rId2"/>
    <p:sldId id="257" r:id="rId3"/>
    <p:sldId id="324" r:id="rId4"/>
    <p:sldId id="360" r:id="rId5"/>
    <p:sldId id="258" r:id="rId6"/>
    <p:sldId id="392" r:id="rId7"/>
    <p:sldId id="355" r:id="rId8"/>
    <p:sldId id="356" r:id="rId9"/>
    <p:sldId id="265" r:id="rId10"/>
    <p:sldId id="318" r:id="rId11"/>
    <p:sldId id="299" r:id="rId12"/>
    <p:sldId id="319" r:id="rId13"/>
    <p:sldId id="266" r:id="rId14"/>
    <p:sldId id="295" r:id="rId15"/>
    <p:sldId id="320" r:id="rId16"/>
    <p:sldId id="361" r:id="rId17"/>
    <p:sldId id="362" r:id="rId18"/>
    <p:sldId id="363" r:id="rId19"/>
    <p:sldId id="365" r:id="rId20"/>
    <p:sldId id="366" r:id="rId21"/>
    <p:sldId id="368" r:id="rId22"/>
    <p:sldId id="369" r:id="rId23"/>
    <p:sldId id="371" r:id="rId24"/>
    <p:sldId id="372" r:id="rId25"/>
    <p:sldId id="382" r:id="rId26"/>
    <p:sldId id="373" r:id="rId27"/>
    <p:sldId id="374" r:id="rId28"/>
    <p:sldId id="269" r:id="rId29"/>
    <p:sldId id="277" r:id="rId30"/>
    <p:sldId id="342" r:id="rId31"/>
    <p:sldId id="394" r:id="rId32"/>
    <p:sldId id="395" r:id="rId33"/>
    <p:sldId id="343" r:id="rId34"/>
    <p:sldId id="393" r:id="rId35"/>
    <p:sldId id="344" r:id="rId36"/>
    <p:sldId id="400" r:id="rId37"/>
    <p:sldId id="283" r:id="rId38"/>
    <p:sldId id="284" r:id="rId39"/>
    <p:sldId id="391" r:id="rId40"/>
    <p:sldId id="345" r:id="rId41"/>
    <p:sldId id="384" r:id="rId42"/>
    <p:sldId id="383" r:id="rId43"/>
    <p:sldId id="286" r:id="rId44"/>
    <p:sldId id="399" r:id="rId45"/>
    <p:sldId id="401" r:id="rId46"/>
    <p:sldId id="402" r:id="rId47"/>
    <p:sldId id="403" r:id="rId48"/>
    <p:sldId id="288" r:id="rId49"/>
    <p:sldId id="381" r:id="rId50"/>
    <p:sldId id="358" r:id="rId51"/>
    <p:sldId id="350" r:id="rId52"/>
    <p:sldId id="351" r:id="rId53"/>
    <p:sldId id="375" r:id="rId54"/>
    <p:sldId id="376" r:id="rId55"/>
    <p:sldId id="377" r:id="rId56"/>
    <p:sldId id="378" r:id="rId57"/>
    <p:sldId id="379" r:id="rId58"/>
    <p:sldId id="380" r:id="rId59"/>
    <p:sldId id="289" r:id="rId60"/>
    <p:sldId id="353" r:id="rId61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8" autoAdjust="0"/>
    <p:restoredTop sz="94643" autoAdjust="0"/>
  </p:normalViewPr>
  <p:slideViewPr>
    <p:cSldViewPr>
      <p:cViewPr>
        <p:scale>
          <a:sx n="80" d="100"/>
          <a:sy n="80" d="100"/>
        </p:scale>
        <p:origin x="-1608" y="-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432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EDCF3-F1B8-4645-A459-DFAC9DA7ED0D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67B8B-CB81-4957-889C-99E832CD5D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398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7B8B-CB81-4957-889C-99E832CD5DD7}" type="slidenum">
              <a:rPr lang="ru-RU" smtClean="0"/>
              <a:pPr/>
              <a:t>30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7B8B-CB81-4957-889C-99E832CD5DD7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71450" y="304800"/>
            <a:ext cx="6521958" cy="804672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58749" y="7138617"/>
            <a:ext cx="6542532" cy="177544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3600"/>
            <a:ext cx="5829300" cy="237347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4741334"/>
            <a:ext cx="4800600" cy="196426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171450" y="304800"/>
            <a:ext cx="6521958" cy="1901952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158749" y="952255"/>
            <a:ext cx="6542532" cy="177544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930401"/>
            <a:ext cx="1543050" cy="5983111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930400"/>
            <a:ext cx="4514850" cy="5983112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71450" y="304800"/>
            <a:ext cx="6521958" cy="6315456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4535579" y="5604789"/>
            <a:ext cx="2157322" cy="95203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1964490" y="5433720"/>
            <a:ext cx="4158386" cy="1133517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121546" y="5450083"/>
            <a:ext cx="4100985" cy="1032363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4207117" y="5432233"/>
            <a:ext cx="2481000" cy="86873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58749" y="5411407"/>
            <a:ext cx="6542532" cy="177316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24" y="3284747"/>
            <a:ext cx="5829300" cy="2032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524" y="1916598"/>
            <a:ext cx="4813301" cy="125306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07491" y="3572256"/>
            <a:ext cx="2866644" cy="45963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3572256"/>
            <a:ext cx="2866644" cy="45963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3570819"/>
            <a:ext cx="2866644" cy="853016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4572001"/>
            <a:ext cx="2865041" cy="359621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6150" y="3570817"/>
            <a:ext cx="2866644" cy="853016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4572001"/>
            <a:ext cx="2866644" cy="359621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1450" y="304800"/>
            <a:ext cx="6521958" cy="1901952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158749" y="952255"/>
            <a:ext cx="6542532" cy="177316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71450" y="304800"/>
            <a:ext cx="6521958" cy="1901952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775201"/>
            <a:ext cx="2514600" cy="2540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158749" y="952255"/>
            <a:ext cx="6542532" cy="177544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685800" y="3048000"/>
            <a:ext cx="2514600" cy="1670304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8972" y="2438400"/>
            <a:ext cx="2928057" cy="508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71450" y="304800"/>
            <a:ext cx="6521958" cy="804672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158749" y="7138617"/>
            <a:ext cx="6542532" cy="177544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617" y="451556"/>
            <a:ext cx="2859484" cy="3239912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1250" y="3714045"/>
            <a:ext cx="2863850" cy="322862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8650" y="1828800"/>
            <a:ext cx="2674620" cy="390144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71450" y="304800"/>
            <a:ext cx="6521958" cy="329184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158749" y="2239239"/>
            <a:ext cx="6542532" cy="177316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451104"/>
            <a:ext cx="6172200" cy="167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72754" y="8333553"/>
            <a:ext cx="284001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229" y="8333553"/>
            <a:ext cx="284001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93316" y="8333552"/>
            <a:ext cx="87137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051" y="3567289"/>
            <a:ext cx="5556250" cy="460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___Microsoft_Office_PowerPoint1.pptx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agodka.ru/page/10496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yagodka.ru/page/104967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0075" y="214283"/>
            <a:ext cx="5674422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8" y="571472"/>
            <a:ext cx="6000792" cy="8358215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Паниной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Людмилы  Николаевны</a:t>
            </a:r>
          </a:p>
          <a:p>
            <a:pPr algn="ctr"/>
            <a:r>
              <a:rPr lang="ru-RU" sz="1900" dirty="0" smtClean="0">
                <a:latin typeface="Calibri" pitchFamily="34" charset="0"/>
              </a:rPr>
              <a:t>                                                                                                 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воспитателя       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МБДОУ«Детский сад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комбинированного вида  «Ягодка»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п.Чамзинка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Чамзинского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муниципального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района 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  Мордовия</a:t>
            </a:r>
          </a:p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02.07.1964г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Преподавание в начальных классах национальной образовательной школы.</a:t>
            </a:r>
          </a:p>
          <a:p>
            <a:pPr algn="l"/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Ичалковское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педагогическое училище им. С.М. Кирова, №595561, дата выдачи 29 июня 1983г.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педагогической деятельности: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33 года.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33 года.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первая.</a:t>
            </a:r>
          </a:p>
          <a:p>
            <a:pPr algn="l"/>
            <a:r>
              <a:rPr lang="ru-RU" alt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 на СЗД:</a:t>
            </a:r>
          </a:p>
          <a:p>
            <a:pPr algn="l"/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 480 от  09.04.2012г.</a:t>
            </a: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  <a:defRPr/>
            </a:pPr>
            <a:endParaRPr lang="ru-RU" sz="20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lnSpc>
                <a:spcPct val="80000"/>
              </a:lnSpc>
              <a:defRPr/>
            </a:pPr>
            <a:endParaRPr lang="ru-RU" sz="1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lnSpc>
                <a:spcPct val="80000"/>
              </a:lnSpc>
              <a:defRPr/>
            </a:pPr>
            <a:endParaRPr lang="ru-RU" sz="1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lnSpc>
                <a:spcPct val="80000"/>
              </a:lnSpc>
              <a:defRPr/>
            </a:pPr>
            <a:endParaRPr lang="ru-RU" sz="1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lnSpc>
                <a:spcPct val="80000"/>
              </a:lnSpc>
              <a:defRPr/>
            </a:pPr>
            <a:endParaRPr lang="ru-RU" sz="1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lnSpc>
                <a:spcPct val="80000"/>
              </a:lnSpc>
              <a:defRPr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l">
              <a:lnSpc>
                <a:spcPct val="80000"/>
              </a:lnSpc>
              <a:defRPr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l">
              <a:lnSpc>
                <a:spcPct val="80000"/>
              </a:lnSpc>
              <a:defRPr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/>
            <a:endParaRPr lang="ru-RU" sz="3600" b="1" dirty="0"/>
          </a:p>
        </p:txBody>
      </p:sp>
      <p:pic>
        <p:nvPicPr>
          <p:cNvPr id="4" name="Picture 2" descr="C:\Users\wwwcham\Desktop\DSC0847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4356" y="2214546"/>
            <a:ext cx="1428760" cy="2143140"/>
          </a:xfrm>
          <a:prstGeom prst="rect">
            <a:avLst/>
          </a:prstGeom>
          <a:noFill/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72691213"/>
              </p:ext>
            </p:extLst>
          </p:nvPr>
        </p:nvGraphicFramePr>
        <p:xfrm>
          <a:off x="9345613" y="9096375"/>
          <a:ext cx="3427412" cy="4570413"/>
        </p:xfrm>
        <a:graphic>
          <a:graphicData uri="http://schemas.openxmlformats.org/presentationml/2006/ole">
            <p:oleObj spid="_x0000_s1027" name="Презентация" r:id="rId4" imgW="3427642" imgH="4570353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F:\2016-11 (ноя)\certificate_KVqFlLWGKSdrNfYVfCBRUV8dscNKeb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1025" y="-1100138"/>
            <a:ext cx="8020050" cy="1134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84" y="1857356"/>
            <a:ext cx="48577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-конкурсах;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-выставках;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-турнирах;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-соревнованиях;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-акциях;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-фестивалях.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173" y="357157"/>
            <a:ext cx="6393656" cy="8501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080" y="500034"/>
            <a:ext cx="6477840" cy="8358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313" y="285720"/>
            <a:ext cx="6461375" cy="8572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242" y="357157"/>
            <a:ext cx="6355517" cy="850112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454" y="357159"/>
            <a:ext cx="6211094" cy="84296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289" y="428597"/>
            <a:ext cx="6121422" cy="835824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6534" y="357157"/>
            <a:ext cx="6184934" cy="850112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85" y="285720"/>
            <a:ext cx="6425831" cy="85725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воспитателя</a:t>
            </a: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Паниной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Людмилы  Николаевны</a:t>
            </a:r>
          </a:p>
          <a:p>
            <a:pPr algn="ctr"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https://yagodka.ru/page/104967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299" y="428597"/>
            <a:ext cx="6435403" cy="835824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551" y="500034"/>
            <a:ext cx="6328899" cy="835824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299" y="428597"/>
            <a:ext cx="6435403" cy="83582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662" y="285720"/>
            <a:ext cx="6322677" cy="85725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085" y="285720"/>
            <a:ext cx="6425831" cy="85725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D:\Мои документы\сканирование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138" y="-771525"/>
            <a:ext cx="7534276" cy="10688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анирование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646" y="285721"/>
            <a:ext cx="6452709" cy="84296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838" y="357157"/>
            <a:ext cx="6268325" cy="850112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23" y="2857490"/>
            <a:ext cx="4429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b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8" y="2357422"/>
            <a:ext cx="53578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авторских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программ,методических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пособий.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9" y="2000232"/>
            <a:ext cx="46434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6.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СПИСОК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ВЫСТУПЛЕНИЙ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42900" y="857224"/>
            <a:ext cx="6172200" cy="3286148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456191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на тему:  « Фольклор  в  развитии творчества  детей  младшего дошкольного возраста. Результаты работы по реализации программы «Детство».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https://yagodka.ru/page/104967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: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56" y="1259632"/>
            <a:ext cx="6264696" cy="754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: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664" y="1619672"/>
            <a:ext cx="5879071" cy="72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1588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E: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96" y="971600"/>
            <a:ext cx="5556392" cy="764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084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2776" y="1331640"/>
            <a:ext cx="39467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Проведение открытых занятий , мастер – классов, мероприятий.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E: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2" y="1043608"/>
            <a:ext cx="6480720" cy="733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0470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 descr="E: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177" y="827584"/>
            <a:ext cx="6060448" cy="7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E:\2016-12 (дек)\сканирование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80" y="1259632"/>
            <a:ext cx="5840179" cy="763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6768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8" y="1928794"/>
            <a:ext cx="36433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8.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ОБЩЕСТВЕННАЯ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АКТИВНОСТЬ 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ПЕДАГОГА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канирование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05" y="357159"/>
            <a:ext cx="6072230" cy="8572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Picture 3" descr="D:\Мои документы\сканирование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728" y="1187624"/>
            <a:ext cx="5080679" cy="69869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Мои документы\сканирование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53"/>
            <a:ext cx="6572272" cy="71469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анирование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8" y="357157"/>
            <a:ext cx="6215106" cy="850112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D:\Мои документы\сканирование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285852"/>
            <a:ext cx="6258520" cy="86883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D:\Мои документы\сканирование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96" y="611560"/>
            <a:ext cx="5521767" cy="7994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37" y="1857356"/>
            <a:ext cx="4214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500" y="1835697"/>
            <a:ext cx="342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с воспитанниками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Мои документы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777" y="1285853"/>
            <a:ext cx="5960733" cy="7429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8949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Мои документы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428597"/>
            <a:ext cx="5915743" cy="78581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Сканирование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94" y="1000100"/>
            <a:ext cx="5707992" cy="7572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Сканирование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908" y="1071537"/>
            <a:ext cx="5398833" cy="67151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26" y="2000232"/>
            <a:ext cx="37147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педагога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профессиональных конкурсах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D:\Мои документы\сканирование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-742950"/>
            <a:ext cx="7772400" cy="10629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5"/>
            <a:ext cx="6172200" cy="2561647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Применение информационно-коммуникативных  технологий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0"/>
            <a:ext cx="6172200" cy="246278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/>
            </a:r>
            <a:b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НАГРАДЫ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ПЕДАГОГА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069" y="428596"/>
            <a:ext cx="6613864" cy="850112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59" y="285720"/>
            <a:ext cx="6737684" cy="885828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937" y="357157"/>
            <a:ext cx="6308127" cy="850112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558" y="500033"/>
            <a:ext cx="6594885" cy="821537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265" y="285720"/>
            <a:ext cx="6617471" cy="857256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707" y="357159"/>
            <a:ext cx="6472587" cy="842968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D:\Мои документы\сканирование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1788" y="-760413"/>
            <a:ext cx="7521576" cy="1066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D:\Мои документы\сканирование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8138" y="-573088"/>
            <a:ext cx="7534276" cy="10291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47" y="1857357"/>
            <a:ext cx="47863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ПОВЫШЕНИЕ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КВАЛИФИКАЦИИ,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ПРОФЕССИОНАЛЬНАЯ 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ПЕРЕПОДГОТОВКА 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E: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26" y="997619"/>
            <a:ext cx="6408712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9756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нирование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9251"/>
            <a:ext cx="6858000" cy="49854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:\2016-11 (ноя)\656767-141-144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720" y="1259632"/>
            <a:ext cx="5337347" cy="7549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000100"/>
            <a:ext cx="6172200" cy="178595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(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эспериментальной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деятельности)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22" y="928662"/>
            <a:ext cx="450059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публикаций, включая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600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ru-RU" sz="36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799</TotalTime>
  <Words>169</Words>
  <Application>Microsoft Office PowerPoint</Application>
  <PresentationFormat>Экран (4:3)</PresentationFormat>
  <Paragraphs>64</Paragraphs>
  <Slides>60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2" baseType="lpstr">
      <vt:lpstr>Волна</vt:lpstr>
      <vt:lpstr>Презентация</vt:lpstr>
      <vt:lpstr>Министерство образования РМ</vt:lpstr>
      <vt:lpstr>         </vt:lpstr>
      <vt:lpstr>    Педагогический опыт на тему:  « Фольклор  в  развитии творчества  детей  младшего дошкольного возраста. Результаты работы по реализации программы «Детство». https://yagodka.ru/page/104967   </vt:lpstr>
      <vt:lpstr>Слайд 4</vt:lpstr>
      <vt:lpstr> 1 Применение информационно-коммуникативных  технологий</vt:lpstr>
      <vt:lpstr>Слайд 6</vt:lpstr>
      <vt:lpstr>Слайд 7</vt:lpstr>
      <vt:lpstr>  2 Участие в инновационной (эспериментальной  деятельности)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       11 НАГРАДЫ ПЕДАГОГА 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wwwcham</dc:creator>
  <cp:lastModifiedBy>пк</cp:lastModifiedBy>
  <cp:revision>96</cp:revision>
  <dcterms:modified xsi:type="dcterms:W3CDTF">2017-01-25T07:55:56Z</dcterms:modified>
</cp:coreProperties>
</file>