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7" r:id="rId3"/>
    <p:sldId id="328" r:id="rId4"/>
    <p:sldId id="268" r:id="rId5"/>
    <p:sldId id="330" r:id="rId6"/>
    <p:sldId id="332" r:id="rId7"/>
    <p:sldId id="269" r:id="rId8"/>
    <p:sldId id="263" r:id="rId9"/>
    <p:sldId id="352" r:id="rId10"/>
    <p:sldId id="264" r:id="rId11"/>
    <p:sldId id="324" r:id="rId12"/>
    <p:sldId id="265" r:id="rId13"/>
    <p:sldId id="314" r:id="rId14"/>
    <p:sldId id="266" r:id="rId15"/>
    <p:sldId id="267" r:id="rId16"/>
    <p:sldId id="257" r:id="rId17"/>
    <p:sldId id="258" r:id="rId18"/>
    <p:sldId id="259" r:id="rId19"/>
    <p:sldId id="260" r:id="rId20"/>
    <p:sldId id="261" r:id="rId21"/>
    <p:sldId id="273" r:id="rId22"/>
    <p:sldId id="274" r:id="rId23"/>
    <p:sldId id="276" r:id="rId24"/>
    <p:sldId id="278" r:id="rId25"/>
    <p:sldId id="280" r:id="rId26"/>
    <p:sldId id="282" r:id="rId27"/>
    <p:sldId id="283" r:id="rId28"/>
    <p:sldId id="284" r:id="rId29"/>
    <p:sldId id="317" r:id="rId30"/>
    <p:sldId id="318" r:id="rId31"/>
    <p:sldId id="319" r:id="rId32"/>
    <p:sldId id="312" r:id="rId33"/>
    <p:sldId id="313" r:id="rId34"/>
    <p:sldId id="311" r:id="rId35"/>
    <p:sldId id="285" r:id="rId36"/>
    <p:sldId id="315" r:id="rId37"/>
    <p:sldId id="309" r:id="rId38"/>
    <p:sldId id="316" r:id="rId39"/>
    <p:sldId id="310" r:id="rId40"/>
    <p:sldId id="286" r:id="rId41"/>
    <p:sldId id="288" r:id="rId42"/>
    <p:sldId id="289" r:id="rId43"/>
    <p:sldId id="290" r:id="rId44"/>
    <p:sldId id="291" r:id="rId45"/>
    <p:sldId id="293" r:id="rId46"/>
    <p:sldId id="294" r:id="rId47"/>
    <p:sldId id="295" r:id="rId48"/>
    <p:sldId id="296" r:id="rId49"/>
    <p:sldId id="297" r:id="rId50"/>
    <p:sldId id="298" r:id="rId51"/>
    <p:sldId id="346" r:id="rId52"/>
    <p:sldId id="348" r:id="rId53"/>
    <p:sldId id="299" r:id="rId54"/>
    <p:sldId id="340" r:id="rId55"/>
    <p:sldId id="350" r:id="rId56"/>
    <p:sldId id="351" r:id="rId57"/>
    <p:sldId id="308" r:id="rId58"/>
    <p:sldId id="300" r:id="rId59"/>
    <p:sldId id="301" r:id="rId60"/>
    <p:sldId id="321" r:id="rId61"/>
    <p:sldId id="304" r:id="rId62"/>
    <p:sldId id="302" r:id="rId63"/>
    <p:sldId id="305" r:id="rId64"/>
    <p:sldId id="306" r:id="rId65"/>
    <p:sldId id="307" r:id="rId6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F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E5447B5-E87F-4A9D-A91D-48F4D2A5A6B1}" type="datetimeFigureOut">
              <a:rPr lang="ru-RU" smtClean="0"/>
              <a:pPr/>
              <a:t>25.01.2017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562E2B-AD3D-4009-B623-0253DFD33F9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agodka.nethouse.ru/page/1062544" TargetMode="External"/><Relationship Id="rId2" Type="http://schemas.openxmlformats.org/officeDocument/2006/relationships/hyperlink" Target="https://yagodka.nethouse.ru/documents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52" y="214282"/>
            <a:ext cx="6572296" cy="8715436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ПОРТФОЛИО</a:t>
            </a:r>
            <a: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Чинковой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Надежды Николаевны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  МБДОУ «Детский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сад комбинированного вида    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«Ягодка»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Чамзинского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муниципального района РМ.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B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рождения: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04.05.1971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Профессиональное образование: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1- «Дошкольное воспитание»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Зубово-Полянское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педагогическое училище  Мордовской СССР,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(МТ № диплома 374694, дата выдачи: 4января 1991г).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2- «Дошкольная педагогика и психология МГПИ им.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Евсевьева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(ЭВ № диплома: 049627, дата выдачи: 5 июля 1995г).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3- «Практическая психология» МГУ им. Н.П.Огарёва,                                                                                  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(ЭВ № диплома 477528, дата выдачи: 22июня 1996г).                                                                    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Стаж педагогической работы: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23 лет.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Общий трудовой стаж: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23 года.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Наличие квалификационной категории: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первая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Дата последней аттестации: 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№ 480  от 09. 04. 2012г.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5" descr="C:\Users\admin\Desktop\фото для аттеста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2214546"/>
            <a:ext cx="2686659" cy="3498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2" y="214282"/>
            <a:ext cx="6572296" cy="8715436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Наличие публикаций.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Новая папка (12)\Новая папка\2017-01-20\Image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785786"/>
            <a:ext cx="6466245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2" y="214282"/>
            <a:ext cx="6500858" cy="8715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3" descr="F:\Атестация 2016\669438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500034"/>
            <a:ext cx="6500858" cy="8643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357982" cy="86439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F:\Атестация 2016\669452-002-014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85786"/>
            <a:ext cx="6429396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F:\Атестация 2016\Свидетельства\svidetelstvo-2486569-2245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348"/>
            <a:ext cx="6572296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F:\Атестация 2016\Свидетельства\по апликации\svidetelstvo-2486600-2253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348"/>
            <a:ext cx="6500858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F:\Атестация 2016\Свидетельства\по лепке\svidetelstvo-2486708-2302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785754"/>
            <a:ext cx="6286544" cy="8358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2" y="214282"/>
            <a:ext cx="6715148" cy="87868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Результаты участие воспитанников.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admin\Desktop\2016-11-12\2016-12-09\Печать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664" y="642910"/>
            <a:ext cx="6530671" cy="8501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admin\Desktop\2016-11-12\2016-12-09\Печать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642910"/>
            <a:ext cx="6451158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18" y="395536"/>
            <a:ext cx="6643710" cy="8929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Чинковой Н.Н.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yagodka.nethouse.ru/documents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Инновационный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опыт на тему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Развитие творческих способностей дошкольников средствами нетрадиционных техник рисования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yagodka.nethouse.ru/page/1062544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admin\Desktop\2016-11-12\2016-12-09\Печать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281" y="714348"/>
            <a:ext cx="6431438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admin\Desktop\Новая папка (12)\2016-10-24\Scan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794"/>
            <a:ext cx="2552044" cy="3664044"/>
          </a:xfrm>
          <a:prstGeom prst="rect">
            <a:avLst/>
          </a:prstGeom>
          <a:noFill/>
        </p:spPr>
      </p:pic>
      <p:pic>
        <p:nvPicPr>
          <p:cNvPr id="1028" name="Picture 4" descr="C:\Users\admin\Desktop\Новая папка (12)\2016-10-24\Scan1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70" y="1857356"/>
            <a:ext cx="2500330" cy="3633526"/>
          </a:xfrm>
          <a:prstGeom prst="rect">
            <a:avLst/>
          </a:prstGeom>
          <a:noFill/>
        </p:spPr>
      </p:pic>
      <p:pic>
        <p:nvPicPr>
          <p:cNvPr id="1029" name="Picture 5" descr="C:\Users\admin\Desktop\Новая папка (12)\2016-10-24\Scan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56" y="5625059"/>
            <a:ext cx="4429156" cy="3518941"/>
          </a:xfrm>
          <a:prstGeom prst="rect">
            <a:avLst/>
          </a:prstGeom>
          <a:noFill/>
        </p:spPr>
      </p:pic>
      <p:pic>
        <p:nvPicPr>
          <p:cNvPr id="1030" name="Picture 6" descr="C:\Users\admin\Desktop\Новая папка (12)\2016-10-24\Scan1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802" y="142844"/>
            <a:ext cx="2714644" cy="4242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admin\Desktop\2016-11-12\Печать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2869" y="4429156"/>
            <a:ext cx="3565131" cy="4714844"/>
          </a:xfrm>
          <a:prstGeom prst="rect">
            <a:avLst/>
          </a:prstGeom>
          <a:noFill/>
        </p:spPr>
      </p:pic>
      <p:pic>
        <p:nvPicPr>
          <p:cNvPr id="4100" name="Picture 4" descr="C:\Users\admin\Desktop\2016-11-12\ппп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0"/>
            <a:ext cx="3429000" cy="4572000"/>
          </a:xfrm>
          <a:prstGeom prst="rect">
            <a:avLst/>
          </a:prstGeom>
          <a:noFill/>
        </p:spPr>
      </p:pic>
      <p:pic>
        <p:nvPicPr>
          <p:cNvPr id="4101" name="Picture 5" descr="C:\Users\admin\Desktop\2016-11-12\Печать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802" y="214282"/>
            <a:ext cx="3417215" cy="4500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admin\Desktop\Новая папка (12)\2016-10-24\Scan1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428596"/>
            <a:ext cx="3280959" cy="4310911"/>
          </a:xfrm>
          <a:prstGeom prst="rect">
            <a:avLst/>
          </a:prstGeom>
          <a:noFill/>
        </p:spPr>
      </p:pic>
      <p:pic>
        <p:nvPicPr>
          <p:cNvPr id="2052" name="Picture 4" descr="C:\Users\admin\Desktop\Новая папка (12)\2016-10-24\Scan1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00034"/>
            <a:ext cx="3143272" cy="4256809"/>
          </a:xfrm>
          <a:prstGeom prst="rect">
            <a:avLst/>
          </a:prstGeom>
          <a:noFill/>
        </p:spPr>
      </p:pic>
      <p:pic>
        <p:nvPicPr>
          <p:cNvPr id="2053" name="Picture 5" descr="C:\Users\admin\Desktop\Новая папка (12)\2016-10-24\Scan1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52" y="4786282"/>
            <a:ext cx="3371487" cy="4357718"/>
          </a:xfrm>
          <a:prstGeom prst="rect">
            <a:avLst/>
          </a:prstGeom>
          <a:noFill/>
        </p:spPr>
      </p:pic>
      <p:pic>
        <p:nvPicPr>
          <p:cNvPr id="2054" name="Picture 6" descr="C:\Users\admin\Desktop\Новая папка (12)\2016-10-24\Scan1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4786282"/>
            <a:ext cx="3103964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admin\Desktop\Новая папка (12)\2016-10-24\Scan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642910"/>
            <a:ext cx="3000396" cy="4286280"/>
          </a:xfrm>
          <a:prstGeom prst="rect">
            <a:avLst/>
          </a:prstGeom>
          <a:noFill/>
        </p:spPr>
      </p:pic>
      <p:pic>
        <p:nvPicPr>
          <p:cNvPr id="3076" name="Picture 4" descr="C:\Users\admin\Desktop\Новая папка (12)\2016-10-24\Scan1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2" y="4857720"/>
            <a:ext cx="3071834" cy="4286280"/>
          </a:xfrm>
          <a:prstGeom prst="rect">
            <a:avLst/>
          </a:prstGeom>
          <a:noFill/>
        </p:spPr>
      </p:pic>
      <p:pic>
        <p:nvPicPr>
          <p:cNvPr id="3077" name="Picture 5" descr="C:\Users\admin\Desktop\Новая папка (12)\2016-10-24\Scan1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5000596"/>
            <a:ext cx="3058651" cy="4143404"/>
          </a:xfrm>
          <a:prstGeom prst="rect">
            <a:avLst/>
          </a:prstGeom>
          <a:noFill/>
        </p:spPr>
      </p:pic>
      <p:pic>
        <p:nvPicPr>
          <p:cNvPr id="3078" name="Picture 6" descr="C:\Users\admin\Desktop\Новая папка (12)\2016-10-24\Scan1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8" y="642910"/>
            <a:ext cx="3108403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admin\Desktop\Новая папка (12)\2016-10-24\Scan1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785786"/>
            <a:ext cx="3182799" cy="4487067"/>
          </a:xfrm>
          <a:prstGeom prst="rect">
            <a:avLst/>
          </a:prstGeom>
          <a:noFill/>
        </p:spPr>
      </p:pic>
      <p:pic>
        <p:nvPicPr>
          <p:cNvPr id="4100" name="Picture 4" descr="C:\Users\admin\Desktop\Новая папка (12)\2016-10-24\Scan1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714348"/>
            <a:ext cx="2857520" cy="4500594"/>
          </a:xfrm>
          <a:prstGeom prst="rect">
            <a:avLst/>
          </a:prstGeom>
          <a:noFill/>
        </p:spPr>
      </p:pic>
      <p:pic>
        <p:nvPicPr>
          <p:cNvPr id="4101" name="Picture 5" descr="C:\Users\admin\Desktop\Новая папка (12)\2016-10-24\Scan1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8" y="5143504"/>
            <a:ext cx="3071834" cy="4000496"/>
          </a:xfrm>
          <a:prstGeom prst="rect">
            <a:avLst/>
          </a:prstGeom>
          <a:noFill/>
        </p:spPr>
      </p:pic>
      <p:pic>
        <p:nvPicPr>
          <p:cNvPr id="4102" name="Picture 6" descr="C:\Users\admin\Desktop\Новая папка (12)\2016-10-24\Scan10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2" y="5143504"/>
            <a:ext cx="2857520" cy="4000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admin\Desktop\Новая папка (12)\2016-10-24\Scan1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24" y="4857720"/>
            <a:ext cx="3214710" cy="4286280"/>
          </a:xfrm>
          <a:prstGeom prst="rect">
            <a:avLst/>
          </a:prstGeom>
          <a:noFill/>
        </p:spPr>
      </p:pic>
      <p:pic>
        <p:nvPicPr>
          <p:cNvPr id="5124" name="Picture 4" descr="C:\Users\admin\Desktop\Новая папка (12)\2016-10-24\Scan1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4857720"/>
            <a:ext cx="3143272" cy="4286280"/>
          </a:xfrm>
          <a:prstGeom prst="rect">
            <a:avLst/>
          </a:prstGeom>
          <a:noFill/>
        </p:spPr>
      </p:pic>
      <p:pic>
        <p:nvPicPr>
          <p:cNvPr id="5125" name="Picture 5" descr="C:\Users\admin\Desktop\Новая папка (12)\2016-10-24\Scan1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6" y="642910"/>
            <a:ext cx="3286148" cy="4286280"/>
          </a:xfrm>
          <a:prstGeom prst="rect">
            <a:avLst/>
          </a:prstGeom>
          <a:noFill/>
        </p:spPr>
      </p:pic>
      <p:pic>
        <p:nvPicPr>
          <p:cNvPr id="5126" name="Picture 6" descr="C:\Users\admin\Desktop\Новая папка (12)\2016-10-24\Scan10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90" y="642910"/>
            <a:ext cx="3071834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500858" cy="8572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500858" cy="8572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Выступления на научно – практических конференциях, педагогических чтениях, семинарах, секциях, методических объединениях.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14282"/>
            <a:ext cx="6429420" cy="8715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C:\Users\admin\Desktop\Новая папка (12)\Новая папка\2017-01-20\Image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785786"/>
            <a:ext cx="6519271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kumimoji="0" lang="ru-RU" sz="1800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2016-11-12\2016-12-09\Печать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48"/>
            <a:ext cx="6858000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14282"/>
            <a:ext cx="6357982" cy="8715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Новая папка (12)\Новая папка\2017-01-19\Image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785786"/>
            <a:ext cx="6466245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14282"/>
            <a:ext cx="6286544" cy="8715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dmin\Desktop\Новая папка (12)\Новая папка\2017-01-19\Image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785786"/>
            <a:ext cx="6466245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admin\Desktop\Новая папка (12)\2016-10-24\Scan1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85786"/>
            <a:ext cx="6500858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admin\Desktop\Новая папка (12)\2016-10-24\Scan1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571472"/>
            <a:ext cx="6572296" cy="857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admin\Desktop\Новая папка (12)\Новая папка\2016-12-11\Image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85786"/>
            <a:ext cx="6429420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429420" cy="86439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7.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 - классов, мероприятий.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2" y="214282"/>
            <a:ext cx="6572296" cy="8715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Новая папка (12)\Новая папка\2017-01-19\Image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857224"/>
            <a:ext cx="6466245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9635" name="Picture 3" descr="C:\Users\admin\Desktop\2016-11-12\2016-12-09\Печать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857224"/>
            <a:ext cx="6357982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429420" cy="86439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esktop\Новая папка (12)\Новая папка\2017-01-19\Image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785786"/>
            <a:ext cx="6466245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0660" name="Picture 4" descr="C:\Users\admin\Desktop\2016-11-12\2016-12-09\Печать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857224"/>
            <a:ext cx="6429420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14282"/>
            <a:ext cx="6500858" cy="878687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Применение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информационно-коммуникационных технологий.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357982" cy="86439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8.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Общественная активность педагога.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3731" name="Picture 3" descr="C:\Users\admin\Desktop\2016-11-12\2016-12-09\Печать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476" y="0"/>
            <a:ext cx="6383047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2707" name="Picture 3" descr="C:\Users\admin\Desktop\2016-11-12\2016-12-09\Печать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0"/>
            <a:ext cx="6500858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admin\Desktop\Новая папка (12)\Новая папка\2016-10-24\Image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14347"/>
            <a:ext cx="6429420" cy="8429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1" name="Picture 3" descr="C:\Users\admin\Desktop\Новая папка (12)\Новая папка\2016-10-24\Image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857224"/>
            <a:ext cx="6357982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5" name="Picture 3" descr="C:\Users\admin\Desktop\Новая папка (12)\Новая папка\2016-10-24\Image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857224"/>
            <a:ext cx="6286544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admin\Desktop\2016-11-12\ааап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16" y="0"/>
            <a:ext cx="4714884" cy="6143636"/>
          </a:xfrm>
          <a:prstGeom prst="rect">
            <a:avLst/>
          </a:prstGeom>
          <a:noFill/>
        </p:spPr>
      </p:pic>
      <p:pic>
        <p:nvPicPr>
          <p:cNvPr id="2052" name="Picture 4" descr="C:\Users\admin\Desktop\2016-11-12\Печать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8" y="3571868"/>
            <a:ext cx="4567099" cy="5572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admin\Desktop\2016-11-12\паиапиап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857224"/>
            <a:ext cx="6286544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9" name="Picture 3" descr="C:\Users\admin\Desktop\Новая папка (12)\Новая папка\2016-10-24\Image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785754"/>
            <a:ext cx="6286544" cy="8358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admin\Desktop\2016-11-12\2016-11-20\Печать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85786"/>
            <a:ext cx="6429420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фото после фотошопа\Image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348"/>
            <a:ext cx="6500858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admin\Desktop\2016-11-12\2016-11-20\Печать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857224"/>
            <a:ext cx="6357982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8371" name="Picture 3" descr="C:\Users\admin\Desktop\2016-11-12\2016-12-09\Печать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857224"/>
            <a:ext cx="6500858" cy="8286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9395" name="Picture 3" descr="C:\Users\admin\Desktop\2016-11-12\2016-12-09\Печать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348"/>
            <a:ext cx="6500858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14282"/>
            <a:ext cx="6429420" cy="87154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9.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dmin\Desktop\Новая папка (12)\Новая папка\2017-01-24\Image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571472"/>
            <a:ext cx="6466245" cy="857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Новая папка (12)\Новая папка\2017-01-24\Image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571472"/>
            <a:ext cx="6466245" cy="857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Новая папка (12)\Новая папка\2017-01-24\Image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642910"/>
            <a:ext cx="6466245" cy="8501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429420" cy="86439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8" y="285720"/>
            <a:ext cx="6357982" cy="864399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F:\Атестация 2016\669452-002-014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85786"/>
            <a:ext cx="6429396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500858" cy="85725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11.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Награды и поощрения педагога.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Новая папка (12)\Новая папка\2016-12-11\Image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642910"/>
            <a:ext cx="6429420" cy="8501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14282"/>
            <a:ext cx="6429420" cy="86439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admin\Desktop\Новая папка (12)\Новая папка\2017-01-19\Image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7" y="785786"/>
            <a:ext cx="6466245" cy="8358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3" name="Picture 3" descr="C:\Users\admin\Desktop\Новая папка (12)\Новая папка\2016-10-24\Image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4" y="-5073"/>
            <a:ext cx="3929066" cy="5220015"/>
          </a:xfrm>
          <a:prstGeom prst="rect">
            <a:avLst/>
          </a:prstGeom>
          <a:noFill/>
        </p:spPr>
      </p:pic>
      <p:pic>
        <p:nvPicPr>
          <p:cNvPr id="15364" name="Picture 4" descr="C:\Users\admin\Desktop\Новая папка (12)\Новая папка\2016-10-24\Image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3820806"/>
            <a:ext cx="4357718" cy="5323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2" name="Picture 4" descr="C:\Users\admin\Desktop\Новая папка (12)\2016-10-24\Scan1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16" y="0"/>
            <a:ext cx="3857628" cy="4571968"/>
          </a:xfrm>
          <a:prstGeom prst="rect">
            <a:avLst/>
          </a:prstGeom>
          <a:noFill/>
        </p:spPr>
      </p:pic>
      <p:pic>
        <p:nvPicPr>
          <p:cNvPr id="7173" name="Picture 5" descr="C:\Users\admin\Desktop\Новая папка (12)\2016-10-24\Scan1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3372"/>
            <a:ext cx="3500438" cy="5000628"/>
          </a:xfrm>
          <a:prstGeom prst="rect">
            <a:avLst/>
          </a:prstGeom>
          <a:noFill/>
        </p:spPr>
      </p:pic>
      <p:pic>
        <p:nvPicPr>
          <p:cNvPr id="7" name="Picture 4" descr="C:\Users\admin\Desktop\Новая папка (12)\2016-10-24\Scan1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4" y="4143372"/>
            <a:ext cx="3571876" cy="5000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3971" name="Picture 3" descr="C:\Users\admin\Desktop\2016-11-12\2016-12-09\Печать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3786182"/>
            <a:ext cx="4429156" cy="5357818"/>
          </a:xfrm>
          <a:prstGeom prst="rect">
            <a:avLst/>
          </a:prstGeom>
          <a:noFill/>
        </p:spPr>
      </p:pic>
      <p:pic>
        <p:nvPicPr>
          <p:cNvPr id="83972" name="Picture 4" descr="C:\Users\admin\Desktop\2016-11-12\2016-12-09\Печать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0" y="0"/>
            <a:ext cx="4143380" cy="51435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429420" cy="85011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Повышение квалификации, профессиональная переподготовка.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14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500034"/>
            <a:ext cx="685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Курсы повышения квалификации.</a:t>
            </a:r>
            <a:endParaRPr kumimoji="0" lang="ru-RU" sz="1800" b="0" i="0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2016-11-12\2016-11-20\Печать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711" y="2178835"/>
            <a:ext cx="67865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52" y="214282"/>
            <a:ext cx="6572296" cy="8715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 descr="F:\Атестация 2016\666404-141-144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524766"/>
            <a:ext cx="6429420" cy="8619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14282"/>
            <a:ext cx="6500858" cy="8715436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Участие в инновационной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admin\Desktop\Новая папка (12)\Новая папка\2016-12-10\Image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14348"/>
            <a:ext cx="6429420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737</TotalTime>
  <Words>21</Words>
  <Application>Microsoft Office PowerPoint</Application>
  <PresentationFormat>Экран (4:3)</PresentationFormat>
  <Paragraphs>18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Поток</vt:lpstr>
      <vt:lpstr>        Министерство образования РМ              ПОРТФОЛИО                                 Чинковой                       Надежды Николаевны                                 воспитателя  МБДОУ «Детский                                                              сад комбинированного вида                                                                «Ягодка» Чамзинского                                                                              муниципального района РМ.       Дата рождения: 04.05.1971 Профессиональное образование:  1- «Дошкольное воспитание» Зубово-Полянское педагогическое училище  Мордовской СССР,        (МТ № диплома 374694, дата выдачи: 4января 1991г).  2- «Дошкольная педагогика и психология МГПИ им. Евсевьева,       (ЭВ № диплома: 049627, дата выдачи: 5 июля 1995г). 3- «Практическая психология» МГУ им. Н.П.Огарёва,                                                                                           (ЭВ № диплома 477528, дата выдачи: 22июня 1996г).                                                                     Стаж педагогической работы: 23 лет. Общий трудовой стаж: 23 года. Наличие квалификационной категории: первая Дата последней аттестации:  № 480  от 09. 04. 2012г.</vt:lpstr>
      <vt:lpstr>                Портфолио воспитателя  Чинковой Н.Н. https://yagodka.nethouse.ru/documents  Инновационный опыт на тему    «Развитие творческих способностей дошкольников средствами нетрадиционных техник рисования».  https://yagodka.nethouse.ru/page/1062544           </vt:lpstr>
      <vt:lpstr>Слайд 3</vt:lpstr>
      <vt:lpstr>1.  Применение  информационно-коммуникационных технологий.      </vt:lpstr>
      <vt:lpstr>Слайд 5</vt:lpstr>
      <vt:lpstr>Слайд 6</vt:lpstr>
      <vt:lpstr>Слайд 7</vt:lpstr>
      <vt:lpstr>2. Участие в инновационной (экспериментальной) деятельности.     </vt:lpstr>
      <vt:lpstr>Слайд 9</vt:lpstr>
      <vt:lpstr>3. Наличие публикаций.      </vt:lpstr>
      <vt:lpstr>Слайд 11</vt:lpstr>
      <vt:lpstr>Слайд 12</vt:lpstr>
      <vt:lpstr>10. Участие педагога в профессиональных конкурсах.       </vt:lpstr>
      <vt:lpstr>Слайд 14</vt:lpstr>
      <vt:lpstr>Слайд 15</vt:lpstr>
      <vt:lpstr>Слайд 16</vt:lpstr>
      <vt:lpstr>                     4. Результаты участие воспитанников.       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   5.  Наличие авторских программ, методических пособий.        </vt:lpstr>
      <vt:lpstr>   6. Выступления на научно – практических конференциях, педагогических чтениях, семинарах, секциях, методических объединениях.       </vt:lpstr>
      <vt:lpstr>Слайд 29</vt:lpstr>
      <vt:lpstr>Слайд 30</vt:lpstr>
      <vt:lpstr>Слайд 31</vt:lpstr>
      <vt:lpstr>Слайд 32</vt:lpstr>
      <vt:lpstr>Слайд 33</vt:lpstr>
      <vt:lpstr>Слайд 34</vt:lpstr>
      <vt:lpstr>7. Проведение открытых занятий, мастер - классов, мероприятий.       </vt:lpstr>
      <vt:lpstr>Слайд 36</vt:lpstr>
      <vt:lpstr>Слайд 37</vt:lpstr>
      <vt:lpstr>Слайд 38</vt:lpstr>
      <vt:lpstr>Слайд 39</vt:lpstr>
      <vt:lpstr>   8. Общественная активность педагога.         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9. Позитивные результаты работы с воспитанниками.        </vt:lpstr>
      <vt:lpstr>Слайд 54</vt:lpstr>
      <vt:lpstr>Слайд 55</vt:lpstr>
      <vt:lpstr>Слайд 56</vt:lpstr>
      <vt:lpstr> 10. Участие педагога в профессиональных конкурсах.        </vt:lpstr>
      <vt:lpstr>10. Участие педагога в профессиональных конкурсах.       </vt:lpstr>
      <vt:lpstr>  11. Награды и поощрения педагога.        </vt:lpstr>
      <vt:lpstr>Слайд 60</vt:lpstr>
      <vt:lpstr>Слайд 61</vt:lpstr>
      <vt:lpstr>Слайд 62</vt:lpstr>
      <vt:lpstr>Слайд 63</vt:lpstr>
      <vt:lpstr>12.  Повышение квалификации, профессиональная переподготовка.       </vt:lpstr>
      <vt:lpstr>Слайд 65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 ПОРТФОЛИО  Чинковой         Надежды Николаевны                 воспитателя муниципального              бюджетного образовательного учреждения «Детский             сад комбинированного вида «Ягодка» Чамзинского                               муниципального района Республики Мордовия.</dc:title>
  <dc:creator>admin</dc:creator>
  <cp:lastModifiedBy>User</cp:lastModifiedBy>
  <cp:revision>75</cp:revision>
  <dcterms:created xsi:type="dcterms:W3CDTF">2017-01-18T17:54:34Z</dcterms:created>
  <dcterms:modified xsi:type="dcterms:W3CDTF">2017-01-25T10:06:51Z</dcterms:modified>
</cp:coreProperties>
</file>