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</a:t>
              </a:r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КАТАСТРОФИЧЕСКОГО </a:t>
              </a:r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1</cp:lastModifiedBy>
  <cp:revision>134</cp:revision>
  <dcterms:created xsi:type="dcterms:W3CDTF">2018-10-11T08:31:41Z</dcterms:created>
  <dcterms:modified xsi:type="dcterms:W3CDTF">2020-06-22T05:58:29Z</dcterms:modified>
</cp:coreProperties>
</file>