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928802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Дорожные науки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4214818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Авторы :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Кузьмина С.А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Чепченко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Н.П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86116" y="585789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2020 год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28604"/>
            <a:ext cx="6582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Algerian" pitchFamily="82" charset="0"/>
            </a:endParaRPr>
          </a:p>
          <a:p>
            <a:pPr algn="ctr"/>
            <a:r>
              <a:rPr lang="ru-RU" sz="1400" dirty="0" smtClean="0">
                <a:latin typeface="Algerian" pitchFamily="82" charset="0"/>
              </a:rPr>
              <a:t>Муниципальное </a:t>
            </a:r>
            <a:r>
              <a:rPr lang="ru-RU" sz="1400" dirty="0">
                <a:latin typeface="Algerian" pitchFamily="82" charset="0"/>
              </a:rPr>
              <a:t>автономное дошкольное образовательное учреждение</a:t>
            </a:r>
          </a:p>
          <a:p>
            <a:pPr algn="ctr"/>
            <a:r>
              <a:rPr lang="ru-RU" sz="1400" dirty="0">
                <a:latin typeface="Algerian" pitchFamily="82" charset="0"/>
              </a:rPr>
              <a:t>«Детский сад № 1» </a:t>
            </a:r>
          </a:p>
          <a:p>
            <a:pPr algn="ctr"/>
            <a:r>
              <a:rPr lang="ru-RU" sz="1400" dirty="0" err="1">
                <a:latin typeface="Algerian" pitchFamily="82" charset="0"/>
              </a:rPr>
              <a:t>Тайгинского</a:t>
            </a:r>
            <a:r>
              <a:rPr lang="ru-RU" sz="1400" dirty="0">
                <a:latin typeface="Algerian" pitchFamily="82" charset="0"/>
              </a:rPr>
              <a:t>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46" y="866936"/>
            <a:ext cx="327612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866937"/>
            <a:ext cx="3169162" cy="367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450912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PTSerif-Regular"/>
            </a:endParaRPr>
          </a:p>
          <a:p>
            <a:r>
              <a:rPr lang="ru-RU" dirty="0" smtClean="0">
                <a:latin typeface="PTSerif-Regular"/>
              </a:rPr>
              <a:t>Круглый </a:t>
            </a:r>
            <a:r>
              <a:rPr lang="ru-RU" dirty="0">
                <a:latin typeface="PTSerif-Regular"/>
              </a:rPr>
              <a:t>знак, похож на мяч </a:t>
            </a:r>
            <a:endParaRPr lang="ru-RU" dirty="0" smtClean="0">
              <a:latin typeface="PTSerif-Regular"/>
            </a:endParaRPr>
          </a:p>
          <a:p>
            <a:r>
              <a:rPr lang="ru-RU" dirty="0" smtClean="0">
                <a:latin typeface="PTSerif-Regular"/>
              </a:rPr>
              <a:t>Он </a:t>
            </a:r>
            <a:r>
              <a:rPr lang="ru-RU" dirty="0">
                <a:latin typeface="PTSerif-Regular"/>
              </a:rPr>
              <a:t>движение запрещает</a:t>
            </a:r>
            <a:r>
              <a:rPr lang="ru-RU" dirty="0" smtClean="0">
                <a:latin typeface="PTSerif-Regular"/>
              </a:rPr>
              <a:t>.</a:t>
            </a:r>
          </a:p>
          <a:p>
            <a:r>
              <a:rPr lang="ru-RU" dirty="0" smtClean="0">
                <a:latin typeface="PTSerif-Regular"/>
              </a:rPr>
              <a:t> </a:t>
            </a:r>
            <a:r>
              <a:rPr lang="ru-RU" dirty="0">
                <a:latin typeface="PTSerif-Regular"/>
              </a:rPr>
              <a:t>Не успеет тот на матч, </a:t>
            </a:r>
            <a:endParaRPr lang="ru-RU" dirty="0" smtClean="0">
              <a:latin typeface="PTSerif-Regular"/>
            </a:endParaRPr>
          </a:p>
          <a:p>
            <a:r>
              <a:rPr lang="ru-RU" dirty="0">
                <a:latin typeface="PTSerif-Regular"/>
              </a:rPr>
              <a:t> </a:t>
            </a:r>
            <a:r>
              <a:rPr lang="ru-RU" dirty="0" smtClean="0">
                <a:latin typeface="PTSerif-Regular"/>
              </a:rPr>
              <a:t>Кто </a:t>
            </a:r>
            <a:r>
              <a:rPr lang="ru-RU" dirty="0">
                <a:latin typeface="PTSerif-Regular"/>
              </a:rPr>
              <a:t>запреты </a:t>
            </a:r>
            <a:r>
              <a:rPr lang="ru-RU" dirty="0" smtClean="0">
                <a:latin typeface="PTSerif-Regular"/>
              </a:rPr>
              <a:t>нарушает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7" y="908720"/>
            <a:ext cx="3240360" cy="450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136339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11111"/>
              </a:solidFill>
              <a:latin typeface="PT Sans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PT Sans"/>
              </a:rPr>
              <a:t>Помогает </a:t>
            </a:r>
            <a:r>
              <a:rPr lang="ru-RU" dirty="0">
                <a:solidFill>
                  <a:srgbClr val="111111"/>
                </a:solidFill>
                <a:latin typeface="PT Sans"/>
              </a:rPr>
              <a:t>с давних пор Детям, друг наш, светофор Объяснит без напряженья Детям правила </a:t>
            </a:r>
            <a:r>
              <a:rPr lang="ru-RU" dirty="0" smtClean="0">
                <a:solidFill>
                  <a:srgbClr val="111111"/>
                </a:solidFill>
                <a:latin typeface="PT Sans"/>
              </a:rPr>
              <a:t>движенье!</a:t>
            </a:r>
            <a:endParaRPr lang="ru-RU" b="0" i="0" dirty="0">
              <a:solidFill>
                <a:srgbClr val="111111"/>
              </a:solidFill>
              <a:effectLst/>
              <a:latin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857356" y="5786454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6" y="867163"/>
            <a:ext cx="3190421" cy="336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4229225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Пусть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ты отважен, спору </a:t>
            </a:r>
            <a:r>
              <a:rPr lang="ru-RU" dirty="0" smtClean="0">
                <a:solidFill>
                  <a:srgbClr val="222222"/>
                </a:solidFill>
                <a:latin typeface="Open Sans"/>
              </a:rPr>
              <a:t>нет,</a:t>
            </a: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Но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, не ходи на красный свет! Горит зелёный впереди</a:t>
            </a:r>
            <a:r>
              <a:rPr lang="ru-RU" dirty="0" smtClean="0">
                <a:solidFill>
                  <a:srgbClr val="222222"/>
                </a:solidFill>
                <a:latin typeface="Open Sans"/>
              </a:rPr>
              <a:t>?</a:t>
            </a: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Он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для тебя!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Смелей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иди!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8878" y="867162"/>
            <a:ext cx="3216945" cy="336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3"/>
            <a:ext cx="403244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Algerian</vt:lpstr>
      <vt:lpstr>Arial</vt:lpstr>
      <vt:lpstr>Calibri</vt:lpstr>
      <vt:lpstr>Open Sans</vt:lpstr>
      <vt:lpstr>PT Sans</vt:lpstr>
      <vt:lpstr>PTSerif-Regular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</cp:revision>
  <dcterms:created xsi:type="dcterms:W3CDTF">2014-08-03T10:36:29Z</dcterms:created>
  <dcterms:modified xsi:type="dcterms:W3CDTF">2020-11-19T01:51:30Z</dcterms:modified>
</cp:coreProperties>
</file>