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9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3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0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6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0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3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EA20-F304-451A-9DE0-88EE3DD1672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32AF-C25E-43E8-BEB3-F43BA08AE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5980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«Развитие речи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занятия</a:t>
            </a:r>
            <a:endPara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ля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средней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43900" y="41783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Воспитатели</a:t>
            </a:r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Кузьмина С.А </a:t>
            </a:r>
          </a:p>
          <a:p>
            <a:pPr algn="ctr"/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Чепченко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Н.П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99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7461" y="-1539244"/>
            <a:ext cx="6329196" cy="100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2294" y="-1260103"/>
            <a:ext cx="6362910" cy="94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9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2100" y="2159000"/>
            <a:ext cx="631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«Формирование элементарных математических представлений»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занятия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ля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средней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72600" y="4648200"/>
            <a:ext cx="199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Воспитатели</a:t>
            </a:r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Кузьмина С.А.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Чепченко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Н.П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21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5963" y="-906760"/>
            <a:ext cx="5940668" cy="87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1184" y="-839421"/>
            <a:ext cx="6149236" cy="84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1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5482" y="-869121"/>
            <a:ext cx="5738737" cy="88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9315" y="-1132180"/>
            <a:ext cx="6211201" cy="92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4216" y="-1218263"/>
            <a:ext cx="6201330" cy="9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980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«Ознакомление 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 окружающем 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миром» 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занятия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ля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средней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9601200" y="4149383"/>
            <a:ext cx="237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Воспитатели</a:t>
            </a:r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Кузьмина С.А </a:t>
            </a:r>
          </a:p>
          <a:p>
            <a:pPr algn="ctr"/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Чепченко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Н.П.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90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2796" y="-1136739"/>
            <a:ext cx="6197600" cy="91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3801" y="-1342202"/>
            <a:ext cx="6299199" cy="954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469900"/>
            <a:ext cx="45593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4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2400" y="2336800"/>
            <a:ext cx="645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«Художественное творчество»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занятия</a:t>
            </a:r>
          </a:p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ля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средней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42300" y="4470400"/>
            <a:ext cx="303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Воспитатели</a:t>
            </a:r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Кузьмина С.А.</a:t>
            </a:r>
          </a:p>
          <a:p>
            <a:pPr algn="ctr"/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Чепченко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Н.П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92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3730" y="-1193873"/>
            <a:ext cx="6139359" cy="91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4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</cp:revision>
  <dcterms:created xsi:type="dcterms:W3CDTF">2020-05-13T08:11:50Z</dcterms:created>
  <dcterms:modified xsi:type="dcterms:W3CDTF">2020-05-29T06:48:16Z</dcterms:modified>
</cp:coreProperties>
</file>