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A7652-A186-4D45-8208-6675818C001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E47EE-7C2C-4CD6-829E-CF4028579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07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E47EE-7C2C-4CD6-829E-CF402857969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1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13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4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73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35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8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98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4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2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5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2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B8BA-DDFF-4BE0-BCCB-B371AF337A2F}" type="datetimeFigureOut">
              <a:rPr lang="ru-RU" smtClean="0"/>
              <a:t>07.02.2017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F1F8B-33EC-41AB-8BA2-1DAABF251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51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698" cy="70252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2682" y="1834570"/>
            <a:ext cx="575402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6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Новогодние </a:t>
            </a:r>
          </a:p>
          <a:p>
            <a:pPr algn="ctr">
              <a:lnSpc>
                <a:spcPct val="150000"/>
              </a:lnSpc>
            </a:pPr>
            <a:r>
              <a:rPr lang="ru-RU" sz="6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Heavy" panose="020B0903020102020204" pitchFamily="34" charset="0"/>
              </a:rPr>
              <a:t>Праздники 2017 г.</a:t>
            </a:r>
            <a:endParaRPr lang="ru-RU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6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300176"/>
            <a:ext cx="8943278" cy="6511225"/>
          </a:xfrm>
        </p:spPr>
      </p:pic>
    </p:spTree>
    <p:extLst>
      <p:ext uri="{BB962C8B-B14F-4D97-AF65-F5344CB8AC3E}">
        <p14:creationId xmlns:p14="http://schemas.microsoft.com/office/powerpoint/2010/main" val="26688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0" y="272064"/>
            <a:ext cx="8876370" cy="6585935"/>
          </a:xfrm>
        </p:spPr>
      </p:pic>
    </p:spTree>
    <p:extLst>
      <p:ext uri="{BB962C8B-B14F-4D97-AF65-F5344CB8AC3E}">
        <p14:creationId xmlns:p14="http://schemas.microsoft.com/office/powerpoint/2010/main" val="3659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91532"/>
            <a:ext cx="8987883" cy="6766467"/>
          </a:xfrm>
        </p:spPr>
      </p:pic>
    </p:spTree>
    <p:extLst>
      <p:ext uri="{BB962C8B-B14F-4D97-AF65-F5344CB8AC3E}">
        <p14:creationId xmlns:p14="http://schemas.microsoft.com/office/powerpoint/2010/main" val="15585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95"/>
          <a:stretch/>
        </p:blipFill>
        <p:spPr>
          <a:xfrm>
            <a:off x="1" y="-24775"/>
            <a:ext cx="8898672" cy="6827020"/>
          </a:xfrm>
        </p:spPr>
      </p:pic>
    </p:spTree>
    <p:extLst>
      <p:ext uri="{BB962C8B-B14F-4D97-AF65-F5344CB8AC3E}">
        <p14:creationId xmlns:p14="http://schemas.microsoft.com/office/powerpoint/2010/main" val="23795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32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" y="79242"/>
            <a:ext cx="9038344" cy="6778758"/>
          </a:xfrm>
        </p:spPr>
      </p:pic>
    </p:spTree>
    <p:extLst>
      <p:ext uri="{BB962C8B-B14F-4D97-AF65-F5344CB8AC3E}">
        <p14:creationId xmlns:p14="http://schemas.microsoft.com/office/powerpoint/2010/main" val="20207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-25556"/>
            <a:ext cx="8898673" cy="6883555"/>
          </a:xfrm>
        </p:spPr>
      </p:pic>
    </p:spTree>
    <p:extLst>
      <p:ext uri="{BB962C8B-B14F-4D97-AF65-F5344CB8AC3E}">
        <p14:creationId xmlns:p14="http://schemas.microsoft.com/office/powerpoint/2010/main" val="1932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85224" cy="6858000"/>
          </a:xfrm>
        </p:spPr>
      </p:pic>
    </p:spTree>
    <p:extLst>
      <p:ext uri="{BB962C8B-B14F-4D97-AF65-F5344CB8AC3E}">
        <p14:creationId xmlns:p14="http://schemas.microsoft.com/office/powerpoint/2010/main" val="30420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156118"/>
            <a:ext cx="8987883" cy="6701882"/>
          </a:xfrm>
        </p:spPr>
      </p:pic>
    </p:spTree>
    <p:extLst>
      <p:ext uri="{BB962C8B-B14F-4D97-AF65-F5344CB8AC3E}">
        <p14:creationId xmlns:p14="http://schemas.microsoft.com/office/powerpoint/2010/main" val="26013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9" y="105124"/>
            <a:ext cx="8809464" cy="6563305"/>
          </a:xfrm>
        </p:spPr>
      </p:pic>
    </p:spTree>
    <p:extLst>
      <p:ext uri="{BB962C8B-B14F-4D97-AF65-F5344CB8AC3E}">
        <p14:creationId xmlns:p14="http://schemas.microsoft.com/office/powerpoint/2010/main" val="318478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" y="229781"/>
            <a:ext cx="9133908" cy="6628219"/>
          </a:xfrm>
        </p:spPr>
      </p:pic>
    </p:spTree>
    <p:extLst>
      <p:ext uri="{BB962C8B-B14F-4D97-AF65-F5344CB8AC3E}">
        <p14:creationId xmlns:p14="http://schemas.microsoft.com/office/powerpoint/2010/main" val="398547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/>
          <a:stretch/>
        </p:blipFill>
        <p:spPr>
          <a:xfrm>
            <a:off x="53008" y="13252"/>
            <a:ext cx="9065941" cy="7173816"/>
          </a:xfrm>
        </p:spPr>
      </p:pic>
    </p:spTree>
    <p:extLst>
      <p:ext uri="{BB962C8B-B14F-4D97-AF65-F5344CB8AC3E}">
        <p14:creationId xmlns:p14="http://schemas.microsoft.com/office/powerpoint/2010/main" val="12939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648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069873"/>
          </a:xfrm>
        </p:spPr>
      </p:pic>
    </p:spTree>
    <p:extLst>
      <p:ext uri="{BB962C8B-B14F-4D97-AF65-F5344CB8AC3E}">
        <p14:creationId xmlns:p14="http://schemas.microsoft.com/office/powerpoint/2010/main" val="42681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63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8588" y="250903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01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9759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5" t="5448"/>
          <a:stretch/>
        </p:blipFill>
        <p:spPr>
          <a:xfrm>
            <a:off x="13252" y="44603"/>
            <a:ext cx="9144000" cy="6839901"/>
          </a:xfrm>
        </p:spPr>
      </p:pic>
    </p:spTree>
    <p:extLst>
      <p:ext uri="{BB962C8B-B14F-4D97-AF65-F5344CB8AC3E}">
        <p14:creationId xmlns:p14="http://schemas.microsoft.com/office/powerpoint/2010/main" val="21692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8"/>
          <a:stretch/>
        </p:blipFill>
        <p:spPr>
          <a:xfrm>
            <a:off x="267629" y="0"/>
            <a:ext cx="8876371" cy="6690732"/>
          </a:xfrm>
        </p:spPr>
      </p:pic>
    </p:spTree>
    <p:extLst>
      <p:ext uri="{BB962C8B-B14F-4D97-AF65-F5344CB8AC3E}">
        <p14:creationId xmlns:p14="http://schemas.microsoft.com/office/powerpoint/2010/main" val="33163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1" y="156117"/>
            <a:ext cx="8787160" cy="6701883"/>
          </a:xfrm>
        </p:spPr>
      </p:pic>
    </p:spTree>
    <p:extLst>
      <p:ext uri="{BB962C8B-B14F-4D97-AF65-F5344CB8AC3E}">
        <p14:creationId xmlns:p14="http://schemas.microsoft.com/office/powerpoint/2010/main" val="18469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6</Words>
  <Application>Microsoft Office PowerPoint</Application>
  <PresentationFormat>Экран (4:3)</PresentationFormat>
  <Paragraphs>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Franklin Gothic Heavy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2017-02-02T03:09:56Z</dcterms:created>
  <dcterms:modified xsi:type="dcterms:W3CDTF">2017-02-07T05:34:30Z</dcterms:modified>
</cp:coreProperties>
</file>