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60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5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42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2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2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8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6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2B638-CC89-4B11-B688-400878EF7C88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CD28D-B540-40EC-B2AD-D5A8DFA51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6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5" y="2276872"/>
            <a:ext cx="69127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Использование 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дидактических игр в работе по автоматизации звуков 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7205" y="764704"/>
            <a:ext cx="685117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Муниципальное автономное дошкольное образовательное учреждение «Детский сад №1» </a:t>
            </a:r>
            <a:r>
              <a:rPr lang="ru-RU" sz="1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Тайгинского</a:t>
            </a:r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городского округа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7759" y="5104471"/>
            <a:ext cx="349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Подготовил учитель-логопед: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Беляева Елена Евгеньевна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684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3" y="2747300"/>
            <a:ext cx="6768752" cy="35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Documents and Settings\Admin.MICROSOF-8A4F1C\Рабочий стол\божья  коровка.jpg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9746" y="620688"/>
            <a:ext cx="3862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грибка»</a:t>
            </a:r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228" y="1205463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 звука «Ж»  в словах.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 игры:  Божья  коровка  приползет  к  Грибку  вовремя,  если  вы  будете  правильно  произносить  звук «Ж»  в словах  ( в  единственном  и  множественном  числе).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 правильно  подобрать  пары  картинок.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2" y="2666833"/>
            <a:ext cx="6768754" cy="3575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37874"/>
            <a:ext cx="35115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8661" y="654195"/>
            <a:ext cx="3844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Мурзик</a:t>
            </a:r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клубки»</a:t>
            </a:r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651" y="1138317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дифференциация  звуков  «Ш»  и  «С».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 игры.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Мурзик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разбросал  у  бабушки  клубки.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Поможем  ему  собрать  клубки  в  две  корзинки:  в  одну- слова  с «Ш».  В  другую- с  «С».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правильно  названное слово  -жетон-  клубок  красного   или  коричневого  цвета.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3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6818" y="1196752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 что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использовании дидактической игры создаются благоприятные условия для закрепления правильного произношения всех звуков, для чистого и внятного произнесения слов, устранения речевых нарушений.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1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4713" y="1331678"/>
            <a:ext cx="4294574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5577969" cy="4183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7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12776"/>
            <a:ext cx="828092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br>
              <a:rPr lang="ru-RU" sz="2400" b="1" kern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ru-RU" sz="2400" b="1" kern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решение следующих задач: </a:t>
            </a:r>
            <a:endParaRPr lang="ru-RU" sz="2400" b="1" kern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2400" b="1" kern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развития детей в соответствии с его возрастными и индивидуальными особенностями; охраны и укрепления физического и психического здоровья детей, в том числе их эмоционального благополучия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образовательных областей зависит от возраста детей и должно реализовываться в определённых видах деятельности. Для детей дошкольного возраста это игровая …</a:t>
            </a:r>
          </a:p>
        </p:txBody>
      </p:sp>
    </p:spTree>
    <p:extLst>
      <p:ext uri="{BB962C8B-B14F-4D97-AF65-F5344CB8AC3E}">
        <p14:creationId xmlns:p14="http://schemas.microsoft.com/office/powerpoint/2010/main" val="115883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1412776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Дидактическая игра является ценным средством воспитания умственной активности детей. В ней дети охотно преодолевают значительные трудности, развивают способности и умения. Она помогает сделать любой учебный материал увлекательным, вызывает у детей глубокое удовлетворение, создает радостное рабочее настроение, облегчает процесс усвоения знаний.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ена\Desktop\семинар\марионетки к семинару\IMG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1905"/>
            <a:ext cx="3160210" cy="2370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3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7581" y="908720"/>
            <a:ext cx="6534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учителем-логопедом в дошкольном учреждении, я занимаюсь, в первую очередь, постановкой и автоматизацией нарушенных звуков. У детей дошкольного возраста процесс автоматизации проходит очень медленно, поэтому необходимо создавать условия для успешного решения этой проблемы. Дети с речевыми нарушениями часто отстают от своих сверстников в физическом развитии (нарушение моторики), отличаются слабостью движений, психической истощаемостью, возбудимостью или замкнутостью, повышенной раздражительностью. Нарушение общей и речевой моторики вызывает у них быстрое утомление при нагрузках на занятиях. В связи с этим детям с речевыми нарушениями необходимо больше времени и количества повторений, чем их сверстникам с нормой речи. Поскольку ведущим видом деятельности является игра, я стала использовать в занятиях разные дидактические игры. Я считаю, что замена однообразных упражнений и тренировок различными дидактическими играми способствует ускоренному и более качественному усвоению материала.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9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734741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6825" y="1600200"/>
            <a:ext cx="661035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6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2780928"/>
            <a:ext cx="6891127" cy="35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92090"/>
            <a:ext cx="3656013" cy="27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72731" y="764704"/>
            <a:ext cx="45582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«Веселое путешествие»</a:t>
            </a:r>
            <a:endParaRPr lang="ru-RU" sz="32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5449" y="1303600"/>
            <a:ext cx="7092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автоматизировать  звук «Ч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Называть 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 в  единственном  и  множественном  числе.</a:t>
            </a: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Черепашка  вовремя  доползет  до  своих  друзей,  если  мы  ей  поможем: нужно  подобрать  к  каждой  картинке  пару:  чемодан -чемоданы,  чашка-чашки, червяк- червяки  и  т. д.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168" y="3212975"/>
            <a:ext cx="5364088" cy="32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Documents and Settings\Admin.MICROSOF-8A4F1C\Рабочий стол\IMG_8718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38" y="3573016"/>
            <a:ext cx="3562782" cy="267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1117" y="764704"/>
            <a:ext cx="2246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«Рыбалка»</a:t>
            </a:r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196448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упражнять детей в выборе слов с одним и тем же звуком, закреплять навыки звукового анализа.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игры.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Дается установка: «поймать» слова со звуком [л] (и другими).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берет удочку с магнитом на конце «лески» и начинает  ловить  нужные картинки со скрепками. Пойманную рыбку ребенок показывает другим ученикам, которые хлопком отмечают правильный выбор.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играющих: один и более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55611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Documents and Settings\Admin.MICROSOF-8A4F1C\Рабочий стол\фото  ппоговорки игры кружок\IMG_8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8857" y="3408671"/>
            <a:ext cx="3851920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2851" y="574846"/>
            <a:ext cx="4127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для Буренки»</a:t>
            </a:r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590326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автоматизировать  звук «Р».</a:t>
            </a: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 собрать  букет  для Буренки,  четко  проговаривая  звук  «Р».</a:t>
            </a: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Описание  игры.</a:t>
            </a: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 Буренки  день  рождения. Мы  соберем  и  подарим  ей  букет цветов. Если  слово  произносим  неверно, то  этот  цветок  не  попадет  в букет</a:t>
            </a:r>
          </a:p>
        </p:txBody>
      </p:sp>
    </p:spTree>
    <p:extLst>
      <p:ext uri="{BB962C8B-B14F-4D97-AF65-F5344CB8AC3E}">
        <p14:creationId xmlns:p14="http://schemas.microsoft.com/office/powerpoint/2010/main" val="297322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на\Desktop\12849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062" y="2636911"/>
            <a:ext cx="6876765" cy="37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7" y="3076603"/>
            <a:ext cx="3779912" cy="28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0051" y="548680"/>
            <a:ext cx="3903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ln w="1905"/>
                <a:solidFill>
                  <a:srgbClr val="9BBB59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колобкам»</a:t>
            </a:r>
            <a:endParaRPr lang="ru-RU" sz="3200" b="1" dirty="0">
              <a:ln w="1905"/>
              <a:solidFill>
                <a:srgbClr val="9BBB59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708" y="1162151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правильное произношение звука Л в словах.</a:t>
            </a:r>
          </a:p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Если ребёнок называет картинку и нечетко произносит звук Л-колобка съест лиса. Если правильно называет картинку и чётко произносит звук Л-колобок «убежит» от лисы.</a:t>
            </a:r>
          </a:p>
        </p:txBody>
      </p:sp>
    </p:spTree>
    <p:extLst>
      <p:ext uri="{BB962C8B-B14F-4D97-AF65-F5344CB8AC3E}">
        <p14:creationId xmlns:p14="http://schemas.microsoft.com/office/powerpoint/2010/main" val="27532891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534</Words>
  <Application>Microsoft Office PowerPoint</Application>
  <PresentationFormat>Экран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1</cp:revision>
  <dcterms:created xsi:type="dcterms:W3CDTF">2016-04-14T08:54:32Z</dcterms:created>
  <dcterms:modified xsi:type="dcterms:W3CDTF">2016-04-14T10:05:07Z</dcterms:modified>
</cp:coreProperties>
</file>