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75" r:id="rId3"/>
    <p:sldId id="257" r:id="rId4"/>
    <p:sldId id="276" r:id="rId5"/>
    <p:sldId id="258" r:id="rId6"/>
    <p:sldId id="277" r:id="rId7"/>
    <p:sldId id="259" r:id="rId8"/>
    <p:sldId id="260" r:id="rId9"/>
    <p:sldId id="262" r:id="rId10"/>
    <p:sldId id="278" r:id="rId11"/>
    <p:sldId id="261" r:id="rId12"/>
    <p:sldId id="263" r:id="rId13"/>
    <p:sldId id="279" r:id="rId14"/>
    <p:sldId id="280" r:id="rId15"/>
    <p:sldId id="273" r:id="rId16"/>
    <p:sldId id="282" r:id="rId17"/>
    <p:sldId id="274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64" autoAdjust="0"/>
    <p:restoredTop sz="94316" autoAdjust="0"/>
  </p:normalViewPr>
  <p:slideViewPr>
    <p:cSldViewPr>
      <p:cViewPr varScale="1">
        <p:scale>
          <a:sx n="70" d="100"/>
          <a:sy n="70" d="100"/>
        </p:scale>
        <p:origin x="1350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522A01-B719-4E15-B10F-061735D24FB1}" type="datetimeFigureOut">
              <a:rPr lang="ru-RU" smtClean="0"/>
              <a:t>14.11.2016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598E53-B536-4EDC-8BA0-270E9F70FD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46025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2CE8A-7BE8-419B-94B4-B75407D3D965}" type="datetimeFigureOut">
              <a:rPr lang="ru-RU" smtClean="0"/>
              <a:t>14.11.2016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73E28-B770-4378-A5FD-682F4C603C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87375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2CE8A-7BE8-419B-94B4-B75407D3D965}" type="datetimeFigureOut">
              <a:rPr lang="ru-RU" smtClean="0"/>
              <a:t>14.11.2016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73E28-B770-4378-A5FD-682F4C603C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82407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2CE8A-7BE8-419B-94B4-B75407D3D965}" type="datetimeFigureOut">
              <a:rPr lang="ru-RU" smtClean="0"/>
              <a:t>14.11.2016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73E28-B770-4378-A5FD-682F4C603C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66978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2CE8A-7BE8-419B-94B4-B75407D3D965}" type="datetimeFigureOut">
              <a:rPr lang="ru-RU" smtClean="0"/>
              <a:t>14.11.2016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73E28-B770-4378-A5FD-682F4C603C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3556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2CE8A-7BE8-419B-94B4-B75407D3D965}" type="datetimeFigureOut">
              <a:rPr lang="ru-RU" smtClean="0"/>
              <a:t>14.11.2016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73E28-B770-4378-A5FD-682F4C603C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499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2CE8A-7BE8-419B-94B4-B75407D3D965}" type="datetimeFigureOut">
              <a:rPr lang="ru-RU" smtClean="0"/>
              <a:t>14.11.2016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73E28-B770-4378-A5FD-682F4C603C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4065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2CE8A-7BE8-419B-94B4-B75407D3D965}" type="datetimeFigureOut">
              <a:rPr lang="ru-RU" smtClean="0"/>
              <a:t>14.11.2016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73E28-B770-4378-A5FD-682F4C603C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44554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2CE8A-7BE8-419B-94B4-B75407D3D965}" type="datetimeFigureOut">
              <a:rPr lang="ru-RU" smtClean="0"/>
              <a:t>14.11.2016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73E28-B770-4378-A5FD-682F4C603C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038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2CE8A-7BE8-419B-94B4-B75407D3D965}" type="datetimeFigureOut">
              <a:rPr lang="ru-RU" smtClean="0"/>
              <a:t>14.11.2016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73E28-B770-4378-A5FD-682F4C603C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2765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2CE8A-7BE8-419B-94B4-B75407D3D965}" type="datetimeFigureOut">
              <a:rPr lang="ru-RU" smtClean="0"/>
              <a:t>14.11.2016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73E28-B770-4378-A5FD-682F4C603C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357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2CE8A-7BE8-419B-94B4-B75407D3D965}" type="datetimeFigureOut">
              <a:rPr lang="ru-RU" smtClean="0"/>
              <a:t>14.11.2016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73E28-B770-4378-A5FD-682F4C603C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0410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000">
              <a:srgbClr val="92D050"/>
            </a:gs>
            <a:gs pos="89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A2CE8A-7BE8-419B-94B4-B75407D3D965}" type="datetimeFigureOut">
              <a:rPr lang="ru-RU" smtClean="0"/>
              <a:t>14.11.2016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E73E28-B770-4378-A5FD-682F4C603C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3159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gif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png"/><Relationship Id="rId4" Type="http://schemas.openxmlformats.org/officeDocument/2006/relationships/image" Target="../media/image62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10" Type="http://schemas.openxmlformats.org/officeDocument/2006/relationships/image" Target="../media/image13.jpeg"/><Relationship Id="rId4" Type="http://schemas.openxmlformats.org/officeDocument/2006/relationships/image" Target="../media/image7.gif"/><Relationship Id="rId9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5" Type="http://schemas.openxmlformats.org/officeDocument/2006/relationships/image" Target="../media/image7.gif"/><Relationship Id="rId4" Type="http://schemas.openxmlformats.org/officeDocument/2006/relationships/image" Target="../media/image8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gif"/><Relationship Id="rId5" Type="http://schemas.openxmlformats.org/officeDocument/2006/relationships/image" Target="../media/image18.gif"/><Relationship Id="rId4" Type="http://schemas.openxmlformats.org/officeDocument/2006/relationships/image" Target="../media/image17.png"/><Relationship Id="rId9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23.jpeg"/><Relationship Id="rId4" Type="http://schemas.openxmlformats.org/officeDocument/2006/relationships/image" Target="../media/image19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png"/><Relationship Id="rId7" Type="http://schemas.openxmlformats.org/officeDocument/2006/relationships/image" Target="../media/image29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jpeg"/><Relationship Id="rId4" Type="http://schemas.openxmlformats.org/officeDocument/2006/relationships/image" Target="../media/image26.png"/><Relationship Id="rId9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7" Type="http://schemas.openxmlformats.org/officeDocument/2006/relationships/image" Target="../media/image38.jpe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jpeg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508"/>
            <a:ext cx="9144000" cy="69573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08436" y="43989"/>
            <a:ext cx="3432478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тропиночке идёт</a:t>
            </a: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Золотое лето.</a:t>
            </a: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Переходит речку вброд,</a:t>
            </a: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Птицей свищет где-то.</a:t>
            </a: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Ходит- бродит по росе,</a:t>
            </a: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цветному лугу,</a:t>
            </a: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Носит радугу в косе,</a:t>
            </a: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Заплетённой туго.</a:t>
            </a:r>
          </a:p>
          <a:p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09017" y="4469388"/>
            <a:ext cx="576683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Встанет, радостно вздохнёт-</a:t>
            </a: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Ветер встрепенётся.</a:t>
            </a: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Облакам рукой махнёт-</a:t>
            </a: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Тёплый дождь прольётся.</a:t>
            </a: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(Николай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Зидоров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Подготовил учитель-логопед: Беляева Е.Е</a:t>
            </a:r>
            <a:endParaRPr lang="ru-RU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486" y="419593"/>
            <a:ext cx="50082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Здравствуй ЛЕТО- красное!!!!!</a:t>
            </a:r>
            <a:endParaRPr lang="ru-RU" sz="28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51207">
            <a:off x="1012075" y="1190327"/>
            <a:ext cx="1816560" cy="122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967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937" y="4651938"/>
            <a:ext cx="1005136" cy="171173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45130">
            <a:off x="3020117" y="-460704"/>
            <a:ext cx="1005136" cy="2733909"/>
          </a:xfrm>
          <a:prstGeom prst="rect">
            <a:avLst/>
          </a:prstGeom>
        </p:spPr>
      </p:pic>
      <p:pic>
        <p:nvPicPr>
          <p:cNvPr id="13" name="Picture 5" descr="C:\Users\Администратор\Desktop\Настя\звери\3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0364" y="31665"/>
            <a:ext cx="2288282" cy="254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85260">
            <a:off x="121340" y="322630"/>
            <a:ext cx="1287561" cy="106252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76553"/>
            <a:ext cx="6830364" cy="51227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19753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715 -0.07269 C -0.04115 -0.08334 -0.05521 -0.09398 -0.06007 -0.09398 C -0.09115 -0.09398 -0.12309 0.07268 -0.12309 0.23912 C -0.12309 0.15532 -0.13906 0.07268 -0.15417 0.07268 C -0.17014 0.07268 -0.18524 0.15671 -0.18524 0.23912 C -0.18524 0.19768 -0.19323 0.15532 -0.20122 0.15532 C -0.2092 0.15532 -0.21719 0.19653 -0.21719 0.23912 C -0.21719 0.21782 -0.22118 0.19768 -0.22517 0.19768 C -0.22917 0.19768 -0.23316 0.21898 -0.23316 0.23912 C -0.23316 0.22847 -0.23524 0.21782 -0.23715 0.21782 C -0.2382 0.21782 -0.24115 0.22847 -0.24115 0.23912 C -0.24115 0.23379 -0.24219 0.22847 -0.24323 0.22847 C -0.24323 0.22708 -0.24531 0.23379 -0.24531 0.23912 C -0.24531 0.23657 -0.24531 0.23379 -0.24636 0.23379 C -0.24636 0.23518 -0.2474 0.23634 -0.2474 0.23912 C -0.2474 0.23773 -0.2474 0.23657 -0.2474 0.23518 C -0.24844 0.23518 -0.24844 0.23657 -0.24844 0.23773 C -0.24948 0.23773 -0.24948 0.23634 -0.24948 0.23518 C -0.25052 0.23518 -0.25052 0.23657 -0.25052 0.23773 " pathEditMode="relative" rAng="0" ptsTypes="AAAAAAAAAAAAAAAAA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77" y="1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75359" y="195188"/>
            <a:ext cx="50465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 smtClean="0"/>
              <a:t>Праздник «Воздушных шаров»</a:t>
            </a:r>
            <a:endParaRPr lang="ru-RU" sz="2800" b="1" i="1" dirty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57800"/>
            <a:ext cx="1264627" cy="180020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96" y="5258950"/>
            <a:ext cx="1642427" cy="153359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587" y="4715168"/>
            <a:ext cx="2334041" cy="2125614"/>
          </a:xfrm>
          <a:prstGeom prst="rect">
            <a:avLst/>
          </a:prstGeom>
        </p:spPr>
      </p:pic>
      <p:pic>
        <p:nvPicPr>
          <p:cNvPr id="22" name="Рисунок 19" descr="Bee06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7825" y="4650533"/>
            <a:ext cx="6762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Рисунок 19" descr="Bee06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2143" y="199668"/>
            <a:ext cx="6762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90" y="783868"/>
            <a:ext cx="4029660" cy="30222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440" y="783868"/>
            <a:ext cx="4029660" cy="30222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220" y="3140968"/>
            <a:ext cx="4804440" cy="3603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Рисунок 19" descr="Bee06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581" y="4866275"/>
            <a:ext cx="6762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4222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5436096" cy="4077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344" y="2901227"/>
            <a:ext cx="5038037" cy="3778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824" y="366821"/>
            <a:ext cx="2359341" cy="422108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895" y="3933056"/>
            <a:ext cx="2359341" cy="422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717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419800" y="23748"/>
            <a:ext cx="393530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Праздник «Нептуна»</a:t>
            </a:r>
            <a:endParaRPr lang="ru-RU" sz="32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18500" r="46063"/>
          <a:stretch/>
        </p:blipFill>
        <p:spPr>
          <a:xfrm>
            <a:off x="3131840" y="631261"/>
            <a:ext cx="2857588" cy="49290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1" y="1259483"/>
            <a:ext cx="3035829" cy="2276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5" y="4149080"/>
            <a:ext cx="3374471" cy="25308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313" y="1079309"/>
            <a:ext cx="3131840" cy="2348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375" y="4293096"/>
            <a:ext cx="3301160" cy="24758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0924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40185"/>
            <a:ext cx="8820472" cy="66153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47820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91" y="198537"/>
            <a:ext cx="1371603" cy="116433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41122">
            <a:off x="0" y="71814"/>
            <a:ext cx="1440572" cy="93610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226" y="178572"/>
            <a:ext cx="2319079" cy="93686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375" y="5349689"/>
            <a:ext cx="2611578" cy="156057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557" y="1079062"/>
            <a:ext cx="7226607" cy="541995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42" y="5511027"/>
            <a:ext cx="1584176" cy="123790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775" y="5502089"/>
            <a:ext cx="2611578" cy="156057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5633679"/>
            <a:ext cx="1818620" cy="1297397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556" y="3795224"/>
            <a:ext cx="1371603" cy="116433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244" y="404201"/>
            <a:ext cx="2319079" cy="936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078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8" t="4850" r="27950"/>
          <a:stretch/>
        </p:blipFill>
        <p:spPr>
          <a:xfrm>
            <a:off x="2051720" y="764704"/>
            <a:ext cx="5040560" cy="57819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84187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9144000" cy="69573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50139">
            <a:off x="6784545" y="257388"/>
            <a:ext cx="2255205" cy="14192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1560" y="194597"/>
            <a:ext cx="627768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 smtClean="0"/>
              <a:t>Здоровья, счастья, удачи!</a:t>
            </a:r>
          </a:p>
          <a:p>
            <a:r>
              <a:rPr lang="ru-RU" sz="2800" b="1" i="1" dirty="0" smtClean="0"/>
              <a:t>Пусть наши детки не знают невзгод.</a:t>
            </a:r>
            <a:endParaRPr lang="ru-RU" sz="2800" b="1" i="1" dirty="0"/>
          </a:p>
        </p:txBody>
      </p:sp>
    </p:spTree>
    <p:extLst>
      <p:ext uri="{BB962C8B-B14F-4D97-AF65-F5344CB8AC3E}">
        <p14:creationId xmlns:p14="http://schemas.microsoft.com/office/powerpoint/2010/main" val="2608987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6" y="0"/>
            <a:ext cx="9130184" cy="6858000"/>
          </a:xfr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2" t="16401" r="41338" b="29000"/>
          <a:stretch/>
        </p:blipFill>
        <p:spPr>
          <a:xfrm>
            <a:off x="6186690" y="274638"/>
            <a:ext cx="2929408" cy="27201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337889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516" y="4293095"/>
            <a:ext cx="2377445" cy="275939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652" y="4427813"/>
            <a:ext cx="3200407" cy="254640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06008">
            <a:off x="-1673177" y="1388047"/>
            <a:ext cx="1328937" cy="127109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632031">
            <a:off x="10298099" y="4895560"/>
            <a:ext cx="1080120" cy="86176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75282">
            <a:off x="9720608" y="1271869"/>
            <a:ext cx="1008113" cy="1154732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17603" y="3735117"/>
            <a:ext cx="1242452" cy="69269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691680" y="116632"/>
            <a:ext cx="570752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1 ИЮНЯ- «День защите детей»</a:t>
            </a:r>
            <a:endParaRPr lang="ru-RU" sz="32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81" y="701407"/>
            <a:ext cx="4224468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728744"/>
            <a:ext cx="4188020" cy="31410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415" y="4081465"/>
            <a:ext cx="3419874" cy="25649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06008">
            <a:off x="105519" y="239080"/>
            <a:ext cx="1328937" cy="127109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75282">
            <a:off x="7862628" y="317815"/>
            <a:ext cx="1008113" cy="115473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134" y="6126242"/>
            <a:ext cx="1242452" cy="692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217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516" y="4293095"/>
            <a:ext cx="2377445" cy="275939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652" y="4427813"/>
            <a:ext cx="3200407" cy="254640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632031">
            <a:off x="10298099" y="4895560"/>
            <a:ext cx="1080120" cy="86176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691680" y="116632"/>
            <a:ext cx="570752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1 ИЮНЯ- «День защите детей»</a:t>
            </a:r>
            <a:endParaRPr lang="ru-RU" sz="32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06008">
            <a:off x="105519" y="239080"/>
            <a:ext cx="1328937" cy="127109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75282">
            <a:off x="7862628" y="317815"/>
            <a:ext cx="1008113" cy="115473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818" y="6354280"/>
            <a:ext cx="1242452" cy="6926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701" y="1115953"/>
            <a:ext cx="6984436" cy="5238327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889" y="4098605"/>
            <a:ext cx="2377445" cy="2759395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320" y="4506085"/>
            <a:ext cx="3200407" cy="2546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914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040" y="5083674"/>
            <a:ext cx="2220843" cy="186766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8321" y="195349"/>
            <a:ext cx="7290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/>
              <a:t>Развлечение «День книжек-малышек!»</a:t>
            </a:r>
            <a:endParaRPr lang="ru-RU" sz="2800" b="1" i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450" y="3142697"/>
            <a:ext cx="1371603" cy="101193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397" y="5927553"/>
            <a:ext cx="1371603" cy="101193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110" y="-19816"/>
            <a:ext cx="2790061" cy="1368153"/>
          </a:xfrm>
          <a:prstGeom prst="rect">
            <a:avLst/>
          </a:prstGeom>
        </p:spPr>
      </p:pic>
      <p:pic>
        <p:nvPicPr>
          <p:cNvPr id="12" name="Рисунок 10" descr="Bee04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134" y="3550762"/>
            <a:ext cx="1042987" cy="104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3" descr="butterflies_13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1883">
            <a:off x="-37863" y="665160"/>
            <a:ext cx="1185785" cy="855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29" y="718569"/>
            <a:ext cx="3995936" cy="2996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1" r="24801"/>
          <a:stretch/>
        </p:blipFill>
        <p:spPr>
          <a:xfrm>
            <a:off x="5229241" y="1348337"/>
            <a:ext cx="3791406" cy="371703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1" r="32675"/>
          <a:stretch/>
        </p:blipFill>
        <p:spPr>
          <a:xfrm>
            <a:off x="869211" y="3812018"/>
            <a:ext cx="2994144" cy="29635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99026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18321" y="195349"/>
            <a:ext cx="7290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/>
              <a:t>Развлечение «День книжек-малышек!»</a:t>
            </a:r>
            <a:endParaRPr lang="ru-RU" sz="2800" b="1" i="1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110" y="-19816"/>
            <a:ext cx="2790061" cy="1368153"/>
          </a:xfrm>
          <a:prstGeom prst="rect">
            <a:avLst/>
          </a:prstGeom>
        </p:spPr>
      </p:pic>
      <p:pic>
        <p:nvPicPr>
          <p:cNvPr id="12" name="Рисунок 10" descr="Bee04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7140" y="5123334"/>
            <a:ext cx="1042987" cy="104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3" descr="butterflies_13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1883">
            <a:off x="-37863" y="665160"/>
            <a:ext cx="1185785" cy="855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48" y="1123513"/>
            <a:ext cx="7164288" cy="5373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379" y="5866961"/>
            <a:ext cx="1371603" cy="101193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44" y="5866961"/>
            <a:ext cx="1371603" cy="101193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215" y="5866961"/>
            <a:ext cx="1371603" cy="101193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986" y="5866961"/>
            <a:ext cx="1371603" cy="101193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083" y="5866961"/>
            <a:ext cx="1371603" cy="101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182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2164">
            <a:off x="6851093" y="-48208"/>
            <a:ext cx="2348399" cy="19163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587" y="4490778"/>
            <a:ext cx="1944216" cy="155631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-171400"/>
            <a:ext cx="3635896" cy="142804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825" y="126063"/>
            <a:ext cx="2016224" cy="92399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602" y="2049515"/>
            <a:ext cx="1028446" cy="111671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450" y="5488733"/>
            <a:ext cx="1028446" cy="111671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991" y="4684288"/>
            <a:ext cx="1028446" cy="111671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7713" y="3896491"/>
            <a:ext cx="1028446" cy="1116710"/>
          </a:xfrm>
          <a:prstGeom prst="rect">
            <a:avLst/>
          </a:prstGeom>
        </p:spPr>
      </p:pic>
      <p:pic>
        <p:nvPicPr>
          <p:cNvPr id="17" name="Рисунок 44" descr="LucioleLampe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9512" y="323606"/>
            <a:ext cx="1382252" cy="1172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6579">
            <a:off x="358120" y="1243739"/>
            <a:ext cx="3247359" cy="243552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4595">
            <a:off x="5037504" y="1502674"/>
            <a:ext cx="3356315" cy="251723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315" y="3195296"/>
            <a:ext cx="4860032" cy="3645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81455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87624" y="56459"/>
            <a:ext cx="8490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/>
              <a:t>Развлечение «Юные спасатели!»</a:t>
            </a:r>
            <a:endParaRPr lang="ru-RU" sz="2800" b="1" i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27" y="61349"/>
            <a:ext cx="613808" cy="75486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208" y="3601964"/>
            <a:ext cx="1005136" cy="171173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056" y="3933056"/>
            <a:ext cx="1005136" cy="171173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18" y="669620"/>
            <a:ext cx="3672408" cy="275430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070" y="3356992"/>
            <a:ext cx="4498828" cy="33741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079" y="579679"/>
            <a:ext cx="3995936" cy="2996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314" y="4603671"/>
            <a:ext cx="1281054" cy="2145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54117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0373" y="168149"/>
            <a:ext cx="1005136" cy="1711730"/>
          </a:xfrm>
          <a:prstGeom prst="rect">
            <a:avLst/>
          </a:prstGeom>
        </p:spPr>
      </p:pic>
      <p:pic>
        <p:nvPicPr>
          <p:cNvPr id="13" name="Picture 5" descr="C:\Users\Администратор\Desktop\Настя\звери\3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7227" y="4077072"/>
            <a:ext cx="2288282" cy="254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85260">
            <a:off x="1308964" y="111859"/>
            <a:ext cx="1287561" cy="1062528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2168078" y="190034"/>
            <a:ext cx="461914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Развлечение  «Колобок»</a:t>
            </a:r>
            <a:endParaRPr lang="ru-RU" sz="32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865" y="3572436"/>
            <a:ext cx="4321434" cy="32410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623" y="935524"/>
            <a:ext cx="3515883" cy="2636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8" y="1143817"/>
            <a:ext cx="4110119" cy="30825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84381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715 -0.07268 C -0.04114 -0.08333 -0.05521 -0.09398 -0.06007 -0.09398 C -0.09114 -0.09398 -0.12309 0.07269 -0.12309 0.23912 C -0.12309 0.15533 -0.13906 0.07269 -0.15417 0.07269 C -0.17014 0.07269 -0.18524 0.15672 -0.18524 0.23912 C -0.18524 0.19769 -0.19323 0.15533 -0.20121 0.15533 C -0.2092 0.15533 -0.21719 0.19653 -0.21719 0.23912 C -0.21719 0.21783 -0.22118 0.19769 -0.22517 0.19769 C -0.22917 0.19769 -0.23316 0.21898 -0.23316 0.23912 C -0.23316 0.22847 -0.23524 0.21783 -0.23715 0.21783 C -0.23819 0.21783 -0.24114 0.22847 -0.24114 0.23912 C -0.24114 0.2338 -0.24219 0.22847 -0.24323 0.22847 C -0.24323 0.22709 -0.24531 0.2338 -0.24531 0.23912 C -0.24531 0.23658 -0.24531 0.2338 -0.24635 0.2338 C -0.24635 0.23519 -0.24739 0.23635 -0.24739 0.23912 C -0.24739 0.23773 -0.24739 0.23658 -0.24739 0.23519 C -0.24844 0.23519 -0.24844 0.23658 -0.24844 0.23773 C -0.24948 0.23773 -0.24948 0.23635 -0.24948 0.23519 C -0.25052 0.23519 -0.25052 0.23658 -0.25052 0.23773 " pathEditMode="relative" rAng="0" ptsTypes="AAAAAAAAAAAAAAAAA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77" y="1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508</TotalTime>
  <Words>114</Words>
  <Application>Microsoft Office PowerPoint</Application>
  <PresentationFormat>Экран (4:3)</PresentationFormat>
  <Paragraphs>25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0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Лена</dc:creator>
  <cp:lastModifiedBy>RePack by Diakov</cp:lastModifiedBy>
  <cp:revision>69</cp:revision>
  <dcterms:created xsi:type="dcterms:W3CDTF">2012-05-23T02:21:33Z</dcterms:created>
  <dcterms:modified xsi:type="dcterms:W3CDTF">2016-11-14T05:44:32Z</dcterms:modified>
</cp:coreProperties>
</file>