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58" r:id="rId4"/>
    <p:sldId id="259" r:id="rId5"/>
    <p:sldId id="260" r:id="rId6"/>
    <p:sldId id="257" r:id="rId7"/>
    <p:sldId id="261" r:id="rId8"/>
    <p:sldId id="264" r:id="rId9"/>
    <p:sldId id="262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-1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1D28CD-5B71-4DB4-8B7D-029F9BCE3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D36189C-A69E-4C32-B2F4-DF0E407AEF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64B779-2BD3-4DDA-A908-02A4782EE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5D09E-F138-4788-BB6F-CB2A6D26698D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BA6CF6-41D1-48E7-AB01-55EBA7DDC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5EB32B-3D3E-46D4-AA3A-E9504C17E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FD6DE-EA0C-4390-946F-0A59D5D774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564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9360B3-DB9C-4E11-82F1-8FF12A496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5B8E16F-7180-44BA-8727-1FE98B6D2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7209E6-21C5-42EC-A838-B0F46C2F6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5D09E-F138-4788-BB6F-CB2A6D26698D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2E4D28-4E79-4391-82FD-F75ED789F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890F8C-A1F8-4573-94DA-3287CD161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FD6DE-EA0C-4390-946F-0A59D5D774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513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721E117-A050-478F-AE9B-D2B1EE8F4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93E6D92-8CFD-4FF3-95F5-C46F05800A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9F524B-5A73-4B19-AE36-A1A2033CF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5D09E-F138-4788-BB6F-CB2A6D26698D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CFDA19-99A0-4C66-9C57-A75714290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5FB8B2-5C85-4626-980D-E5014889D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FD6DE-EA0C-4390-946F-0A59D5D774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660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76DDED-3F26-4EAD-815F-E0A5E4FCE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C819ED-D2CE-42B6-8301-5424B9F4F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79749D-326B-4D5F-B8AC-0449046B5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5D09E-F138-4788-BB6F-CB2A6D26698D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3A6D7E-928B-449E-83C5-57367682A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1E962D-5062-48F6-A393-AEAC4B474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FD6DE-EA0C-4390-946F-0A59D5D774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61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C0CC46-FA77-45DD-A5EC-E12D578C8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D4DA90-D338-40D2-A41B-6BB2A38FF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8944FB-2B96-48D3-91A2-9A9ADA5BA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5D09E-F138-4788-BB6F-CB2A6D26698D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DBA129-BAB2-447D-A9B6-FDB2CA50F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B9FCB6-8258-4323-9848-2841C1ABF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FD6DE-EA0C-4390-946F-0A59D5D774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401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3D8524-34A9-4801-A843-411336916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944F1D-FFB9-4101-9927-C0FC8DF81F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16DF5D-40E2-4E52-8F6C-9F62021C0B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68486C-05D9-4069-B734-51D246543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5D09E-F138-4788-BB6F-CB2A6D26698D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6C45D1-F7DD-43D2-BF62-2CD1BB90D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16F325C-B789-4028-B7CB-59249558A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FD6DE-EA0C-4390-946F-0A59D5D774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134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52B59B-F5A4-44F3-AC93-915CFB25D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B30215-FB90-416B-8881-CA5264D11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66B5D1-A081-4348-87BA-AB9ECFC800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43F2C0-CEDC-4437-BF6F-4139009DF4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D870F1B-8FB9-48E1-BB6B-8B0B79E2E5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A869ED2-1F1B-481C-BBEC-365B70812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5D09E-F138-4788-BB6F-CB2A6D26698D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FD82877-8103-4883-8800-F0F2A8149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116B94-0A01-40EC-95FE-5584ABE51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FD6DE-EA0C-4390-946F-0A59D5D774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537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9C24FE-3724-441B-898B-673CF374C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F0243C0-EEDD-4892-8C6E-208FEA02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5D09E-F138-4788-BB6F-CB2A6D26698D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F0A48D3-67F4-453D-A2BA-1C02578AB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B4ECD89-A7FF-4C16-821D-54CB3E2A5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FD6DE-EA0C-4390-946F-0A59D5D774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822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02FFADF-25C0-4BA9-8E91-13D83415C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5D09E-F138-4788-BB6F-CB2A6D26698D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8287AA0-528D-4EE2-974A-702972DBC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6E7B33-675A-4B41-B40E-8D33942DC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FD6DE-EA0C-4390-946F-0A59D5D774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050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FF0D49-CDE6-4F49-AB03-92C8A1B3F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D7AB6C-8FE1-43E9-BE46-28A66B582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247B861-2307-479D-A431-6168A9219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27159A0-80F8-401B-AC45-E1BB8EC7E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5D09E-F138-4788-BB6F-CB2A6D26698D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64571A9-DB26-4F42-BCBD-8C80AB5A0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3E28F5-84D2-467A-AB4C-B7BED550E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FD6DE-EA0C-4390-946F-0A59D5D774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821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65C292-6E8C-4610-8A57-AAE42151F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B421A24-D21D-4FFB-949A-F85A20A7B2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2986800-A5BF-423F-84AA-79D50E0DD1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154126-4CBE-4D7E-8A28-38954846A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5D09E-F138-4788-BB6F-CB2A6D26698D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276122C-8472-4E2F-9944-6C8CD493D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BD1D19-DBB5-412E-898D-37A8853DD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FD6DE-EA0C-4390-946F-0A59D5D774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196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E43BB3-B72E-40B2-8000-2F2E3DEEE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74BC07-97CE-456D-B02B-45A5889CF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A53D30-3F8D-427C-9BFD-27278698FD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5D09E-F138-4788-BB6F-CB2A6D26698D}" type="datetimeFigureOut">
              <a:rPr lang="ru-RU" smtClean="0"/>
              <a:t>12.10.2017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F7CA04-9211-4078-A0A2-3E10A14B1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24E0C9-68A7-4CA9-A4DD-85A70F63D0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FD6DE-EA0C-4390-946F-0A59D5D774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654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gif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C89656-5692-4B3F-B9E4-25426D58B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«Детский сад №1» ТГО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8E38AA2-A022-494C-84C9-6FD5ABA7AC0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750" y="1690688"/>
            <a:ext cx="5489927" cy="44022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855EF98D-A533-44EE-BAE2-BE58F1EDB2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71796" y="1825625"/>
            <a:ext cx="6082004" cy="43513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0B29CA-4D8D-401D-9971-2C0E52D2B73A}"/>
              </a:ext>
            </a:extLst>
          </p:cNvPr>
          <p:cNvSpPr txBox="1"/>
          <p:nvPr/>
        </p:nvSpPr>
        <p:spPr>
          <a:xfrm>
            <a:off x="373224" y="2015411"/>
            <a:ext cx="496388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Comic Sans MS" panose="030F0702030302020204" pitchFamily="66" charset="0"/>
              </a:rPr>
              <a:t>Отчет о летней оздоровительной работе в группе </a:t>
            </a:r>
            <a:r>
              <a:rPr lang="ru-RU" sz="4400" dirty="0">
                <a:solidFill>
                  <a:srgbClr val="7030A0"/>
                </a:solidFill>
                <a:latin typeface="Comic Sans MS" panose="030F0702030302020204" pitchFamily="66" charset="0"/>
              </a:rPr>
              <a:t>«Маргаритка»</a:t>
            </a:r>
          </a:p>
        </p:txBody>
      </p:sp>
    </p:spTree>
    <p:extLst>
      <p:ext uri="{BB962C8B-B14F-4D97-AF65-F5344CB8AC3E}">
        <p14:creationId xmlns:p14="http://schemas.microsoft.com/office/powerpoint/2010/main" val="4068207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3DD0AA-8338-4441-BDA6-B8F829AC1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98391"/>
            <a:ext cx="10515600" cy="773209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«Лето, лето к нам при шло!</a:t>
            </a:r>
            <a:br>
              <a:rPr lang="ru-RU" sz="2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Стало сухо и тепло.</a:t>
            </a:r>
            <a:br>
              <a:rPr lang="ru-RU" sz="2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По дорожке прямиком</a:t>
            </a:r>
            <a:br>
              <a:rPr lang="ru-RU" sz="2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Ходят ножки босиком».</a:t>
            </a:r>
            <a:br>
              <a:rPr lang="ru-RU" sz="2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В. Берестов.</a:t>
            </a:r>
            <a:br>
              <a:rPr lang="ru-RU" sz="2400" dirty="0">
                <a:solidFill>
                  <a:schemeClr val="accent6">
                    <a:lumMod val="75000"/>
                  </a:schemeClr>
                </a:solidFill>
              </a:rPr>
            </a:br>
            <a:endParaRPr lang="ru-RU" sz="2400" dirty="0">
              <a:solidFill>
                <a:schemeClr val="accent6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302B91-E3C5-4111-9052-BB73F3A507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76ABE4DC-591B-47C0-8969-41E1FB32E4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4" b="8957"/>
          <a:stretch/>
        </p:blipFill>
        <p:spPr>
          <a:xfrm>
            <a:off x="923732" y="2090057"/>
            <a:ext cx="5287134" cy="4030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6988D553-7953-4B41-9C32-E06619DC3A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408894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515C92CA-CA46-4E7F-B668-B6F145BFADE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2090058"/>
            <a:ext cx="4912784" cy="409960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9256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F8BD7-9C67-4E4A-9A13-080220386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7F8DA74-0D9F-40E7-A413-9D077AEEF4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8" y="1966123"/>
            <a:ext cx="5751263" cy="4313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B0B0D6-D8A9-441C-998B-354AE4F77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24" y="-119525"/>
            <a:ext cx="2890165" cy="279933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5F73129-96F9-4E61-A51F-AB91610FE6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477" y="4320073"/>
            <a:ext cx="2016266" cy="2043405"/>
          </a:xfrm>
          <a:prstGeom prst="rect">
            <a:avLst/>
          </a:prstGeom>
        </p:spPr>
      </p:pic>
      <p:pic>
        <p:nvPicPr>
          <p:cNvPr id="16" name="Объект 15">
            <a:extLst>
              <a:ext uri="{FF2B5EF4-FFF2-40B4-BE49-F238E27FC236}">
                <a16:creationId xmlns:a16="http://schemas.microsoft.com/office/drawing/2014/main" id="{87642CFF-4AD3-4529-997E-75FC947866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4" t="-25606" r="634" b="25606"/>
          <a:stretch/>
        </p:blipFill>
        <p:spPr>
          <a:xfrm>
            <a:off x="6835769" y="-972299"/>
            <a:ext cx="3937467" cy="6999943"/>
          </a:xfrm>
        </p:spPr>
      </p:pic>
    </p:spTree>
    <p:extLst>
      <p:ext uri="{BB962C8B-B14F-4D97-AF65-F5344CB8AC3E}">
        <p14:creationId xmlns:p14="http://schemas.microsoft.com/office/powerpoint/2010/main" val="2404038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8C993D-A6F5-4EA7-8CF1-BD318C078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Водные процедуры закаливают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0C4EAE1-47A9-44CA-895A-C7C44B9967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00" b="27850"/>
          <a:stretch/>
        </p:blipFill>
        <p:spPr>
          <a:xfrm rot="5400000">
            <a:off x="88156" y="2019594"/>
            <a:ext cx="5123474" cy="4142792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8DE0E422-C451-4F41-BB53-84727E3F11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2"/>
          <a:stretch/>
        </p:blipFill>
        <p:spPr>
          <a:xfrm>
            <a:off x="6540131" y="1307824"/>
            <a:ext cx="4412452" cy="4813058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A60E03-B05E-4D1F-986B-B785700F5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937" y="3713500"/>
            <a:ext cx="2771192" cy="29392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F3240B3-997B-4C1B-B9F4-D4837FCE47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858" y="1470191"/>
            <a:ext cx="3130421" cy="44883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83251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F3F7FE-E719-45B5-8508-DDFD856EC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Bookman Old Style" panose="02050604050505020204" pitchFamily="18" charset="0"/>
              </a:rPr>
              <a:t>Катя леечку взяла,</a:t>
            </a:r>
            <a:br>
              <a:rPr lang="ru-RU" sz="2400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Bookman Old Style" panose="02050604050505020204" pitchFamily="18" charset="0"/>
              </a:rPr>
              <a:t>Все цветочки полила.</a:t>
            </a:r>
            <a:br>
              <a:rPr lang="ru-RU" sz="2400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Bookman Old Style" panose="02050604050505020204" pitchFamily="18" charset="0"/>
              </a:rPr>
              <a:t>Пусть попьют водички</a:t>
            </a:r>
            <a:br>
              <a:rPr lang="ru-RU" sz="2400" dirty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Bookman Old Style" panose="02050604050505020204" pitchFamily="18" charset="0"/>
              </a:rPr>
              <a:t>Цветочки-невелички.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17AB26B-B73F-4C99-B605-3AE3DAF328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6" y="1891474"/>
            <a:ext cx="5181600" cy="3886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Объект 5">
            <a:extLst>
              <a:ext uri="{FF2B5EF4-FFF2-40B4-BE49-F238E27FC236}">
                <a16:creationId xmlns:a16="http://schemas.microsoft.com/office/drawing/2014/main" id="{E528A1BB-633A-4783-85FA-019C101C23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80"/>
          <a:stretch/>
        </p:blipFill>
        <p:spPr>
          <a:xfrm>
            <a:off x="8211556" y="2604471"/>
            <a:ext cx="3464356" cy="40253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B1857E-AEE3-40A9-996C-7B0DE431DA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4" t="23444" r="21913" b="15484"/>
          <a:stretch/>
        </p:blipFill>
        <p:spPr>
          <a:xfrm>
            <a:off x="4729557" y="162274"/>
            <a:ext cx="4190508" cy="3215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4B20BCC-967F-41A5-A329-E708BE9BA3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441" y="4374095"/>
            <a:ext cx="2187489" cy="148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40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0BBAE4-E6A9-4313-B549-6B661BF77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Круг –кружочек, Повернись разочек</a:t>
            </a:r>
            <a:r>
              <a:rPr lang="ru-RU" dirty="0">
                <a:latin typeface="Calibri Light" panose="020F0302020204030204" pitchFamily="34" charset="0"/>
                <a:cs typeface="Calibri Light" panose="020F0302020204030204" pitchFamily="34" charset="0"/>
              </a:rPr>
              <a:t>…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F161A31-4524-42DE-8318-01BE7D5C39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97" b="4102"/>
          <a:stretch/>
        </p:blipFill>
        <p:spPr>
          <a:xfrm>
            <a:off x="-240217" y="1548881"/>
            <a:ext cx="5116990" cy="45354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131A31CE-04A7-47CB-AFC2-E47EFD464A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54"/>
          <a:stretch/>
        </p:blipFill>
        <p:spPr>
          <a:xfrm>
            <a:off x="7700380" y="2612326"/>
            <a:ext cx="4724247" cy="39001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75B2FC6-B01F-4365-A8DC-C008EADD80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65" b="18239"/>
          <a:stretch/>
        </p:blipFill>
        <p:spPr>
          <a:xfrm>
            <a:off x="4779287" y="1690688"/>
            <a:ext cx="3797559" cy="29389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90810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987D28-3EC2-482C-8C39-2CC0FE51D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0446DA20-6DF3-4E27-8C07-859574C195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4619"/>
            <a:ext cx="4041005" cy="50783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D7E8F673-7CA8-430E-8FEF-7119C6D7FB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251" y="365125"/>
            <a:ext cx="5181600" cy="34509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F89E1B-61C0-4E3C-9323-E3B9E4DFC330}"/>
              </a:ext>
            </a:extLst>
          </p:cNvPr>
          <p:cNvSpPr txBox="1"/>
          <p:nvPr/>
        </p:nvSpPr>
        <p:spPr>
          <a:xfrm>
            <a:off x="6079787" y="4601183"/>
            <a:ext cx="52740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На болоте </a:t>
            </a:r>
            <a:r>
              <a:rPr lang="ru-RU" sz="2400" dirty="0" err="1"/>
              <a:t>лягушатки</a:t>
            </a:r>
            <a:r>
              <a:rPr lang="ru-RU" sz="2400" dirty="0"/>
              <a:t>,</a:t>
            </a:r>
          </a:p>
          <a:p>
            <a:r>
              <a:rPr lang="ru-RU" sz="2400"/>
              <a:t> Целый </a:t>
            </a:r>
            <a:r>
              <a:rPr lang="ru-RU" sz="2400" dirty="0"/>
              <a:t>день играют в прятки</a:t>
            </a:r>
          </a:p>
          <a:p>
            <a:r>
              <a:rPr lang="ru-RU" sz="2400" dirty="0"/>
              <a:t>Целый день играют в прятки.</a:t>
            </a:r>
          </a:p>
          <a:p>
            <a:r>
              <a:rPr lang="ru-RU" sz="2400" dirty="0"/>
              <a:t>Прыг – под листок, скок в траве.</a:t>
            </a:r>
          </a:p>
          <a:p>
            <a:r>
              <a:rPr lang="ru-RU" sz="2400" dirty="0"/>
              <a:t>Было десять, стало две.</a:t>
            </a:r>
          </a:p>
        </p:txBody>
      </p:sp>
    </p:spTree>
    <p:extLst>
      <p:ext uri="{BB962C8B-B14F-4D97-AF65-F5344CB8AC3E}">
        <p14:creationId xmlns:p14="http://schemas.microsoft.com/office/powerpoint/2010/main" val="104809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828E9A-7D4F-465F-A22B-D3011FBFC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BD1D28B-2A12-4075-B9D4-E49C5BA2724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87" y="365125"/>
            <a:ext cx="4782991" cy="3185471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99C0AD43-0184-4DD7-8C13-33D84773A7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768" y="365125"/>
            <a:ext cx="4940031" cy="3290060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C9C5DD-BA4A-40E3-8E25-D3F69BFF0F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09" y="3805052"/>
            <a:ext cx="4737370" cy="315508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AE17972-A0D2-418B-95A1-DC9956DBDE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767" y="3858748"/>
            <a:ext cx="4940031" cy="299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604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ACBF15-0125-4A88-957A-0A83FBAE0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1845"/>
            <a:ext cx="10515600" cy="1158843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7E9E85E-821E-4226-AE82-54BAFC27C7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84" y="289249"/>
            <a:ext cx="5181600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35B08904-1FBF-44AE-97D5-59EE6C8289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86"/>
          <a:stretch/>
        </p:blipFill>
        <p:spPr>
          <a:xfrm>
            <a:off x="6573416" y="1358399"/>
            <a:ext cx="5181600" cy="3241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A04F7F-62BA-4F1A-84DB-AD76F7EE87C3}"/>
              </a:ext>
            </a:extLst>
          </p:cNvPr>
          <p:cNvSpPr txBox="1"/>
          <p:nvPr/>
        </p:nvSpPr>
        <p:spPr>
          <a:xfrm>
            <a:off x="7231223" y="360346"/>
            <a:ext cx="470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Наше творчество!!!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6152D2-0902-458E-8574-F7219D5E345E}"/>
              </a:ext>
            </a:extLst>
          </p:cNvPr>
          <p:cNvSpPr txBox="1"/>
          <p:nvPr/>
        </p:nvSpPr>
        <p:spPr>
          <a:xfrm>
            <a:off x="6802016" y="410547"/>
            <a:ext cx="4786604" cy="67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9C42241-0FB7-4647-822B-742EE9558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323" y="2938004"/>
            <a:ext cx="3466299" cy="286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2654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72</Words>
  <Application>Microsoft Office PowerPoint</Application>
  <PresentationFormat>Широкоэкранный</PresentationFormat>
  <Paragraphs>13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Bookman Old Style</vt:lpstr>
      <vt:lpstr>Calibri</vt:lpstr>
      <vt:lpstr>Calibri Light</vt:lpstr>
      <vt:lpstr>Cambria Math</vt:lpstr>
      <vt:lpstr>Comic Sans MS</vt:lpstr>
      <vt:lpstr>Times New Roman</vt:lpstr>
      <vt:lpstr>Тема Office</vt:lpstr>
      <vt:lpstr>Муниципальное автономное дошкольное образовательное учреждение  «Детский сад №1» ТГО</vt:lpstr>
      <vt:lpstr>«Лето, лето к нам при шло! Стало сухо и тепло. По дорожке прямиком Ходят ножки босиком». В. Берестов. </vt:lpstr>
      <vt:lpstr>Презентация PowerPoint</vt:lpstr>
      <vt:lpstr>Водные процедуры закаливают </vt:lpstr>
      <vt:lpstr>Катя леечку взяла, Все цветочки полила. Пусть попьют водички Цветочки-невелички.</vt:lpstr>
      <vt:lpstr>Круг –кружочек, Повернись разочек…</vt:lpstr>
      <vt:lpstr>Презентация PowerPoint</vt:lpstr>
      <vt:lpstr>Презентация PowerPoint</vt:lpstr>
      <vt:lpstr>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рав</dc:creator>
  <cp:lastModifiedBy>Рав Рав</cp:lastModifiedBy>
  <cp:revision>12</cp:revision>
  <dcterms:created xsi:type="dcterms:W3CDTF">2017-09-07T12:20:05Z</dcterms:created>
  <dcterms:modified xsi:type="dcterms:W3CDTF">2017-10-12T05:08:32Z</dcterms:modified>
</cp:coreProperties>
</file>