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0" r:id="rId19"/>
    <p:sldId id="274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062664" cy="532859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Единый </a:t>
            </a:r>
            <a:r>
              <a:rPr lang="ru-RU" sz="5400" dirty="0" err="1" smtClean="0"/>
              <a:t>Всекубанский</a:t>
            </a:r>
            <a:r>
              <a:rPr lang="ru-RU" sz="5400" dirty="0" smtClean="0"/>
              <a:t> урок</a:t>
            </a:r>
            <a:br>
              <a:rPr lang="ru-RU" sz="5400" dirty="0" smtClean="0"/>
            </a:br>
            <a:r>
              <a:rPr lang="ru-RU" sz="5400" dirty="0" smtClean="0"/>
              <a:t>«Имя Кубани»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                              Подготовила:</a:t>
            </a:r>
            <a:br>
              <a:rPr lang="ru-RU" sz="2400" dirty="0" smtClean="0"/>
            </a:br>
            <a:r>
              <a:rPr lang="ru-RU" sz="2400" dirty="0" smtClean="0"/>
              <a:t>                                   учитель начальных классов</a:t>
            </a:r>
            <a:br>
              <a:rPr lang="ru-RU" sz="2400" dirty="0" smtClean="0"/>
            </a:br>
            <a:r>
              <a:rPr lang="ru-RU" sz="2400" dirty="0" smtClean="0"/>
              <a:t>                                    Бабенко Вера Викторовна</a:t>
            </a:r>
            <a:br>
              <a:rPr lang="ru-RU" sz="24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stronaut.ru/as_rusia/vvs/foto/gorbat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4702570" cy="61926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260648"/>
            <a:ext cx="3672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Горбатко </a:t>
            </a:r>
          </a:p>
          <a:p>
            <a:pPr algn="ctr"/>
            <a:r>
              <a:rPr lang="ru-RU" sz="2800" b="1" dirty="0" smtClean="0"/>
              <a:t>Виктор Васильевич</a:t>
            </a:r>
          </a:p>
          <a:p>
            <a:pPr algn="ctr"/>
            <a:r>
              <a:rPr lang="ru-RU" sz="2000" dirty="0" smtClean="0"/>
              <a:t>Дважды Герой Советского Союза, летчик-космонавт</a:t>
            </a:r>
            <a:r>
              <a:rPr lang="ru-RU" sz="2400" dirty="0" smtClean="0"/>
              <a:t>,</a:t>
            </a:r>
            <a:r>
              <a:rPr lang="ru-RU" sz="2800" dirty="0" smtClean="0"/>
              <a:t> </a:t>
            </a:r>
            <a:r>
              <a:rPr lang="ru-RU" sz="2000" dirty="0" smtClean="0"/>
              <a:t>генерал-майор авиации, член правления ассоциации Героев Советского Союза, РФ, полных кавалеров орденов Славы, почетный гражданин г. Краснодара, Армавира, Батайска, Горячий Ключ, Апшеронска, Новокубанска, Тихорецка, Гагарина, Гулькевичи , кандидат технических наук</a:t>
            </a:r>
            <a:r>
              <a:rPr lang="ru-RU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ruvr.ru/2011/12/02/1245620193/foto_Gorbatko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004048" cy="5949280"/>
          </a:xfrm>
          <a:prstGeom prst="rect">
            <a:avLst/>
          </a:prstGeom>
          <a:noFill/>
        </p:spPr>
      </p:pic>
      <p:pic>
        <p:nvPicPr>
          <p:cNvPr id="35844" name="Picture 4" descr="http://www.krasnodar-region.com/userfiles/images_list/stories/2011/April/Gorbat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7"/>
            <a:ext cx="3873624" cy="3026269"/>
          </a:xfrm>
          <a:prstGeom prst="rect">
            <a:avLst/>
          </a:prstGeom>
          <a:noFill/>
        </p:spPr>
      </p:pic>
      <p:pic>
        <p:nvPicPr>
          <p:cNvPr id="35846" name="Picture 6" descr="http://www.cap.ru/UserFiles/news/201512/04/Original/img_2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978" y="668754"/>
            <a:ext cx="3927510" cy="261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конкурс имя кубани\20160912_17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620688"/>
            <a:ext cx="32403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Ермоленко Александр Александрович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000" dirty="0" smtClean="0"/>
              <a:t>Награжден медалью «За службу Миру и Свободу» и грамотой «За службу НАТО по операциям в отношении Косово»</a:t>
            </a:r>
            <a:r>
              <a:rPr lang="ru-RU" sz="2400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конкурс имя кубани\20160912_17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6652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конкурс имя кубани\20160912_17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8321" y="1252729"/>
            <a:ext cx="5922679" cy="43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20072" y="764704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Овчаренко </a:t>
            </a:r>
            <a:endParaRPr lang="ru-RU" b="1" dirty="0" smtClean="0"/>
          </a:p>
          <a:p>
            <a:pPr algn="ctr"/>
            <a:r>
              <a:rPr lang="ru-RU" b="1" dirty="0" smtClean="0"/>
              <a:t>Василий  </a:t>
            </a:r>
            <a:r>
              <a:rPr lang="ru-RU" b="1" dirty="0" smtClean="0"/>
              <a:t>Николаевич. </a:t>
            </a:r>
            <a:endParaRPr lang="ru-RU" b="1" dirty="0" smtClean="0"/>
          </a:p>
          <a:p>
            <a:pPr algn="ctr"/>
            <a:r>
              <a:rPr lang="ru-RU" dirty="0" smtClean="0"/>
              <a:t>Родился </a:t>
            </a:r>
            <a:r>
              <a:rPr lang="ru-RU" dirty="0" smtClean="0"/>
              <a:t>в 1935-2016г. п.Восход в рабочей крестьянской семье. С нападением Германии ушел на фронт. Прошел всю </a:t>
            </a:r>
            <a:r>
              <a:rPr lang="ru-RU" dirty="0" smtClean="0"/>
              <a:t>войну.</a:t>
            </a:r>
            <a:r>
              <a:rPr lang="ru-RU" dirty="0" smtClean="0"/>
              <a:t> После службы в Советской Армии работал учителем рисования и </a:t>
            </a:r>
            <a:r>
              <a:rPr lang="ru-RU" dirty="0" smtClean="0"/>
              <a:t>черчения.</a:t>
            </a:r>
          </a:p>
          <a:p>
            <a:pPr algn="ctr"/>
            <a:r>
              <a:rPr lang="ru-RU" dirty="0" smtClean="0"/>
              <a:t>На протяжении всей жизни рисовал картины. Его </a:t>
            </a:r>
            <a:r>
              <a:rPr lang="ru-RU" dirty="0" smtClean="0"/>
              <a:t>картины </a:t>
            </a:r>
            <a:r>
              <a:rPr lang="ru-RU" dirty="0" smtClean="0"/>
              <a:t>можно увидеть в ДК, в МОБУСОШ №16 п.Восход , в центральной канторе, в домах жителей поселка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ED\Desktop\DSCN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84576" cy="3168352"/>
          </a:xfrm>
          <a:prstGeom prst="rect">
            <a:avLst/>
          </a:prstGeom>
          <a:noFill/>
        </p:spPr>
      </p:pic>
      <p:pic>
        <p:nvPicPr>
          <p:cNvPr id="8195" name="Picture 3" descr="C:\Users\ZED\Desktop\DSCN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561662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D\Desktop\DSCN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804248" cy="3024336"/>
          </a:xfrm>
          <a:prstGeom prst="rect">
            <a:avLst/>
          </a:prstGeom>
          <a:noFill/>
        </p:spPr>
      </p:pic>
      <p:pic>
        <p:nvPicPr>
          <p:cNvPr id="9219" name="Picture 3" descr="C:\Users\ZED\Desktop\DSCN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6480720" cy="28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D\Desktop\IMG-20160915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572000" cy="60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476672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Лежнева </a:t>
            </a:r>
            <a:endParaRPr lang="ru-RU" b="1" dirty="0" smtClean="0"/>
          </a:p>
          <a:p>
            <a:pPr algn="ctr"/>
            <a:r>
              <a:rPr lang="ru-RU" b="1" dirty="0" smtClean="0"/>
              <a:t>Ирина  </a:t>
            </a:r>
            <a:r>
              <a:rPr lang="ru-RU" b="1" dirty="0" smtClean="0"/>
              <a:t>Анатольевна </a:t>
            </a:r>
            <a:r>
              <a:rPr lang="ru-RU" dirty="0" smtClean="0"/>
              <a:t>. Родилась в нашем поселке  12.09.1963году. Окончила художественное училище и пошла работать в нашу с вами школу учителем рисования и </a:t>
            </a:r>
            <a:r>
              <a:rPr lang="ru-RU" dirty="0" err="1" smtClean="0"/>
              <a:t>кубановедения</a:t>
            </a:r>
            <a:r>
              <a:rPr lang="ru-RU" dirty="0" smtClean="0"/>
              <a:t>. Имеет большое количество благодарственных писем и почетных грамот. </a:t>
            </a:r>
            <a:r>
              <a:rPr lang="ru-RU" dirty="0" smtClean="0"/>
              <a:t>Написала </a:t>
            </a:r>
            <a:r>
              <a:rPr lang="ru-RU" dirty="0" smtClean="0"/>
              <a:t>картины: </a:t>
            </a:r>
            <a:r>
              <a:rPr lang="ru-RU" dirty="0" smtClean="0"/>
              <a:t>«Березовая роща», «Кубань», «Солнечное утро», и т.д. Занимается росписью по дереву.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77059">
            <a:off x="-585906" y="1430928"/>
            <a:ext cx="3562614" cy="149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65339" y="1747229"/>
            <a:ext cx="390926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05460" y="2417457"/>
            <a:ext cx="3982776" cy="15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19324">
            <a:off x="609217" y="3621196"/>
            <a:ext cx="3981430" cy="15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69607">
            <a:off x="4068885" y="3677315"/>
            <a:ext cx="3764079" cy="143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2482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Шумит пшеница на Кубани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Среди натруженных полей,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И тает в желтом океане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Зелёный парус тополей.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(Иван Фёдорович Варавва)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9" name="Picture 5" descr="http://vremena-goda.su/photo/1-1/55_image_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9378"/>
            <a:ext cx="9144000" cy="361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D\Desktop\IMG-20160915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904656" cy="295232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008" y="3284984"/>
            <a:ext cx="7062984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736304" cy="57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50531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645024"/>
            <a:ext cx="5724128" cy="30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637"/>
            <a:ext cx="2232248" cy="59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116" y="476672"/>
            <a:ext cx="62978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84984"/>
            <a:ext cx="57416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266">
            <a:off x="327943" y="1144738"/>
            <a:ext cx="1994614" cy="47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5049">
            <a:off x="2699792" y="1412776"/>
            <a:ext cx="2232248" cy="423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8347">
            <a:off x="5408560" y="265537"/>
            <a:ext cx="3602493" cy="226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8742">
            <a:off x="5327690" y="2649712"/>
            <a:ext cx="1947556" cy="38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384376" cy="2002234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Monotype Corsiva" pitchFamily="66" charset="0"/>
              </a:rPr>
              <a:t>Макин</a:t>
            </a:r>
            <a:r>
              <a:rPr lang="ru-RU" sz="4000" dirty="0" smtClean="0">
                <a:latin typeface="Monotype Corsiva" pitchFamily="66" charset="0"/>
              </a:rPr>
              <a:t> Николай Иванович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4338" name="Picture 2" descr="H:\конкурс имя кубани\20140509_100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040560" cy="626469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24128" y="2145665"/>
            <a:ext cx="30963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 орденами  Красного знамени, Трудового Красного знамени, орденом Почета второй степени и орденом Дружбы народов.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депутатом  1го созыва государственной думы.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            Анилин  </a:t>
            </a:r>
            <a:endParaRPr lang="ru-RU" dirty="0"/>
          </a:p>
        </p:txBody>
      </p:sp>
      <p:sp>
        <p:nvSpPr>
          <p:cNvPr id="15362" name="AutoShape 2" descr="http://magic-video-studio.ru/images1/57626af9b0c3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magic-video-studio.ru/images1/57626af9b0c3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magic-video-studio.ru/images1/57626af9b0c3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magic-video-studio.ru/images1/57626af9b0c3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://magic-video-studio.ru/images1/57626af9b0c3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kohuku.ru/uploads/posts/2011-11/1322224088_anil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616624" cy="540060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156176" y="1579892"/>
            <a:ext cx="280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рижды завоевал Кубок Европы, участвовал в Вашингтонском Интернациональном призе в г.Кёльне, стал вторым. Завоевал Всесоюзный приз Дерби в г.Москва. Имеет множество других призов. Скакал на нем жокей Николай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Насибов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Анилин </a:t>
            </a:r>
            <a:br>
              <a:rPr lang="ru-RU" dirty="0" smtClean="0"/>
            </a:br>
            <a:r>
              <a:rPr lang="ru-RU" dirty="0" smtClean="0"/>
              <a:t>и жокей Николай </a:t>
            </a:r>
            <a:r>
              <a:rPr lang="ru-RU" dirty="0" err="1" smtClean="0"/>
              <a:t>Насибов</a:t>
            </a:r>
            <a:endParaRPr lang="ru-RU" dirty="0"/>
          </a:p>
        </p:txBody>
      </p:sp>
      <p:pic>
        <p:nvPicPr>
          <p:cNvPr id="29698" name="Picture 2" descr="Фото Ани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09077"/>
            <a:ext cx="4824535" cy="465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620688"/>
            <a:ext cx="403244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Казенюк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Татьяна Григорьевна</a:t>
            </a:r>
            <a:endParaRPr lang="ru-RU" dirty="0"/>
          </a:p>
        </p:txBody>
      </p:sp>
      <p:pic>
        <p:nvPicPr>
          <p:cNvPr id="30722" name="Picture 2" descr="H:\конкурс имя кубани\IMG-20160910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714"/>
            <a:ext cx="4248472" cy="63727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2564904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Многократная чемпионка и победитель Первенства России, завоевала 1 место в Первенстве мира, является чемпионкой Европы, победителем- призером Международных соревнований по самбо, призер и победитель в Чемпионате мира по дзюдо  в команде, чемпионка Всемирных военных игр. Имеет звание мастера спорта по самбо, мастера спорта международного класса по дзюдо. Член сборной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конкурс имя кубани\IMG-20160910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конкурс имя кубани\IMG-20160910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034" y="764704"/>
            <a:ext cx="4210453" cy="6093296"/>
          </a:xfrm>
          <a:prstGeom prst="rect">
            <a:avLst/>
          </a:prstGeom>
          <a:noFill/>
        </p:spPr>
      </p:pic>
      <p:pic>
        <p:nvPicPr>
          <p:cNvPr id="32771" name="Picture 3" descr="H:\конкурс имя кубани\IMG-20160910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427984" cy="4821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конкурс имя кубани\IMG-20160910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5762"/>
            <a:ext cx="8424936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356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Единый Всекубанский урок «Имя Кубани»                               Подготовила:                                    учитель начальных классов                                     Бабенко Вера Викторовна </vt:lpstr>
      <vt:lpstr>Слайд 2</vt:lpstr>
      <vt:lpstr>Макин Николай Иванович</vt:lpstr>
      <vt:lpstr>                                 Анилин  </vt:lpstr>
      <vt:lpstr>Анилин  и жокей Николай Насибов</vt:lpstr>
      <vt:lpstr>Казенюк  Татьяна Григорьевна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Всекубанский урок «Имя Кубани»</dc:title>
  <dc:creator>ZED</dc:creator>
  <cp:lastModifiedBy>ZED</cp:lastModifiedBy>
  <cp:revision>16</cp:revision>
  <dcterms:created xsi:type="dcterms:W3CDTF">2016-09-13T16:48:11Z</dcterms:created>
  <dcterms:modified xsi:type="dcterms:W3CDTF">2016-09-17T21:21:17Z</dcterms:modified>
</cp:coreProperties>
</file>