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7" r:id="rId6"/>
    <p:sldId id="272" r:id="rId7"/>
    <p:sldId id="273" r:id="rId8"/>
    <p:sldId id="257" r:id="rId9"/>
    <p:sldId id="268" r:id="rId10"/>
    <p:sldId id="269" r:id="rId11"/>
    <p:sldId id="270" r:id="rId12"/>
    <p:sldId id="271" r:id="rId13"/>
    <p:sldId id="258" r:id="rId14"/>
    <p:sldId id="260" r:id="rId15"/>
    <p:sldId id="261" r:id="rId16"/>
    <p:sldId id="26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B3F14D-27BB-4FAB-8285-9F3BE9A5261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99CCD7-E383-4652-99FB-A2A53DECD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3F14D-27BB-4FAB-8285-9F3BE9A5261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9CCD7-E383-4652-99FB-A2A53DECD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3F14D-27BB-4FAB-8285-9F3BE9A5261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9CCD7-E383-4652-99FB-A2A53DECD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3F14D-27BB-4FAB-8285-9F3BE9A5261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9CCD7-E383-4652-99FB-A2A53DECD4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3F14D-27BB-4FAB-8285-9F3BE9A5261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9CCD7-E383-4652-99FB-A2A53DECD4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3F14D-27BB-4FAB-8285-9F3BE9A5261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9CCD7-E383-4652-99FB-A2A53DECD4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3F14D-27BB-4FAB-8285-9F3BE9A5261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9CCD7-E383-4652-99FB-A2A53DECD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3F14D-27BB-4FAB-8285-9F3BE9A5261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9CCD7-E383-4652-99FB-A2A53DECD4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3F14D-27BB-4FAB-8285-9F3BE9A5261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9CCD7-E383-4652-99FB-A2A53DECD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B3F14D-27BB-4FAB-8285-9F3BE9A5261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9CCD7-E383-4652-99FB-A2A53DECD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B3F14D-27BB-4FAB-8285-9F3BE9A5261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99CCD7-E383-4652-99FB-A2A53DECD4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B3F14D-27BB-4FAB-8285-9F3BE9A5261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99CCD7-E383-4652-99FB-A2A53DECD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404664"/>
            <a:ext cx="4104456" cy="410445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Бабенко Вера  Викторовна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начальных классов </a:t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МОБУСОШ№16 </a:t>
            </a:r>
            <a:r>
              <a:rPr lang="ru-RU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им.В.В.Горбатко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п.Восход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ZED\Desktop\фестив пед идей\IMG_6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2853382" cy="378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Игра «Игра в теннис»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(игра командная)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Цель: повторение математических терминов по определенной теме.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Материал: не требует особой подготовки.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Ход игры. Формируются две команды (можно больше). Учитель выбирает тему, по которой команды должны назвать термины (или выражения, теоремы…). Команда А называет первый термин. Команда В за 5-7 секунд должна «отбить удар» и дать определение данного термина; при правильном ответе дает следующее задание по этой теме. Игра продолжается до тех пор, пока одна из команд не сможет вспомнить или расшифровать термин (выражение).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Игры соревнования :</a:t>
            </a:r>
            <a:br>
              <a:rPr lang="ru-RU" sz="31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«Хлопки»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Содержание игры: учитель на доске  размещает по секторам от 1 до 10 рисунков. Открывая по очереди сектор за сектором, предлагает сосчитать число рисунков и по его сигналу похлопать столько же раз, сколько открыто рисунков, и показать нужную цифру</a:t>
            </a:r>
            <a:endParaRPr lang="ru-RU" dirty="0"/>
          </a:p>
        </p:txBody>
      </p:sp>
      <p:pic>
        <p:nvPicPr>
          <p:cNvPr id="23554" name="Picture 2" descr="F:\Игра на мат\20170309_105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984820"/>
            <a:ext cx="2787774" cy="2657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5" name="Picture 3" descr="F:\Игра на мат\20170309_105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77072"/>
            <a:ext cx="271576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«Математическая эстафета»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Дидактическая цель: ознакомление с образованием чисел из десятка и единиц.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Средства обучения: 10 кругов и 10 треугольников 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игры: учитель делит класс на 3 команды по рядам и проводит игру-соревнование. Первый ученик из первой команды иллюстрирует число с помощью кругов и треугольников, второй из этой же команды называет обозначенной число, третий – его состав, четвертый показывает число на карточках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F:\Игра на мат\20170309_105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101075"/>
            <a:ext cx="2067694" cy="275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ED\Desktop\фото конк\фото на конкурс\20151016_091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888432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ZED\Desktop\фото конк\фото на конкурс\20150910_080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0030" y="260648"/>
            <a:ext cx="4032447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ED\Desktop\фото конк\DSC01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176464" cy="4660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3" descr="C:\Users\ZED\Desktop\фото конк\DSC01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17646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ED\Desktop\фото конк\DSC01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978" y="404664"/>
            <a:ext cx="4475989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Documents and Settings\Администратор\Рабочий стол\прощание с абукой\фото школа\P1020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3744416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прощание с абукой\фотки 1 б\100_4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ZED\Desktop\фото конк\фото на конкурс\20170306_090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3680304" cy="4353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2" descr="C:\Documents and Settings\Администратор\Рабочий стол\прощание с абукой\фотки 1 б\100_4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81615"/>
            <a:ext cx="3744416" cy="2655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0-tub-ru.yandex.net/i?id=e4fbfa99abfe857ef123062dcfbcdb9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/>
            </a:r>
            <a:br>
              <a:rPr lang="ru-RU" sz="4400" dirty="0" smtClean="0">
                <a:latin typeface="Monotype Corsiva" pitchFamily="66" charset="0"/>
              </a:rPr>
            </a:br>
            <a:r>
              <a:rPr lang="ru-RU" sz="4400" dirty="0" smtClean="0">
                <a:latin typeface="Monotype Corsiva" pitchFamily="66" charset="0"/>
              </a:rPr>
              <a:t/>
            </a:r>
            <a:br>
              <a:rPr lang="ru-RU" sz="44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>Тема: </a:t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>«Игровые технологии на уроках математики».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2052" name="Picture 4" descr="https://im1-tub-ru.yandex.net/i?id=4d523eaba27a2d7eec24fd85cb768bc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883204"/>
            <a:ext cx="3152048" cy="257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Творческие игры: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Игра «10 пальцев». Предполагает развитие моторики ребенка. Материал: напальчники с цифрами от 0 до 9 на каждого ребенка в классе. Инструкция: учащиеся одевают напальчники с 10 цифрами по порядку с 0 до 9. Учитель дает задание на устный счет. Дети должны поднять те пальцы, на которых даны цифры ответа.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Игра «Кости цифр». Предполагает развитие не только умственных математических действий, но и коммуникативных УУД. Материал: кубики с цифрами. Инструкция: два ребенка бросают кости, например на сложение, и говорят цифры, которые выпали, дети в классе дают ответ.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Игра «Плоды математики».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Предполагает развитие математического мышления. Материал: дерево с «плодами» на магнитах, плоды – это ответы; примеры для устного счета, записанные на доске. Инструкция: ребенок должен установить соответствие между ответом на пример и плодом.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F:\Игра на мат\20170309_1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356992"/>
            <a:ext cx="2787774" cy="3140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7" name="Picture 3" descr="F:\Игра на мат\20170309_105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56992"/>
            <a:ext cx="2787774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Игры с раздаточным материалом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Игра «Самый внимательный» 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Цель: проверка математических знаний.</a:t>
            </a:r>
            <a:br>
              <a:rPr lang="ru-RU" sz="27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Материал: заранее заготовленные карточки 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Ход игры: 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Упражнение №1: 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учитель называет то или иное число, а ученик под этим номером должен обязательно встать, затем учитель называет двузначное число, например 17 (встают те, у кого числа 1 и 7). Встают ребята с карточками разных цветов. После того, как это упражнение отработано,</a:t>
            </a:r>
            <a:r>
              <a:rPr lang="ru-RU" sz="2000" dirty="0" smtClean="0"/>
              <a:t> 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дальше ещё сложнее. Например: найти сумму 13 и 6 - желтые, найти разность 19-ти и 5 – белые и т.д.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ED\Desktop\фото конк\фото на конкурс\20170306_085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3549800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3" descr="C:\Users\ZED\Desktop\фото конк\фото на конкурс\20170306_09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1" y="1340768"/>
            <a:ext cx="3488066" cy="407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Упражнение №2: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 выстроиться у доски с карточками так, чтобы образовалось трехзначное число большее 152, меньшее 160; образовать трёхзначное число большее 139, меньшее 147 .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Упражнение №3: 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выстроиться у доски с карточками белым- в порядке возрастания, желтым в порядке убывания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ED\Desktop\фото конк\фото на конкурс\20170306_090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600400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ZED\Desktop\фото конк\фото на конкурс\20170306_090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7"/>
            <a:ext cx="4176464" cy="4574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«Исправь ошибку» (индивидуальная игра)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 проверка математических знаний; отработка умений быстрого и рационального счета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Материал: не требует подготовки.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 игры: учитель пишет на доске несколько примеров, часть из которых вычислена с ошибками. За 5-6 минут ученики должны исправить ошибки. Выигрывает тот, кто найдет больше ошибок.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F:\Игра на мат\20170309_104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758644"/>
            <a:ext cx="2067694" cy="2883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3" descr="F:\Игра на мат\20170309_104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89040"/>
            <a:ext cx="2124236" cy="2832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</TotalTime>
  <Words>38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Бабенко Вера  Викторовна учитель начальных классов  МОБУСОШ№16 им.В.В.Горбатко п.Восход</vt:lpstr>
      <vt:lpstr>  Тема:  «Игровые технологии на уроках математики».</vt:lpstr>
      <vt:lpstr>                                  Творческие игры: Игра «10 пальцев». Предполагает развитие моторики ребенка. Материал: напальчники с цифрами от 0 до 9 на каждого ребенка в классе. Инструкция: учащиеся одевают напальчники с 10 цифрами по порядку с 0 до 9. Учитель дает задание на устный счет. Дети должны поднять те пальцы, на которых даны цифры ответа.   Игра «Кости цифр». Предполагает развитие не только умственных математических действий, но и коммуникативных УУД. Материал: кубики с цифрами. Инструкция: два ребенка бросают кости, например на сложение, и говорят цифры, которые выпали, дети в классе дают ответ.   </vt:lpstr>
      <vt:lpstr>Игра «Плоды математики».  Предполагает развитие математического мышления. Материал: дерево с «плодами» на магнитах, плоды – это ответы; примеры для устного счета, записанные на доске. Инструкция: ребенок должен установить соответствие между ответом на пример и плодом.  </vt:lpstr>
      <vt:lpstr>                 Игры с раздаточным материалом  Игра «Самый внимательный» . Цель: проверка математических знаний. Материал: заранее заготовленные карточки . Ход игры:  Упражнение №1: учитель называет то или иное число, а ученик под этим номером должен обязательно встать, затем учитель называет двузначное число, например 17 (встают те, у кого числа 1 и 7). Встают ребята с карточками разных цветов. После того, как это упражнение отработано, дальше ещё сложнее. Например: найти сумму 13 и 6 - желтые, найти разность 19-ти и 5 – белые и т.д.   </vt:lpstr>
      <vt:lpstr>Слайд 6</vt:lpstr>
      <vt:lpstr>Упражнение №2: выстроиться у доски с карточками так, чтобы образовалось трехзначное число большее 152, меньшее 160; образовать трёхзначное число большее 139, меньшее 147 .   Упражнение №3: выстроиться у доски с карточками белым- в порядке возрастания, желтым в порядке убывания.  </vt:lpstr>
      <vt:lpstr>Слайд 8</vt:lpstr>
      <vt:lpstr> Игра «Исправь ошибку» (индивидуальная игра) Цель: проверка математических знаний; отработка умений быстрого и рационального счета Материал: не требует подготовки. Ход игры: учитель пишет на доске несколько примеров, часть из которых вычислена с ошибками. За 5-6 минут ученики должны исправить ошибки. Выигрывает тот, кто найдет больше ошибок.</vt:lpstr>
      <vt:lpstr>Игра «Игра в теннис» (игра командная) Цель: повторение математических терминов по определенной теме. Материал: не требует особой подготовки. Ход игры. Формируются две команды (можно больше). Учитель выбирает тему, по которой команды должны назвать термины (или выражения, теоремы…). Команда А называет первый термин. Команда В за 5-7 секунд должна «отбить удар» и дать определение данного термина; при правильном ответе дает следующее задание по этой теме. Игра продолжается до тех пор, пока одна из команд не сможет вспомнить или расшифровать термин (выражение). </vt:lpstr>
      <vt:lpstr>  Игры соревнования : «Хлопки» Содержание игры: учитель на доске  размещает по секторам от 1 до 10 рисунков. Открывая по очереди сектор за сектором, предлагает сосчитать число рисунков и по его сигналу похлопать столько же раз, сколько открыто рисунков, и показать нужную цифру</vt:lpstr>
      <vt:lpstr> «Математическая эстафета» Дидактическая цель: ознакомление с образованием чисел из десятка и единиц. Средства обучения: 10 кругов и 10 треугольников . Содержание игры: учитель делит класс на 3 команды по рядам и проводит игру-соревнование. Первый ученик из первой команды иллюстрирует число с помощью кругов и треугольников, второй из этой же команды называет обозначенной число, третий – его состав, четвертый показывает число на карточках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ZED</dc:creator>
  <cp:lastModifiedBy>777</cp:lastModifiedBy>
  <cp:revision>16</cp:revision>
  <dcterms:created xsi:type="dcterms:W3CDTF">2017-03-08T19:27:09Z</dcterms:created>
  <dcterms:modified xsi:type="dcterms:W3CDTF">2017-03-12T10:12:08Z</dcterms:modified>
</cp:coreProperties>
</file>