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83" r:id="rId2"/>
    <p:sldId id="284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2" r:id="rId25"/>
    <p:sldId id="285" r:id="rId26"/>
    <p:sldId id="28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68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1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1E9802-30DA-45D2-ACE4-85259980C15E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2F091E-8553-4F7E-9390-87C77F2D8D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F091E-8553-4F7E-9390-87C77F2D8D15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52E97E1-C93B-41FC-8BBF-DE9AD1216683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6D77B40-BC82-4D46-AA5C-EEEF811AEC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E97E1-C93B-41FC-8BBF-DE9AD1216683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77B40-BC82-4D46-AA5C-EEEF811AEC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E97E1-C93B-41FC-8BBF-DE9AD1216683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77B40-BC82-4D46-AA5C-EEEF811AEC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52E97E1-C93B-41FC-8BBF-DE9AD1216683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6D77B40-BC82-4D46-AA5C-EEEF811AEC3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52E97E1-C93B-41FC-8BBF-DE9AD1216683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6D77B40-BC82-4D46-AA5C-EEEF811AEC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E97E1-C93B-41FC-8BBF-DE9AD1216683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77B40-BC82-4D46-AA5C-EEEF811AEC3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E97E1-C93B-41FC-8BBF-DE9AD1216683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77B40-BC82-4D46-AA5C-EEEF811AEC3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52E97E1-C93B-41FC-8BBF-DE9AD1216683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6D77B40-BC82-4D46-AA5C-EEEF811AEC3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E97E1-C93B-41FC-8BBF-DE9AD1216683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77B40-BC82-4D46-AA5C-EEEF811AEC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52E97E1-C93B-41FC-8BBF-DE9AD1216683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6D77B40-BC82-4D46-AA5C-EEEF811AEC3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52E97E1-C93B-41FC-8BBF-DE9AD1216683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6D77B40-BC82-4D46-AA5C-EEEF811AEC3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52E97E1-C93B-41FC-8BBF-DE9AD1216683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6D77B40-BC82-4D46-AA5C-EEEF811AEC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11%20&#1089;&#1083;.wma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12&#1089;&#1083;.wma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8.gif"/><Relationship Id="rId2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13,2.wma" TargetMode="Externa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13,1.wma" TargetMode="External"/><Relationship Id="rId6" Type="http://schemas.openxmlformats.org/officeDocument/2006/relationships/image" Target="../media/image27.gif"/><Relationship Id="rId5" Type="http://schemas.openxmlformats.org/officeDocument/2006/relationships/image" Target="../media/image26.gif"/><Relationship Id="rId10" Type="http://schemas.openxmlformats.org/officeDocument/2006/relationships/image" Target="../media/image31.png"/><Relationship Id="rId4" Type="http://schemas.openxmlformats.org/officeDocument/2006/relationships/image" Target="../media/image19.jpeg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14.wma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6.png"/><Relationship Id="rId2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15,2.wma" TargetMode="Externa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15,1.wma" TargetMode="External"/><Relationship Id="rId6" Type="http://schemas.openxmlformats.org/officeDocument/2006/relationships/image" Target="../media/image35.png"/><Relationship Id="rId5" Type="http://schemas.openxmlformats.org/officeDocument/2006/relationships/image" Target="../media/image34.gif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16.wma" TargetMode="External"/><Relationship Id="rId6" Type="http://schemas.openxmlformats.org/officeDocument/2006/relationships/image" Target="../media/image39.png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18.wma" TargetMode="External"/><Relationship Id="rId6" Type="http://schemas.openxmlformats.org/officeDocument/2006/relationships/image" Target="../media/image43.gif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7" Type="http://schemas.openxmlformats.org/officeDocument/2006/relationships/image" Target="../media/image52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21.wma" TargetMode="Externa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1.gif"/><Relationship Id="rId2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22,2.wma" TargetMode="Externa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22,1.wma" TargetMode="Externa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gif"/><Relationship Id="rId10" Type="http://schemas.openxmlformats.org/officeDocument/2006/relationships/image" Target="../media/image64.png"/><Relationship Id="rId4" Type="http://schemas.openxmlformats.org/officeDocument/2006/relationships/image" Target="../media/image53.jpeg"/><Relationship Id="rId9" Type="http://schemas.openxmlformats.org/officeDocument/2006/relationships/image" Target="../media/image6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23.wma" TargetMode="External"/><Relationship Id="rId6" Type="http://schemas.openxmlformats.org/officeDocument/2006/relationships/image" Target="../media/image68.gif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25.wma" TargetMode="External"/><Relationship Id="rId6" Type="http://schemas.openxmlformats.org/officeDocument/2006/relationships/image" Target="../media/image73.pn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images/search?text=%D0%BA%D0%B0%D1%80%D1%82%D0%B8%D0%BD%D0%BA%D0%B8" TargetMode="External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5&#1089;&#1083;.wma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6&#1089;&#1083;.wma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jpeg"/><Relationship Id="rId7" Type="http://schemas.openxmlformats.org/officeDocument/2006/relationships/image" Target="../media/image11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7&#1089;&#1083;.wma" TargetMode="External"/><Relationship Id="rId6" Type="http://schemas.openxmlformats.org/officeDocument/2006/relationships/image" Target="../media/image10.gif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8&#1089;&#1083;.wma" TargetMode="Externa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9&#1089;&#1083;.wma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gif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4;&#1058;&#1063;&#1045;&#1045;&#1045;&#1058;\&#1087;&#1088;&#1077;&#1079;&#1077;&#1085;&#1090;&#1072;&#1094;&#1080;&#1081;\&#1079;&#1076;&#1086;&#1088;&#1086;&#1074;&#1103;&#1095;&#1086;&#1082;\10&#1089;&#1083;.wma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1" name="Picture 3" descr="C:\Users\Алина\Desktop\1300686592_2011-03-21_0848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668" y="0"/>
            <a:ext cx="9153668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63688" y="2636912"/>
            <a:ext cx="5258082" cy="130369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err="1" smtClean="0">
                <a:ln/>
                <a:solidFill>
                  <a:srgbClr val="FF0000"/>
                </a:solidFill>
                <a:effectLst/>
              </a:rPr>
              <a:t>Здоровячок</a:t>
            </a:r>
            <a:endParaRPr lang="ru-RU" sz="66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72200" y="5877272"/>
            <a:ext cx="2699792" cy="8640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Составитель:</a:t>
            </a:r>
            <a:br>
              <a:rPr lang="ru-RU" dirty="0" smtClean="0"/>
            </a:br>
            <a:r>
              <a:rPr lang="ru-RU" dirty="0" smtClean="0"/>
              <a:t> Ярмиева Е.Л.</a:t>
            </a:r>
            <a:br>
              <a:rPr lang="ru-RU" dirty="0" smtClean="0"/>
            </a:br>
            <a:r>
              <a:rPr lang="ru-RU" dirty="0" smtClean="0"/>
              <a:t>воспитатель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етские фоны для фотографий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12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964488" cy="1224136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Закаливающий массаж подошв</a:t>
            </a:r>
            <a:endParaRPr lang="ru-RU" sz="3600" b="1" cap="all" dirty="0">
              <a:ln/>
              <a:solidFill>
                <a:srgbClr val="00B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" name="Picture 6" descr="Ответы@Mail.Ru: загадка выпуча глаза сидит , по французскому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420888"/>
            <a:ext cx="2007096" cy="3261533"/>
          </a:xfrm>
          <a:prstGeom prst="rect">
            <a:avLst/>
          </a:prstGeom>
          <a:noFill/>
        </p:spPr>
      </p:pic>
      <p:pic>
        <p:nvPicPr>
          <p:cNvPr id="1032" name="Picture 8" descr="Картинки Мир животных анимации смайлики gif рисунки аватарки скачать бесплатно Мир животных 25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1916832"/>
            <a:ext cx="3772272" cy="4025290"/>
          </a:xfrm>
          <a:prstGeom prst="rect">
            <a:avLst/>
          </a:prstGeom>
          <a:noFill/>
        </p:spPr>
      </p:pic>
      <p:pic>
        <p:nvPicPr>
          <p:cNvPr id="9" name="11 сл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Детские фоны для фотографий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244"/>
            <a:ext cx="9144000" cy="6861244"/>
          </a:xfrm>
          <a:prstGeom prst="rect">
            <a:avLst/>
          </a:prstGeom>
          <a:noFill/>
        </p:spPr>
      </p:pic>
      <p:pic>
        <p:nvPicPr>
          <p:cNvPr id="26626" name="Picture 2" descr="Ожидание заветных симптомов часть 3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132856"/>
            <a:ext cx="4096553" cy="3835500"/>
          </a:xfrm>
          <a:prstGeom prst="rect">
            <a:avLst/>
          </a:prstGeom>
          <a:noFill/>
        </p:spPr>
      </p:pic>
      <p:pic>
        <p:nvPicPr>
          <p:cNvPr id="26630" name="Picture 6" descr="Прозрачные анимированные фоны - mari007@fotoplenka.ru - Photo.Qip.ru / id: val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50" y="1124744"/>
            <a:ext cx="3143250" cy="1066801"/>
          </a:xfrm>
          <a:prstGeom prst="rect">
            <a:avLst/>
          </a:prstGeom>
          <a:noFill/>
        </p:spPr>
      </p:pic>
      <p:pic>
        <p:nvPicPr>
          <p:cNvPr id="26632" name="Picture 8" descr="Прозрачные анимированные фоны - mari007@fotoplenka.ru - Photo.Qip.ru / id: val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268760"/>
            <a:ext cx="3143250" cy="1066801"/>
          </a:xfrm>
          <a:prstGeom prst="rect">
            <a:avLst/>
          </a:prstGeom>
          <a:noFill/>
        </p:spPr>
      </p:pic>
      <p:pic>
        <p:nvPicPr>
          <p:cNvPr id="26634" name="Picture 10" descr="Прозрачные анимированные фоны - mari007@fotoplenka.ru - Photo.Qip.ru / id: val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260648"/>
            <a:ext cx="3143250" cy="1066801"/>
          </a:xfrm>
          <a:prstGeom prst="rect">
            <a:avLst/>
          </a:prstGeom>
          <a:noFill/>
        </p:spPr>
      </p:pic>
      <p:pic>
        <p:nvPicPr>
          <p:cNvPr id="26636" name="Picture 12" descr="Прозрачные анимированные фоны - mari007@fotoplenka.ru - Photo.Qip.ru / id: val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764704"/>
            <a:ext cx="3143250" cy="1066801"/>
          </a:xfrm>
          <a:prstGeom prst="rect">
            <a:avLst/>
          </a:prstGeom>
          <a:noFill/>
        </p:spPr>
      </p:pic>
      <p:pic>
        <p:nvPicPr>
          <p:cNvPr id="11" name="12сл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6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Детские фоны для фотографий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3244"/>
            <a:ext cx="9144000" cy="6861244"/>
          </a:xfrm>
          <a:prstGeom prst="rect">
            <a:avLst/>
          </a:prstGeom>
          <a:noFill/>
        </p:spPr>
      </p:pic>
      <p:pic>
        <p:nvPicPr>
          <p:cNvPr id="27654" name="Picture 6" descr="Бонанза / гифки: 0_404f9_963b9090_S.gif / GIF анимация - хос…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1124744"/>
            <a:ext cx="1481382" cy="1780897"/>
          </a:xfrm>
          <a:prstGeom prst="rect">
            <a:avLst/>
          </a:prstGeom>
          <a:noFill/>
        </p:spPr>
      </p:pic>
      <p:pic>
        <p:nvPicPr>
          <p:cNvPr id="27656" name="Picture 8" descr="Бонанза / гифки: 0_404f9_963b9090_S.gif / GIF анимация - хос…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0"/>
            <a:ext cx="1512168" cy="1817907"/>
          </a:xfrm>
          <a:prstGeom prst="rect">
            <a:avLst/>
          </a:prstGeom>
          <a:noFill/>
        </p:spPr>
      </p:pic>
      <p:pic>
        <p:nvPicPr>
          <p:cNvPr id="27658" name="Picture 10" descr="Баку: Форум: разные нужные советы / Израиль / Международное сообщество бакинцев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2564904"/>
            <a:ext cx="3419872" cy="3419874"/>
          </a:xfrm>
          <a:prstGeom prst="rect">
            <a:avLst/>
          </a:prstGeom>
          <a:noFill/>
        </p:spPr>
      </p:pic>
      <p:pic>
        <p:nvPicPr>
          <p:cNvPr id="27660" name="Picture 12" descr="Анимация - Кошки и коты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1772816"/>
            <a:ext cx="4053830" cy="4053830"/>
          </a:xfrm>
          <a:prstGeom prst="rect">
            <a:avLst/>
          </a:prstGeom>
          <a:noFill/>
        </p:spPr>
      </p:pic>
      <p:pic>
        <p:nvPicPr>
          <p:cNvPr id="8" name="13,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0" y="6021288"/>
            <a:ext cx="304800" cy="304800"/>
          </a:xfrm>
          <a:prstGeom prst="rect">
            <a:avLst/>
          </a:prstGeom>
        </p:spPr>
      </p:pic>
      <p:pic>
        <p:nvPicPr>
          <p:cNvPr id="9" name="13,2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0" y="56612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6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Детские фоны для фотографий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1244"/>
          </a:xfrm>
          <a:prstGeom prst="rect">
            <a:avLst/>
          </a:prstGeom>
          <a:noFill/>
        </p:spPr>
      </p:pic>
      <p:pic>
        <p:nvPicPr>
          <p:cNvPr id="28674" name="Picture 2" descr="Спорт Gif анимация, аватары, скачать анимацию, анимация для сайта, форума, блога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700808"/>
            <a:ext cx="2678682" cy="3254474"/>
          </a:xfrm>
          <a:prstGeom prst="rect">
            <a:avLst/>
          </a:prstGeom>
          <a:noFill/>
        </p:spPr>
      </p:pic>
      <p:pic>
        <p:nvPicPr>
          <p:cNvPr id="7" name="14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5805264"/>
            <a:ext cx="304800" cy="304800"/>
          </a:xfrm>
          <a:prstGeom prst="rect">
            <a:avLst/>
          </a:prstGeom>
        </p:spPr>
      </p:pic>
      <p:pic>
        <p:nvPicPr>
          <p:cNvPr id="6" name="Picture 2" descr="Спорт Gif анимация, аватары, скачать анимацию, анимация для сайта, форума, блога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419872" y="1772816"/>
            <a:ext cx="3081958" cy="3254474"/>
          </a:xfrm>
          <a:prstGeom prst="rect">
            <a:avLst/>
          </a:prstGeom>
          <a:noFill/>
        </p:spPr>
      </p:pic>
      <p:pic>
        <p:nvPicPr>
          <p:cNvPr id="8" name="Picture 2" descr="Спорт Gif анимация, аватары, скачать анимацию, анимация для сайта, форума, блога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772816"/>
            <a:ext cx="2678682" cy="3254474"/>
          </a:xfrm>
          <a:prstGeom prst="rect">
            <a:avLst/>
          </a:prstGeom>
          <a:noFill/>
        </p:spPr>
      </p:pic>
      <p:pic>
        <p:nvPicPr>
          <p:cNvPr id="9" name="Picture 2" descr="Спорт Gif анимация, аватары, скачать анимацию, анимация для сайта, форума, блога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-180528" y="1844824"/>
            <a:ext cx="2736304" cy="32544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Детские фоны для фотографий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61244"/>
          </a:xfrm>
          <a:prstGeom prst="rect">
            <a:avLst/>
          </a:prstGeom>
          <a:noFill/>
        </p:spPr>
      </p:pic>
      <p:pic>
        <p:nvPicPr>
          <p:cNvPr id="30722" name="Picture 2" descr="Люди Gif анимация, аватары, скачать анимацию, анимация для сайта, форума, блога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340768"/>
            <a:ext cx="3182466" cy="3916884"/>
          </a:xfrm>
          <a:prstGeom prst="rect">
            <a:avLst/>
          </a:prstGeom>
          <a:noFill/>
        </p:spPr>
      </p:pic>
      <p:pic>
        <p:nvPicPr>
          <p:cNvPr id="6" name="15,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0" y="5949280"/>
            <a:ext cx="304800" cy="304800"/>
          </a:xfrm>
          <a:prstGeom prst="rect">
            <a:avLst/>
          </a:prstGeom>
        </p:spPr>
      </p:pic>
      <p:pic>
        <p:nvPicPr>
          <p:cNvPr id="7" name="15,2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0" y="5589240"/>
            <a:ext cx="304800" cy="304800"/>
          </a:xfrm>
          <a:prstGeom prst="rect">
            <a:avLst/>
          </a:prstGeom>
        </p:spPr>
      </p:pic>
      <p:pic>
        <p:nvPicPr>
          <p:cNvPr id="8" name="Picture 2" descr="Люди Gif анимация, аватары, скачать анимацию, анимация для сайта, форума, блога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763688" y="1484784"/>
            <a:ext cx="3334766" cy="3916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0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Детские фоны для фотографий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1244"/>
          </a:xfrm>
          <a:prstGeom prst="rect">
            <a:avLst/>
          </a:prstGeom>
          <a:noFill/>
        </p:spPr>
      </p:pic>
      <p:pic>
        <p:nvPicPr>
          <p:cNvPr id="31746" name="Picture 2" descr="Картинки Мир животных анимации смайлики gif рисунки аватарки скачать бесплатно 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4149080"/>
            <a:ext cx="1971675" cy="1428750"/>
          </a:xfrm>
          <a:prstGeom prst="rect">
            <a:avLst/>
          </a:prstGeom>
          <a:noFill/>
        </p:spPr>
      </p:pic>
      <p:pic>
        <p:nvPicPr>
          <p:cNvPr id="31748" name="Picture 4" descr="Картинки Мир животных анимации смайлики gif рисунки аватарки скачать бесплатно 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996952"/>
            <a:ext cx="1971675" cy="1428750"/>
          </a:xfrm>
          <a:prstGeom prst="rect">
            <a:avLst/>
          </a:prstGeom>
          <a:noFill/>
        </p:spPr>
      </p:pic>
      <p:pic>
        <p:nvPicPr>
          <p:cNvPr id="31750" name="Picture 6" descr="Публикации пользователя Ladybird - Форум волшебников с www.simoron.ru - Страница 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2204864"/>
            <a:ext cx="952500" cy="1143001"/>
          </a:xfrm>
          <a:prstGeom prst="rect">
            <a:avLst/>
          </a:prstGeom>
          <a:noFill/>
        </p:spPr>
      </p:pic>
      <p:pic>
        <p:nvPicPr>
          <p:cNvPr id="31752" name="Picture 8" descr="Публикации пользователя Ladybird - Форум волшебников с www.simoron.ru - Страница 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1412776"/>
            <a:ext cx="952500" cy="1143001"/>
          </a:xfrm>
          <a:prstGeom prst="rect">
            <a:avLst/>
          </a:prstGeom>
          <a:noFill/>
        </p:spPr>
      </p:pic>
      <p:pic>
        <p:nvPicPr>
          <p:cNvPr id="31754" name="Picture 10" descr="Публикации пользователя Ladybird - Форум волшебников с www.simoron.ru - Страница 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340768"/>
            <a:ext cx="952500" cy="1143001"/>
          </a:xfrm>
          <a:prstGeom prst="rect">
            <a:avLst/>
          </a:prstGeom>
          <a:noFill/>
        </p:spPr>
      </p:pic>
      <p:pic>
        <p:nvPicPr>
          <p:cNvPr id="10" name="16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0" y="5661248"/>
            <a:ext cx="304800" cy="304800"/>
          </a:xfrm>
          <a:prstGeom prst="rect">
            <a:avLst/>
          </a:prstGeom>
        </p:spPr>
      </p:pic>
      <p:pic>
        <p:nvPicPr>
          <p:cNvPr id="11" name="Picture 4" descr="Картинки Мир животных анимации смайлики gif рисунки аватарки скачать бесплатно 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771800" y="3861048"/>
            <a:ext cx="1844749" cy="1428750"/>
          </a:xfrm>
          <a:prstGeom prst="rect">
            <a:avLst/>
          </a:prstGeom>
          <a:noFill/>
        </p:spPr>
      </p:pic>
      <p:pic>
        <p:nvPicPr>
          <p:cNvPr id="12" name="Picture 4" descr="Картинки Мир животных анимации смайлики gif рисунки аватарки скачать бесплатно 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284984"/>
            <a:ext cx="19716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ру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475656" y="476672"/>
            <a:ext cx="6172200" cy="1440160"/>
          </a:xfrm>
        </p:spPr>
        <p:txBody>
          <a:bodyPr>
            <a:normAutofit/>
          </a:bodyPr>
          <a:lstStyle/>
          <a:p>
            <a:pPr algn="ctr"/>
            <a:r>
              <a:rPr lang="ru-RU" sz="54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Массаж рук</a:t>
            </a:r>
            <a:endParaRPr lang="ru-RU" sz="54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95536" y="2132856"/>
            <a:ext cx="8208912" cy="172178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Интенсивное воздействие на кончики пальцев стимулирует прилив крови к рукам. Это благоприятствует психоэмоциональной устойчивости и физическому здоровью.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ру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60648"/>
            <a:ext cx="2632720" cy="724942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000" b="1" cap="none" dirty="0" smtClean="0">
                <a:ln/>
                <a:solidFill>
                  <a:srgbClr val="FF0000"/>
                </a:solidFill>
              </a:rPr>
              <a:t>Блины</a:t>
            </a:r>
            <a:r>
              <a:rPr lang="ru-RU" sz="4000" b="1" cap="none" dirty="0" smtClean="0">
                <a:ln/>
                <a:solidFill>
                  <a:schemeClr val="accent3"/>
                </a:solidFill>
              </a:rPr>
              <a:t> </a:t>
            </a:r>
            <a:endParaRPr lang="ru-RU" sz="4000" b="1" cap="none" dirty="0">
              <a:ln/>
              <a:solidFill>
                <a:schemeClr val="accent3"/>
              </a:solidFill>
            </a:endParaRPr>
          </a:p>
        </p:txBody>
      </p:sp>
      <p:pic>
        <p:nvPicPr>
          <p:cNvPr id="33794" name="Picture 2" descr="art / красивые рисунки и картины / смешные картинки и другие приколы: комиксы, гиф анимация, видео, лучший интеллектуальный юмо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256012"/>
            <a:ext cx="1994489" cy="3601988"/>
          </a:xfrm>
          <a:prstGeom prst="rect">
            <a:avLst/>
          </a:prstGeom>
          <a:noFill/>
        </p:spPr>
      </p:pic>
      <p:pic>
        <p:nvPicPr>
          <p:cNvPr id="33796" name="Picture 4" descr="Отрисовки зверушек с цветами на прозрачном фоне - Поделк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979712" y="1628800"/>
            <a:ext cx="2288207" cy="3350578"/>
          </a:xfrm>
          <a:prstGeom prst="rect">
            <a:avLst/>
          </a:prstGeom>
          <a:noFill/>
        </p:spPr>
      </p:pic>
      <p:pic>
        <p:nvPicPr>
          <p:cNvPr id="33798" name="Picture 6" descr="переделываем картинки на заказ!!!- я.ру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332656"/>
            <a:ext cx="2066925" cy="866776"/>
          </a:xfrm>
          <a:prstGeom prst="rect">
            <a:avLst/>
          </a:prstGeom>
          <a:noFill/>
        </p:spPr>
      </p:pic>
      <p:pic>
        <p:nvPicPr>
          <p:cNvPr id="33800" name="Picture 8" descr="переделываем картинки на заказ!!!- я.ру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188640"/>
            <a:ext cx="2066925" cy="866776"/>
          </a:xfrm>
          <a:prstGeom prst="rect">
            <a:avLst/>
          </a:prstGeom>
          <a:noFill/>
        </p:spPr>
      </p:pic>
      <p:pic>
        <p:nvPicPr>
          <p:cNvPr id="33802" name="Picture 10" descr="Форум PS-Штучк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2636912"/>
            <a:ext cx="2458244" cy="2458244"/>
          </a:xfrm>
          <a:prstGeom prst="rect">
            <a:avLst/>
          </a:prstGeom>
          <a:noFill/>
        </p:spPr>
      </p:pic>
      <p:pic>
        <p:nvPicPr>
          <p:cNvPr id="33804" name="Picture 12" descr="Картинки на прозрачном фоне люди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7114949" y="3749772"/>
            <a:ext cx="2029051" cy="3108228"/>
          </a:xfrm>
          <a:prstGeom prst="rect">
            <a:avLst/>
          </a:prstGeom>
          <a:noFill/>
        </p:spPr>
      </p:pic>
      <p:pic>
        <p:nvPicPr>
          <p:cNvPr id="33806" name="Picture 14" descr="Pancakes and fritters Блины и оладьи &quot; ALLDAY - народный сайт о дизайне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15816" y="5013176"/>
            <a:ext cx="3036446" cy="1716436"/>
          </a:xfrm>
          <a:prstGeom prst="rect">
            <a:avLst/>
          </a:prstGeom>
          <a:noFill/>
        </p:spPr>
      </p:pic>
      <p:pic>
        <p:nvPicPr>
          <p:cNvPr id="13" name="18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0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ру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778098"/>
          </a:xfrm>
        </p:spPr>
        <p:txBody>
          <a:bodyPr>
            <a:normAutofit/>
          </a:bodyPr>
          <a:lstStyle/>
          <a:p>
            <a:pPr algn="ctr"/>
            <a:r>
              <a:rPr lang="ru-RU" sz="32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Поиграем с шишками</a:t>
            </a:r>
            <a:endParaRPr lang="ru-RU" sz="32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5013176"/>
            <a:ext cx="377859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/>
              <a:t>"Покатай шишку"</a:t>
            </a:r>
            <a:endParaRPr lang="ru-RU" sz="3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340768"/>
            <a:ext cx="365837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/>
              <a:t>"Поймай шишку"</a:t>
            </a:r>
            <a:endParaRPr lang="ru-RU" sz="3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1412776"/>
            <a:ext cx="392767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/>
              <a:t>«Покрути шишку»</a:t>
            </a:r>
            <a:endParaRPr lang="ru-RU" sz="3000" dirty="0"/>
          </a:p>
        </p:txBody>
      </p:sp>
      <p:pic>
        <p:nvPicPr>
          <p:cNvPr id="32770" name="Picture 2" descr="анимация шишка - Склад Анимаций - Анимации Малого Размера - АНИМАЦИИ - МИР АНИМАШЕК /будьте как дом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789040"/>
            <a:ext cx="1872208" cy="1614442"/>
          </a:xfrm>
          <a:prstGeom prst="rect">
            <a:avLst/>
          </a:prstGeom>
          <a:noFill/>
        </p:spPr>
      </p:pic>
      <p:pic>
        <p:nvPicPr>
          <p:cNvPr id="32772" name="Picture 4" descr="анимация шишка - Склад Анимаций - Анимации Малого Размера - АНИМАЦИИ - МИР АНИМАШЕК /будьте как дом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9521" y="260648"/>
            <a:ext cx="1874479" cy="1616400"/>
          </a:xfrm>
          <a:prstGeom prst="rect">
            <a:avLst/>
          </a:prstGeom>
          <a:noFill/>
        </p:spPr>
      </p:pic>
      <p:pic>
        <p:nvPicPr>
          <p:cNvPr id="32774" name="Picture 6" descr="Хвойные веточки, шишки, мишура в формате PNG - PNG картинки - - Чуланчи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611724"/>
            <a:ext cx="1329626" cy="1246276"/>
          </a:xfrm>
          <a:prstGeom prst="rect">
            <a:avLst/>
          </a:prstGeom>
          <a:noFill/>
        </p:spPr>
      </p:pic>
      <p:pic>
        <p:nvPicPr>
          <p:cNvPr id="32776" name="Picture 8" descr="РАЗВИВАЕМ МЕЛКУЮ МОТОРИКУ У МАЛЫШЕЙ - img_4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1916832"/>
            <a:ext cx="2016224" cy="2133532"/>
          </a:xfrm>
          <a:prstGeom prst="rect">
            <a:avLst/>
          </a:prstGeom>
          <a:noFill/>
        </p:spPr>
      </p:pic>
      <p:pic>
        <p:nvPicPr>
          <p:cNvPr id="32778" name="Picture 10" descr="РАЗВИВАЕМ МЕЛКУЮ МОТОРИКУ У МАЛЫШЕЙ - img_4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4509120"/>
            <a:ext cx="2021091" cy="2134800"/>
          </a:xfrm>
          <a:prstGeom prst="rect">
            <a:avLst/>
          </a:prstGeom>
          <a:noFill/>
        </p:spPr>
      </p:pic>
      <p:pic>
        <p:nvPicPr>
          <p:cNvPr id="32780" name="Picture 12" descr="РАЗВИВАЕМ МЕЛКУЮ МОТОРИКУ У МАЛЫШЕЙ - img_4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2060848"/>
            <a:ext cx="2024758" cy="213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Красочные детские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53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498178"/>
          </a:xfrm>
        </p:spPr>
        <p:txBody>
          <a:bodyPr>
            <a:noAutofit/>
          </a:bodyPr>
          <a:lstStyle/>
          <a:p>
            <a:pPr algn="ctr"/>
            <a:r>
              <a:rPr lang="ru-RU" sz="40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Массаж волшебных точек ушек </a:t>
            </a:r>
            <a:endParaRPr lang="ru-RU" sz="40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2276872"/>
            <a:ext cx="55446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 smtClean="0"/>
              <a:t>Этот вид закаливания основан </a:t>
            </a:r>
            <a:r>
              <a:rPr lang="ru-RU" sz="3000" smtClean="0"/>
              <a:t>на стимуляции </a:t>
            </a:r>
            <a:r>
              <a:rPr lang="ru-RU" sz="3000" dirty="0" smtClean="0"/>
              <a:t>биологически активных точек, расположенных на ушной раковине и связанных рефлекторно почти со всеми органами тела</a:t>
            </a:r>
            <a:endParaRPr lang="ru-RU" sz="3000" dirty="0"/>
          </a:p>
        </p:txBody>
      </p:sp>
      <p:pic>
        <p:nvPicPr>
          <p:cNvPr id="34820" name="Picture 4" descr="Гифки на прозрачном фоне &quot;Кошки-мышки&quot;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2718"/>
            <a:ext cx="4427984" cy="4427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Дневник maKnika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Цель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8424936" cy="16127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Сохранение и укрепление психического и физического здоровья и приобщение дошкольников к основам здорового образа жизни, через игровой массаж.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95536" y="2204864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cap="small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Задачи</a:t>
            </a:r>
            <a:r>
              <a:rPr lang="ru-RU" sz="3000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67544" y="3429000"/>
            <a:ext cx="7467600" cy="1800200"/>
          </a:xfrm>
          <a:prstGeom prst="rect">
            <a:avLst/>
          </a:prstGeom>
        </p:spPr>
        <p:txBody>
          <a:bodyPr vert="horz">
            <a:normAutofit fontScale="5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sz="3800" dirty="0" smtClean="0"/>
              <a:t>Приобщить дошкольников к здоровому образу жизни.</a:t>
            </a:r>
          </a:p>
          <a:p>
            <a:pPr>
              <a:buFont typeface="Wingdings" pitchFamily="2" charset="2"/>
              <a:buChar char="Ø"/>
            </a:pPr>
            <a:r>
              <a:rPr lang="ru-RU" sz="3800" dirty="0" smtClean="0"/>
              <a:t>Познакомить детей с игровым массажем.</a:t>
            </a:r>
          </a:p>
          <a:p>
            <a:pPr>
              <a:buFont typeface="Wingdings" pitchFamily="2" charset="2"/>
              <a:buChar char="Ø"/>
            </a:pPr>
            <a:r>
              <a:rPr lang="ru-RU" sz="3800" dirty="0" smtClean="0"/>
              <a:t>Научить детей дошкольного возраста элементам игрового массажа.</a:t>
            </a:r>
            <a:br>
              <a:rPr lang="ru-RU" sz="3800" dirty="0" smtClean="0"/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расочные детские фо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96537" cy="6858000"/>
          </a:xfrm>
          <a:prstGeom prst="rect">
            <a:avLst/>
          </a:prstGeom>
          <a:noFill/>
        </p:spPr>
      </p:pic>
      <p:pic>
        <p:nvPicPr>
          <p:cNvPr id="35842" name="Picture 2" descr="В продолжение к массажу ушей!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940152" y="404664"/>
            <a:ext cx="2699792" cy="3456651"/>
          </a:xfrm>
          <a:prstGeom prst="rect">
            <a:avLst/>
          </a:prstGeom>
          <a:noFill/>
        </p:spPr>
      </p:pic>
      <p:pic>
        <p:nvPicPr>
          <p:cNvPr id="5" name="2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6093296"/>
            <a:ext cx="304800" cy="304800"/>
          </a:xfrm>
          <a:prstGeom prst="rect">
            <a:avLst/>
          </a:prstGeom>
        </p:spPr>
      </p:pic>
      <p:pic>
        <p:nvPicPr>
          <p:cNvPr id="7174" name="Picture 6" descr="Дети. - Дети. - Клипарты PNG - Клипарты у Анны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076056" y="3933056"/>
            <a:ext cx="1736233" cy="2664296"/>
          </a:xfrm>
          <a:prstGeom prst="rect">
            <a:avLst/>
          </a:prstGeom>
          <a:noFill/>
        </p:spPr>
      </p:pic>
      <p:pic>
        <p:nvPicPr>
          <p:cNvPr id="7178" name="Picture 10" descr="Дети и подрости в векторе &quot; Шаблоны photoshop и Рамки для фото, клипарты векторные и растровы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1772816"/>
            <a:ext cx="4163616" cy="33308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расочные детские фон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96537" cy="6858000"/>
          </a:xfrm>
          <a:prstGeom prst="rect">
            <a:avLst/>
          </a:prstGeom>
          <a:noFill/>
        </p:spPr>
      </p:pic>
      <p:pic>
        <p:nvPicPr>
          <p:cNvPr id="37890" name="Picture 2" descr="Дамбо - анимашки блестяшки картинки детям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060848"/>
            <a:ext cx="4536504" cy="4536504"/>
          </a:xfrm>
          <a:prstGeom prst="rect">
            <a:avLst/>
          </a:prstGeom>
          <a:noFill/>
        </p:spPr>
      </p:pic>
      <p:pic>
        <p:nvPicPr>
          <p:cNvPr id="37892" name="Picture 4" descr="Купить Рисунок на канве Дамбо . Интернет магазин biserok.in.…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56137" y="3717032"/>
            <a:ext cx="3587863" cy="2924944"/>
          </a:xfrm>
          <a:prstGeom prst="rect">
            <a:avLst/>
          </a:prstGeom>
          <a:noFill/>
        </p:spPr>
      </p:pic>
      <p:sp>
        <p:nvSpPr>
          <p:cNvPr id="8" name="Стрелка вниз 7"/>
          <p:cNvSpPr/>
          <p:nvPr/>
        </p:nvSpPr>
        <p:spPr>
          <a:xfrm>
            <a:off x="7956376" y="5301208"/>
            <a:ext cx="504056" cy="648072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гнутая вправо стрелка 8"/>
          <p:cNvSpPr/>
          <p:nvPr/>
        </p:nvSpPr>
        <p:spPr>
          <a:xfrm>
            <a:off x="3203848" y="4005064"/>
            <a:ext cx="1008112" cy="1440160"/>
          </a:xfrm>
          <a:prstGeom prst="curved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7896" name="Picture 8" descr="&quot;Анимированные бабочки - Я. Чайник! - я.ру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583955">
            <a:off x="7092280" y="188640"/>
            <a:ext cx="1832103" cy="1455813"/>
          </a:xfrm>
          <a:prstGeom prst="rect">
            <a:avLst/>
          </a:prstGeom>
          <a:noFill/>
        </p:spPr>
      </p:pic>
      <p:pic>
        <p:nvPicPr>
          <p:cNvPr id="37898" name="Picture 10" descr="3 анимация - Ольга Николаевна Козина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20072" y="332656"/>
            <a:ext cx="1247775" cy="1190625"/>
          </a:xfrm>
          <a:prstGeom prst="rect">
            <a:avLst/>
          </a:prstGeom>
          <a:noFill/>
        </p:spPr>
      </p:pic>
      <p:pic>
        <p:nvPicPr>
          <p:cNvPr id="37900" name="Picture 12" descr="&quot;Анимированные бабочки - Я. Чайник! - я.ру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28184" y="1556792"/>
            <a:ext cx="1133475" cy="1066801"/>
          </a:xfrm>
          <a:prstGeom prst="rect">
            <a:avLst/>
          </a:prstGeom>
          <a:noFill/>
        </p:spPr>
      </p:pic>
      <p:pic>
        <p:nvPicPr>
          <p:cNvPr id="12" name="22,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0" y="5589240"/>
            <a:ext cx="304800" cy="304800"/>
          </a:xfrm>
          <a:prstGeom prst="rect">
            <a:avLst/>
          </a:prstGeom>
        </p:spPr>
      </p:pic>
      <p:pic>
        <p:nvPicPr>
          <p:cNvPr id="13" name="22,2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0" y="5229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7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40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расочные детские фо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96537" cy="6858000"/>
          </a:xfrm>
          <a:prstGeom prst="rect">
            <a:avLst/>
          </a:prstGeom>
          <a:noFill/>
        </p:spPr>
      </p:pic>
      <p:pic>
        <p:nvPicPr>
          <p:cNvPr id="36868" name="Picture 4" descr="стеатогепати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04664"/>
            <a:ext cx="3638550" cy="5705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трелка влево 7"/>
          <p:cNvSpPr/>
          <p:nvPr/>
        </p:nvSpPr>
        <p:spPr>
          <a:xfrm>
            <a:off x="5652120" y="3068960"/>
            <a:ext cx="2520280" cy="13681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444208" y="364502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КОЗЕЛОК</a:t>
            </a:r>
            <a:endParaRPr lang="ru-RU" dirty="0"/>
          </a:p>
        </p:txBody>
      </p:sp>
      <p:pic>
        <p:nvPicPr>
          <p:cNvPr id="7" name="23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5301208"/>
            <a:ext cx="304800" cy="304800"/>
          </a:xfrm>
          <a:prstGeom prst="rect">
            <a:avLst/>
          </a:prstGeom>
        </p:spPr>
      </p:pic>
      <p:pic>
        <p:nvPicPr>
          <p:cNvPr id="5124" name="Picture 4" descr="Милые и забавные сказочные зверюшки: мишки, белочки, слонята, ёжики - клипарт в формате PNG на прозрачном фоне &quot; Alldaydesing.n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-610977"/>
            <a:ext cx="5256584" cy="63716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ownload Ppt Free Beauty Wallpapers Powerpoint Backgrounds Pelauts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881192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Обширное умывание</a:t>
            </a:r>
            <a:endParaRPr lang="ru-RU" sz="40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63272" cy="132474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000" dirty="0" smtClean="0"/>
              <a:t>Обширное умывание как эффективный вид закаливания рекомендуется для детей со среднего возраста, проводится после сна.</a:t>
            </a:r>
            <a:endParaRPr lang="ru-RU" sz="3000" dirty="0"/>
          </a:p>
        </p:txBody>
      </p:sp>
      <p:pic>
        <p:nvPicPr>
          <p:cNvPr id="38916" name="Picture 4" descr="Счастливые дети : Группа по интересам. Дети : Одноклассн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356992"/>
            <a:ext cx="4686300" cy="3143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ownload Ppt Free Beauty Wallpapers Powerpoint Backgrounds Pelauts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188640"/>
            <a:ext cx="4288904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</a:rPr>
              <a:t>«Умывай-ка»</a:t>
            </a:r>
            <a:endParaRPr lang="ru-RU" sz="40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pic>
        <p:nvPicPr>
          <p:cNvPr id="39938" name="Picture 2" descr="Поговорим о закаливании Pandia.r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908720"/>
            <a:ext cx="3594099" cy="267090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7504" y="332656"/>
            <a:ext cx="43924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 – обмоем кисть руки,</a:t>
            </a:r>
            <a:br>
              <a:rPr lang="ru-RU" dirty="0" smtClean="0"/>
            </a:br>
            <a:r>
              <a:rPr lang="ru-RU" dirty="0" smtClean="0"/>
              <a:t>Два- с другою повтори,</a:t>
            </a:r>
            <a:br>
              <a:rPr lang="ru-RU" dirty="0" smtClean="0"/>
            </a:br>
            <a:r>
              <a:rPr lang="ru-RU" dirty="0" smtClean="0"/>
              <a:t>Три- до локтя намочили,</a:t>
            </a:r>
            <a:br>
              <a:rPr lang="ru-RU" dirty="0" smtClean="0"/>
            </a:br>
            <a:r>
              <a:rPr lang="ru-RU" dirty="0" smtClean="0"/>
              <a:t>Четыре – с другою повторили.</a:t>
            </a:r>
          </a:p>
          <a:p>
            <a:r>
              <a:rPr lang="ru-RU" dirty="0" smtClean="0"/>
              <a:t>Пять- по шее провели.</a:t>
            </a:r>
          </a:p>
          <a:p>
            <a:r>
              <a:rPr lang="ru-RU" dirty="0" smtClean="0"/>
              <a:t>Шесть – смелее по груди.</a:t>
            </a:r>
          </a:p>
          <a:p>
            <a:r>
              <a:rPr lang="ru-RU" dirty="0" smtClean="0"/>
              <a:t>Семь – лицо свое обмоем,</a:t>
            </a:r>
          </a:p>
          <a:p>
            <a:r>
              <a:rPr lang="ru-RU" dirty="0" smtClean="0"/>
              <a:t>Восемь – с рук усталость смоем.</a:t>
            </a:r>
          </a:p>
          <a:p>
            <a:r>
              <a:rPr lang="ru-RU" dirty="0" smtClean="0"/>
              <a:t>Девять- воду отжимай,</a:t>
            </a:r>
            <a:br>
              <a:rPr lang="ru-RU" dirty="0" smtClean="0"/>
            </a:br>
            <a:r>
              <a:rPr lang="ru-RU" dirty="0" smtClean="0"/>
              <a:t>Десять – сухо вытирай.</a:t>
            </a:r>
            <a:endParaRPr lang="ru-RU" dirty="0"/>
          </a:p>
        </p:txBody>
      </p:sp>
      <p:pic>
        <p:nvPicPr>
          <p:cNvPr id="2052" name="Picture 4" descr="95% взрослых не умеют мыть руки, - ученые - Новости Украины. Главно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284984"/>
            <a:ext cx="4725566" cy="3308227"/>
          </a:xfrm>
          <a:prstGeom prst="rect">
            <a:avLst/>
          </a:prstGeom>
          <a:noFill/>
        </p:spPr>
      </p:pic>
      <p:pic>
        <p:nvPicPr>
          <p:cNvPr id="8" name="25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0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4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Заповеди продления молодости и здоровья Сам себе ВОЛШЕБНИК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Blackberry Background Roadrunner_New Mobile Wallpaper,iPhone,Android Wallpape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cap="none" dirty="0" smtClean="0">
                <a:ln/>
                <a:solidFill>
                  <a:srgbClr val="FF0000"/>
                </a:solidFill>
              </a:rPr>
              <a:t>Используемый материал</a:t>
            </a:r>
            <a:endParaRPr lang="ru-RU" b="1" cap="none" dirty="0">
              <a:ln/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Интернет – ресурсы 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"/>
              </a:rPr>
              <a:t>http://yandex.ru/images/search?text=%D0%BA%D0%B0%D1%80%D1%82%D0%B8%D0%BD%D0%BA%D0%B8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6388" name="Picture 4" descr="Стена ВКонтакт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73224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 rot="10800000" flipV="1">
            <a:off x="4607496" y="2780928"/>
            <a:ext cx="4536504" cy="468052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Нос - важнейшая рефлексогенная зона лица. Он связан с желудком, толстой и тонкой кишкой, селезенкой, нервной системой. Массируют нос с целью стимуляции деятельности головного мозга.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11" name="Picture 15" descr="Дневник maKnika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68952" cy="666328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cap="none" dirty="0" smtClean="0">
                <a:ln/>
                <a:solidFill>
                  <a:srgbClr val="FF0000"/>
                </a:solidFill>
              </a:rPr>
              <a:t>«Помоги носику собраться на прогулку»</a:t>
            </a:r>
            <a:endParaRPr lang="ru-RU" b="1" cap="none" dirty="0">
              <a:ln/>
              <a:solidFill>
                <a:srgbClr val="FF0000"/>
              </a:solidFill>
            </a:endParaRPr>
          </a:p>
        </p:txBody>
      </p:sp>
      <p:pic>
        <p:nvPicPr>
          <p:cNvPr id="29716" name="Picture 20" descr="C:\Users\Алина\Desktop\0_86088_13cacf2d_XL.png"/>
          <p:cNvPicPr>
            <a:picLocks noChangeAspect="1" noChangeArrowheads="1"/>
          </p:cNvPicPr>
          <p:nvPr/>
        </p:nvPicPr>
        <p:blipFill>
          <a:blip r:embed="rId4" cstate="print"/>
          <a:srcRect l="27695" r="11375"/>
          <a:stretch>
            <a:fillRect/>
          </a:stretch>
        </p:blipFill>
        <p:spPr bwMode="auto">
          <a:xfrm>
            <a:off x="1043608" y="1412776"/>
            <a:ext cx="3168352" cy="5219048"/>
          </a:xfrm>
          <a:prstGeom prst="rect">
            <a:avLst/>
          </a:prstGeom>
          <a:noFill/>
        </p:spPr>
      </p:pic>
      <p:pic>
        <p:nvPicPr>
          <p:cNvPr id="7" name="5сл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627784" y="6553200"/>
            <a:ext cx="304800" cy="304800"/>
          </a:xfrm>
          <a:prstGeom prst="rect">
            <a:avLst/>
          </a:prstGeom>
        </p:spPr>
      </p:pic>
      <p:pic>
        <p:nvPicPr>
          <p:cNvPr id="29715" name="Picture 19" descr="Мафия -47. Цирк - Страница 19 - Мафия - Самарские родител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1124744"/>
            <a:ext cx="3864429" cy="2898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11" name="Picture 15" descr="Дневник maKnika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68952" cy="666328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dirty="0" smtClean="0">
                <a:ln/>
                <a:solidFill>
                  <a:srgbClr val="FF0000"/>
                </a:solidFill>
              </a:rPr>
              <a:t>«Носик балуется»</a:t>
            </a:r>
            <a:endParaRPr lang="ru-RU" sz="3600" b="1" cap="none" dirty="0">
              <a:ln/>
              <a:solidFill>
                <a:srgbClr val="FF0000"/>
              </a:solidFill>
            </a:endParaRPr>
          </a:p>
        </p:txBody>
      </p:sp>
      <p:pic>
        <p:nvPicPr>
          <p:cNvPr id="29716" name="Picture 20" descr="C:\Users\Алина\Desktop\0_86088_13cacf2d_XL.png"/>
          <p:cNvPicPr>
            <a:picLocks noChangeAspect="1" noChangeArrowheads="1"/>
          </p:cNvPicPr>
          <p:nvPr/>
        </p:nvPicPr>
        <p:blipFill>
          <a:blip r:embed="rId4" cstate="print"/>
          <a:srcRect l="27695" r="11375"/>
          <a:stretch>
            <a:fillRect/>
          </a:stretch>
        </p:blipFill>
        <p:spPr bwMode="auto">
          <a:xfrm>
            <a:off x="2699792" y="1196752"/>
            <a:ext cx="3168352" cy="5219048"/>
          </a:xfrm>
          <a:prstGeom prst="rect">
            <a:avLst/>
          </a:prstGeom>
          <a:noFill/>
        </p:spPr>
      </p:pic>
      <p:sp>
        <p:nvSpPr>
          <p:cNvPr id="7" name="Стрелка вправо 6"/>
          <p:cNvSpPr/>
          <p:nvPr/>
        </p:nvSpPr>
        <p:spPr>
          <a:xfrm>
            <a:off x="3203848" y="2420888"/>
            <a:ext cx="648072" cy="3600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 rot="10800000">
            <a:off x="4499992" y="2420888"/>
            <a:ext cx="648072" cy="3600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6сл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699792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11" name="Picture 15" descr="Дневник maKnika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68952" cy="666328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dirty="0" smtClean="0">
                <a:ln/>
                <a:solidFill>
                  <a:srgbClr val="FF0000"/>
                </a:solidFill>
              </a:rPr>
              <a:t>«Носик нюхает приятный запах»</a:t>
            </a:r>
            <a:endParaRPr lang="ru-RU" sz="3600" b="1" cap="none" dirty="0">
              <a:ln/>
              <a:solidFill>
                <a:srgbClr val="FF0000"/>
              </a:solidFill>
            </a:endParaRPr>
          </a:p>
        </p:txBody>
      </p:sp>
      <p:pic>
        <p:nvPicPr>
          <p:cNvPr id="29716" name="Picture 20" descr="C:\Users\Алина\Desktop\0_86088_13cacf2d_XL.png"/>
          <p:cNvPicPr>
            <a:picLocks noChangeAspect="1" noChangeArrowheads="1"/>
          </p:cNvPicPr>
          <p:nvPr/>
        </p:nvPicPr>
        <p:blipFill>
          <a:blip r:embed="rId4" cstate="print"/>
          <a:srcRect l="27695" r="11375"/>
          <a:stretch>
            <a:fillRect/>
          </a:stretch>
        </p:blipFill>
        <p:spPr bwMode="auto">
          <a:xfrm>
            <a:off x="3203848" y="1340768"/>
            <a:ext cx="3168352" cy="5219048"/>
          </a:xfrm>
          <a:prstGeom prst="rect">
            <a:avLst/>
          </a:prstGeom>
          <a:noFill/>
        </p:spPr>
      </p:pic>
      <p:sp>
        <p:nvSpPr>
          <p:cNvPr id="8" name="Стрелка вправо 7"/>
          <p:cNvSpPr/>
          <p:nvPr/>
        </p:nvSpPr>
        <p:spPr>
          <a:xfrm rot="10800000">
            <a:off x="4932040" y="2564904"/>
            <a:ext cx="648072" cy="3600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3794" name="Picture 2" descr="Цветы на прозрачном фоне &quot; ALLDAY - народный сайт о дизайн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2924944"/>
            <a:ext cx="2916832" cy="2083451"/>
          </a:xfrm>
          <a:prstGeom prst="rect">
            <a:avLst/>
          </a:prstGeom>
          <a:noFill/>
        </p:spPr>
      </p:pic>
      <p:pic>
        <p:nvPicPr>
          <p:cNvPr id="33796" name="Picture 4" descr="Картинки Цветы и сердечки анимации смайлики gif рисунки аватарки скачать бесплатно Цветы и сердечки 30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5989038">
            <a:off x="434446" y="4774376"/>
            <a:ext cx="893234" cy="2072305"/>
          </a:xfrm>
          <a:prstGeom prst="rect">
            <a:avLst/>
          </a:prstGeom>
          <a:noFill/>
        </p:spPr>
      </p:pic>
      <p:pic>
        <p:nvPicPr>
          <p:cNvPr id="33798" name="Picture 6" descr="Летние цветочки - дочки и сыночки 2012)))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4288" y="4077072"/>
            <a:ext cx="902796" cy="1012702"/>
          </a:xfrm>
          <a:prstGeom prst="rect">
            <a:avLst/>
          </a:prstGeom>
          <a:noFill/>
        </p:spPr>
      </p:pic>
      <p:pic>
        <p:nvPicPr>
          <p:cNvPr id="10" name="7сл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2699792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5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11" name="Picture 15" descr="Дневник maKnika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68952" cy="666328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dirty="0" smtClean="0">
                <a:ln/>
                <a:solidFill>
                  <a:srgbClr val="FF0000"/>
                </a:solidFill>
              </a:rPr>
              <a:t>«Носик поет песенку»</a:t>
            </a:r>
            <a:endParaRPr lang="ru-RU" sz="3600" b="1" cap="none" dirty="0">
              <a:ln/>
              <a:solidFill>
                <a:srgbClr val="FF0000"/>
              </a:solidFill>
            </a:endParaRPr>
          </a:p>
        </p:txBody>
      </p:sp>
      <p:pic>
        <p:nvPicPr>
          <p:cNvPr id="29716" name="Picture 20" descr="C:\Users\Алина\Desktop\0_86088_13cacf2d_XL.png"/>
          <p:cNvPicPr>
            <a:picLocks noChangeAspect="1" noChangeArrowheads="1"/>
          </p:cNvPicPr>
          <p:nvPr/>
        </p:nvPicPr>
        <p:blipFill>
          <a:blip r:embed="rId4" cstate="print"/>
          <a:srcRect l="27695" r="11375"/>
          <a:stretch>
            <a:fillRect/>
          </a:stretch>
        </p:blipFill>
        <p:spPr bwMode="auto">
          <a:xfrm>
            <a:off x="251520" y="1124744"/>
            <a:ext cx="3168352" cy="5219048"/>
          </a:xfrm>
          <a:prstGeom prst="rect">
            <a:avLst/>
          </a:prstGeom>
          <a:noFill/>
        </p:spPr>
      </p:pic>
      <p:pic>
        <p:nvPicPr>
          <p:cNvPr id="35848" name="Picture 8" descr="ФОНЫ для дизайна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124744"/>
            <a:ext cx="952500" cy="1143001"/>
          </a:xfrm>
          <a:prstGeom prst="rect">
            <a:avLst/>
          </a:prstGeom>
          <a:noFill/>
        </p:spPr>
      </p:pic>
      <p:pic>
        <p:nvPicPr>
          <p:cNvPr id="35850" name="Picture 10" descr="ФОНЫ для дизайна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1628800"/>
            <a:ext cx="952500" cy="1143001"/>
          </a:xfrm>
          <a:prstGeom prst="rect">
            <a:avLst/>
          </a:prstGeom>
          <a:noFill/>
        </p:spPr>
      </p:pic>
      <p:pic>
        <p:nvPicPr>
          <p:cNvPr id="15" name="Picture 8" descr="ФОНЫ для дизайна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1052736"/>
            <a:ext cx="952500" cy="1143001"/>
          </a:xfrm>
          <a:prstGeom prst="rect">
            <a:avLst/>
          </a:prstGeom>
          <a:noFill/>
        </p:spPr>
      </p:pic>
      <p:pic>
        <p:nvPicPr>
          <p:cNvPr id="16" name="Picture 8" descr="ФОНЫ для дизайна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1628800"/>
            <a:ext cx="952500" cy="1143001"/>
          </a:xfrm>
          <a:prstGeom prst="rect">
            <a:avLst/>
          </a:prstGeom>
          <a:noFill/>
        </p:spPr>
      </p:pic>
      <p:sp>
        <p:nvSpPr>
          <p:cNvPr id="17" name="Стрелка вправо 16"/>
          <p:cNvSpPr/>
          <p:nvPr/>
        </p:nvSpPr>
        <p:spPr>
          <a:xfrm>
            <a:off x="827584" y="2420888"/>
            <a:ext cx="648072" cy="3600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 rot="10800000">
            <a:off x="2051720" y="2420888"/>
            <a:ext cx="648072" cy="3600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5852" name="Picture 12" descr="Плейкаст &quot;Золотой саксофон&quot;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3284984"/>
            <a:ext cx="2232247" cy="3333750"/>
          </a:xfrm>
          <a:prstGeom prst="rect">
            <a:avLst/>
          </a:prstGeom>
          <a:noFill/>
        </p:spPr>
      </p:pic>
      <p:pic>
        <p:nvPicPr>
          <p:cNvPr id="13" name="8сл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27718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7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11" name="Picture 15" descr="Дневник maKnika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68952" cy="666328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dirty="0" smtClean="0">
                <a:ln/>
                <a:solidFill>
                  <a:srgbClr val="FF0000"/>
                </a:solidFill>
              </a:rPr>
              <a:t>«Погреем носик»</a:t>
            </a:r>
            <a:endParaRPr lang="ru-RU" sz="3600" b="1" cap="none" dirty="0">
              <a:ln/>
              <a:solidFill>
                <a:srgbClr val="FF0000"/>
              </a:solidFill>
            </a:endParaRPr>
          </a:p>
        </p:txBody>
      </p:sp>
      <p:pic>
        <p:nvPicPr>
          <p:cNvPr id="29716" name="Picture 20" descr="C:\Users\Алина\Desktop\0_86088_13cacf2d_XL.png"/>
          <p:cNvPicPr>
            <a:picLocks noChangeAspect="1" noChangeArrowheads="1"/>
          </p:cNvPicPr>
          <p:nvPr/>
        </p:nvPicPr>
        <p:blipFill>
          <a:blip r:embed="rId4" cstate="print"/>
          <a:srcRect l="27695" r="11375"/>
          <a:stretch>
            <a:fillRect/>
          </a:stretch>
        </p:blipFill>
        <p:spPr bwMode="auto">
          <a:xfrm>
            <a:off x="2411760" y="927264"/>
            <a:ext cx="3600400" cy="5930736"/>
          </a:xfrm>
          <a:prstGeom prst="rect">
            <a:avLst/>
          </a:prstGeom>
          <a:noFill/>
        </p:spPr>
      </p:pic>
      <p:pic>
        <p:nvPicPr>
          <p:cNvPr id="37890" name="Picture 2" descr="Красота спасёт мир: Анимированные прозрачные фон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0"/>
            <a:ext cx="5807174" cy="2996952"/>
          </a:xfrm>
          <a:prstGeom prst="rect">
            <a:avLst/>
          </a:prstGeom>
          <a:noFill/>
        </p:spPr>
      </p:pic>
      <p:pic>
        <p:nvPicPr>
          <p:cNvPr id="37892" name="Picture 4" descr="Красота спасёт мир: Анимированные прозрачные фон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85594" y="0"/>
            <a:ext cx="6458406" cy="3212976"/>
          </a:xfrm>
          <a:prstGeom prst="rect">
            <a:avLst/>
          </a:prstGeom>
          <a:noFill/>
        </p:spPr>
      </p:pic>
      <p:pic>
        <p:nvPicPr>
          <p:cNvPr id="8" name="9сл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699792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8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11" name="Picture 15" descr="Дневник maKnika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68952" cy="666328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dirty="0" smtClean="0">
                <a:ln/>
                <a:solidFill>
                  <a:srgbClr val="FF0000"/>
                </a:solidFill>
              </a:rPr>
              <a:t>«Возвращение домой»</a:t>
            </a:r>
            <a:endParaRPr lang="ru-RU" sz="3600" b="1" cap="none" dirty="0">
              <a:ln/>
              <a:solidFill>
                <a:srgbClr val="FF0000"/>
              </a:solidFill>
            </a:endParaRPr>
          </a:p>
        </p:txBody>
      </p:sp>
      <p:pic>
        <p:nvPicPr>
          <p:cNvPr id="29716" name="Picture 20" descr="C:\Users\Алина\Desktop\0_86088_13cacf2d_XL.png"/>
          <p:cNvPicPr>
            <a:picLocks noChangeAspect="1" noChangeArrowheads="1"/>
          </p:cNvPicPr>
          <p:nvPr/>
        </p:nvPicPr>
        <p:blipFill>
          <a:blip r:embed="rId4" cstate="print"/>
          <a:srcRect l="27695" r="11375"/>
          <a:stretch>
            <a:fillRect/>
          </a:stretch>
        </p:blipFill>
        <p:spPr bwMode="auto">
          <a:xfrm>
            <a:off x="2771800" y="1164493"/>
            <a:ext cx="3456384" cy="5693507"/>
          </a:xfrm>
          <a:prstGeom prst="rect">
            <a:avLst/>
          </a:prstGeom>
          <a:noFill/>
        </p:spPr>
      </p:pic>
      <p:pic>
        <p:nvPicPr>
          <p:cNvPr id="6" name="10сл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627784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509</TotalTime>
  <Words>215</Words>
  <Application>Microsoft Office PowerPoint</Application>
  <PresentationFormat>Экран (4:3)</PresentationFormat>
  <Paragraphs>39</Paragraphs>
  <Slides>26</Slides>
  <Notes>1</Notes>
  <HiddenSlides>0</HiddenSlides>
  <MMClips>20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Эркер</vt:lpstr>
      <vt:lpstr>Слайд 1</vt:lpstr>
      <vt:lpstr>Цель:</vt:lpstr>
      <vt:lpstr> </vt:lpstr>
      <vt:lpstr>«Помоги носику собраться на прогулку»</vt:lpstr>
      <vt:lpstr>«Носик балуется»</vt:lpstr>
      <vt:lpstr>«Носик нюхает приятный запах»</vt:lpstr>
      <vt:lpstr>«Носик поет песенку»</vt:lpstr>
      <vt:lpstr>«Погреем носик»</vt:lpstr>
      <vt:lpstr>«Возвращение домой»</vt:lpstr>
      <vt:lpstr>Закаливающий массаж подошв</vt:lpstr>
      <vt:lpstr>Слайд 11</vt:lpstr>
      <vt:lpstr>Слайд 12</vt:lpstr>
      <vt:lpstr>Слайд 13</vt:lpstr>
      <vt:lpstr>Слайд 14</vt:lpstr>
      <vt:lpstr>Слайд 15</vt:lpstr>
      <vt:lpstr>Массаж рук</vt:lpstr>
      <vt:lpstr>Блины </vt:lpstr>
      <vt:lpstr>Поиграем с шишками</vt:lpstr>
      <vt:lpstr>Массаж волшебных точек ушек </vt:lpstr>
      <vt:lpstr>Слайд 20</vt:lpstr>
      <vt:lpstr>Слайд 21</vt:lpstr>
      <vt:lpstr>Слайд 22</vt:lpstr>
      <vt:lpstr>Обширное умывание</vt:lpstr>
      <vt:lpstr>«Умывай-ка»</vt:lpstr>
      <vt:lpstr>Слайд 25</vt:lpstr>
      <vt:lpstr>Используемый материал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Алина</dc:creator>
  <cp:lastModifiedBy>Алина</cp:lastModifiedBy>
  <cp:revision>49</cp:revision>
  <dcterms:created xsi:type="dcterms:W3CDTF">2015-01-01T07:30:47Z</dcterms:created>
  <dcterms:modified xsi:type="dcterms:W3CDTF">2018-03-23T12:36:00Z</dcterms:modified>
</cp:coreProperties>
</file>