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2" r:id="rId7"/>
    <p:sldId id="25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DFC01-BF21-4D47-9C9A-930AE473BAA1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B4B98-B4ED-407A-9D69-2B0B1ADB089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FB4B98-B4ED-407A-9D69-2B0B1ADB0891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8420031-C242-447D-8E83-7401729DB2AF}" type="datetimeFigureOut">
              <a:rPr lang="ru-RU" smtClean="0"/>
              <a:t>17.08.2014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C4B7050-4E96-462A-BDB8-051A2F1BB0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3;&#1080;&#1085;&#1072;\Desktop\&#1103;-&#1083;&#1091;&#1085;&#1090;&#1080;&#1082;\FotoCollage3.25Port\penie-ptic-sinica(muzofon.com)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3;&#1080;&#1085;&#1072;\Desktop\&#1103;-&#1083;&#1091;&#1085;&#1090;&#1080;&#1082;\FotoCollage3.25Port\Neizvesten-Ryk-medvedya(muzofon.com).mp3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3;&#1080;&#1085;&#1072;\Desktop\&#1103;-&#1083;&#1091;&#1085;&#1090;&#1080;&#1082;\FotoCollage3.25Port\Zvuk-lisy-na-mobil_nyy-AAAA-AAAAAAAAAAAAAAA(muzofon.com).mp3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3;&#1080;&#1085;&#1072;\Desktop\&#1103;-&#1083;&#1091;&#1085;&#1090;&#1080;&#1082;\FotoCollage3.25Port\1_-_Zvuk_Zajca_(iPlayer.fm)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3;&#1080;&#1085;&#1072;\Desktop\&#1103;-&#1083;&#1091;&#1085;&#1090;&#1080;&#1082;\FotoCollage3.25Port\zvuk-belki(muzofon.com)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3;&#1080;&#1085;&#1072;\Desktop\&#1103;-&#1083;&#1091;&#1085;&#1090;&#1080;&#1082;\FotoCollage3.25Port\Ezhik-zvuk-ezhika(muzofon.com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3;&#1080;&#1085;&#1072;\Desktop\&#1103;-&#1083;&#1091;&#1085;&#1090;&#1080;&#1082;\FotoCollage3.25Port\Zvuk-Voy-volka(muzofon.com).mp3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Скачать обои лето, завирушка, лес, природа, июль, зелень, зеленый, береза, шишкин, кокшетау, деревья, опушка - картинка #17552 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404664"/>
            <a:ext cx="737855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Дикие животные</a:t>
            </a:r>
            <a:endParaRPr lang="ru-RU" sz="6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9" name="penie-ptic-sinic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324528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7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В США байкер врезался в медвед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 зимой в берлоге спит,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потихонечку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храпит,</a:t>
            </a:r>
          </a:p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проснётся, ну реветь,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зовут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его…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Neizvesten-Ryk-medvedy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@дневники - Не все мечты сбываются сами, нужно им помочь. (с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62068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Хитра, рыжая плутовка,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Кур ворует очень ловко.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Она серому волку сестра,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зовут её …</a:t>
            </a:r>
          </a:p>
        </p:txBody>
      </p:sp>
      <p:pic>
        <p:nvPicPr>
          <p:cNvPr id="5" name="Zvuk-lisy-na-mobil_nyy-AAAA-AAAAAAAAAAAAAA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7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Заяц. Записи Планета Земля - наш дом. УО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594928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Лесной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Красавец Ушастый</a:t>
            </a:r>
            <a:r>
              <a:rPr lang="ru-RU" dirty="0"/>
              <a:t> </a:t>
            </a:r>
          </a:p>
        </p:txBody>
      </p:sp>
      <p:pic>
        <p:nvPicPr>
          <p:cNvPr id="5" name="1_-_Zvuk_Zajc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0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Просмотр темы - Просто юмор:))) * На Севе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530120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ветке не птичка-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Зверек-невеличка,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Мех теплый как грелка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Кто же это?.</a:t>
            </a:r>
          </a:p>
        </p:txBody>
      </p:sp>
      <p:pic>
        <p:nvPicPr>
          <p:cNvPr id="4" name="zvuk-belki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4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Ёжик - Раиса Поликарповна Трефило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5877272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 тропинке в лесу,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большое яблоко несу,</a:t>
            </a:r>
          </a:p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иголки я похож,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звать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меня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конечно…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Ezhik-zvuk-ezhik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85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олк - обои и картинки на рабочий стол / Страница 10 / Гудфо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332656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Всё время по лесу он рыщет,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кустах кого-то ищет.</a:t>
            </a:r>
          </a:p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 из кустов зубами щёлк,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кто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скажите это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…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Zvuk-Voy-volk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99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55</TotalTime>
  <Words>76</Words>
  <Application>Microsoft Office PowerPoint</Application>
  <PresentationFormat>Экран (4:3)</PresentationFormat>
  <Paragraphs>11</Paragraphs>
  <Slides>7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Алина</dc:creator>
  <cp:lastModifiedBy>Алина</cp:lastModifiedBy>
  <cp:revision>6</cp:revision>
  <dcterms:created xsi:type="dcterms:W3CDTF">2014-08-17T15:43:18Z</dcterms:created>
  <dcterms:modified xsi:type="dcterms:W3CDTF">2014-08-17T16:38:40Z</dcterms:modified>
</cp:coreProperties>
</file>