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7" r:id="rId6"/>
    <p:sldId id="260" r:id="rId7"/>
    <p:sldId id="262" r:id="rId8"/>
    <p:sldId id="263" r:id="rId9"/>
    <p:sldId id="261" r:id="rId10"/>
    <p:sldId id="264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2263" y="620688"/>
            <a:ext cx="7772400" cy="1470025"/>
          </a:xfrm>
        </p:spPr>
        <p:txBody>
          <a:bodyPr/>
          <a:lstStyle/>
          <a:p>
            <a:r>
              <a:rPr lang="ru-RU" dirty="0" smtClean="0"/>
              <a:t>Учите, играя!</a:t>
            </a:r>
            <a:endParaRPr lang="ru-RU" dirty="0"/>
          </a:p>
        </p:txBody>
      </p:sp>
      <p:pic>
        <p:nvPicPr>
          <p:cNvPr id="1026" name="Picture 2" descr="http://materinstvo.org/wp-content/uploads/2015/09/52d39740bbe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5477880" cy="365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1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ostupi.online/images/images1366/30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47" y="1134407"/>
            <a:ext cx="749677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17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3.stockfresh.com/files/m/monkey_business/m/45/4334073_stock-photo-fatherson-and-grandson-fishing-toge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332656"/>
            <a:ext cx="9180512" cy="612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14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toybytoy.com/file/0003/600/09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00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87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stihi.ru/pics/2010/01/26/27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1252"/>
            <a:ext cx="88934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41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3.bp.blogspot.com/-cuPLy9Rfh6I/U3zk9qq-DmI/AAAAAAAAAnY/mJh94Cswhzs/w1200-h630-p-k-no-nu/IMG_75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"/>
          <a:stretch/>
        </p:blipFill>
        <p:spPr bwMode="auto">
          <a:xfrm>
            <a:off x="0" y="836712"/>
            <a:ext cx="914400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94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f.ppt-online.org/files/slide/l/LyxM0WvUrBimOVCJu8GTpHFhfStbgPnN1qaw3e/slide-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170" cy="686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94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 </a:t>
            </a:r>
            <a:r>
              <a:rPr lang="ru-RU" sz="2800" dirty="0"/>
              <a:t>   </a:t>
            </a:r>
            <a:r>
              <a:rPr lang="ru-RU" sz="3200" dirty="0"/>
              <a:t>К 5 годам  запас слов увеличивается до 2500 - 3000. В активном словаре появляются обобщающие слова, дети правильно называют широкий круг предметов и явлений окружающей действительности. В процессе употребления слов совершенствуется их произношение.  В речи ребёнка шестого года жизни, как правило, не встречаются пропуски, перестановки слогов и слов. Для справки словарь взрослого человека, не считая специальных слов, связанных с профессиональной деятельности составляет около </a:t>
            </a:r>
            <a:r>
              <a:rPr lang="ru-RU" sz="3200" dirty="0" smtClean="0"/>
              <a:t> 5000 </a:t>
            </a:r>
            <a:r>
              <a:rPr lang="ru-RU" sz="3200" dirty="0"/>
              <a:t>слов. </a:t>
            </a:r>
          </a:p>
        </p:txBody>
      </p:sp>
    </p:spTree>
    <p:extLst>
      <p:ext uri="{BB962C8B-B14F-4D97-AF65-F5344CB8AC3E}">
        <p14:creationId xmlns:p14="http://schemas.microsoft.com/office/powerpoint/2010/main" val="24880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Загадки</a:t>
            </a:r>
            <a:endParaRPr lang="ru-RU" dirty="0"/>
          </a:p>
          <a:p>
            <a:r>
              <a:rPr lang="ru-RU" dirty="0"/>
              <a:t>1.  </a:t>
            </a:r>
            <a:r>
              <a:rPr lang="ru-RU" dirty="0" smtClean="0"/>
              <a:t> Тебе</a:t>
            </a:r>
            <a:r>
              <a:rPr lang="ru-RU" dirty="0"/>
              <a:t>  она  тётя,  а  </a:t>
            </a:r>
            <a:r>
              <a:rPr lang="ru-RU" dirty="0" smtClean="0"/>
              <a:t>твоей маме...</a:t>
            </a:r>
            <a:endParaRPr lang="ru-RU" dirty="0"/>
          </a:p>
          <a:p>
            <a:r>
              <a:rPr lang="ru-RU" dirty="0"/>
              <a:t>2.  </a:t>
            </a:r>
            <a:r>
              <a:rPr lang="ru-RU" dirty="0" smtClean="0"/>
              <a:t> Твоему</a:t>
            </a:r>
            <a:r>
              <a:rPr lang="ru-RU" dirty="0"/>
              <a:t>  папе </a:t>
            </a:r>
            <a:r>
              <a:rPr lang="ru-RU" dirty="0" smtClean="0"/>
              <a:t>он</a:t>
            </a:r>
            <a:r>
              <a:rPr lang="ru-RU" dirty="0"/>
              <a:t>  папа,  а  </a:t>
            </a:r>
            <a:r>
              <a:rPr lang="ru-RU" dirty="0" smtClean="0"/>
              <a:t>тебе...</a:t>
            </a:r>
            <a:endParaRPr lang="ru-RU" dirty="0"/>
          </a:p>
          <a:p>
            <a:r>
              <a:rPr lang="ru-RU" dirty="0"/>
              <a:t>3.  </a:t>
            </a:r>
            <a:r>
              <a:rPr lang="ru-RU" dirty="0" smtClean="0"/>
              <a:t> Твоему</a:t>
            </a:r>
            <a:r>
              <a:rPr lang="ru-RU" dirty="0"/>
              <a:t>  папе  она  жена,  а  </a:t>
            </a:r>
            <a:r>
              <a:rPr lang="ru-RU" dirty="0" smtClean="0"/>
              <a:t>тебе...</a:t>
            </a:r>
            <a:endParaRPr lang="ru-RU" dirty="0"/>
          </a:p>
          <a:p>
            <a:r>
              <a:rPr lang="ru-RU" dirty="0"/>
              <a:t>4.  </a:t>
            </a:r>
            <a:r>
              <a:rPr lang="ru-RU" dirty="0" smtClean="0"/>
              <a:t> Папе </a:t>
            </a:r>
            <a:r>
              <a:rPr lang="ru-RU" dirty="0"/>
              <a:t>(или маме)  он  родной  брат,  а  </a:t>
            </a:r>
            <a:r>
              <a:rPr lang="ru-RU" dirty="0" smtClean="0"/>
              <a:t>тебе...</a:t>
            </a:r>
          </a:p>
          <a:p>
            <a:pPr marL="342900" indent="-342900">
              <a:buAutoNum type="arabicPeriod" startAt="5"/>
            </a:pPr>
            <a:r>
              <a:rPr lang="ru-RU" dirty="0" smtClean="0"/>
              <a:t>Твоей маме он сын, а тебе …</a:t>
            </a:r>
          </a:p>
          <a:p>
            <a:pPr marL="342900" indent="-342900">
              <a:buAutoNum type="arabicPeriod" startAt="5"/>
            </a:pPr>
            <a:r>
              <a:rPr lang="ru-RU" dirty="0" smtClean="0"/>
              <a:t>Твоей маме она мама, а тебе…</a:t>
            </a:r>
          </a:p>
          <a:p>
            <a:pPr marL="342900" indent="-342900">
              <a:buAutoNum type="arabicPeriod" startAt="5"/>
            </a:pPr>
            <a:endParaRPr lang="ru-RU" dirty="0"/>
          </a:p>
        </p:txBody>
      </p:sp>
      <p:pic>
        <p:nvPicPr>
          <p:cNvPr id="7170" name="Picture 2" descr="https://im3-tub-ru.yandex.net/i?id=6d548ef05ab77e05cf5d8731d1194aff-13-16f&amp;n=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417667" y="2132856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66873" y="37797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7172" name="Picture 4" descr="Дедушка и внук - Логическая задача (Детские) на Эрудитов.Нет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7" r="8646"/>
          <a:stretch/>
        </p:blipFill>
        <p:spPr bwMode="auto">
          <a:xfrm>
            <a:off x="2993274" y="2207396"/>
            <a:ext cx="2542957" cy="197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21082" y="37797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</a:t>
            </a:r>
          </a:p>
        </p:txBody>
      </p:sp>
      <p:pic>
        <p:nvPicPr>
          <p:cNvPr id="7174" name="Picture 6" descr="Алессандра Амбросио в кадре и за кадром рекламы London Fog &quot; Прикольные картинки, фото девушек, бесплатное видео, фото приколы,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23390"/>
            <a:ext cx="2695966" cy="192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647882" y="37797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7176" name="Picture 8" descr="П.О.Х - Просто Очень Хорошо. : Hobbies Group. Humor : Odnoklassniki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4" t="7031" b="5395"/>
          <a:stretch/>
        </p:blipFill>
        <p:spPr bwMode="auto">
          <a:xfrm>
            <a:off x="336718" y="4581128"/>
            <a:ext cx="2225354" cy="194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495249" y="615274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4</a:t>
            </a:r>
          </a:p>
        </p:txBody>
      </p:sp>
      <p:pic>
        <p:nvPicPr>
          <p:cNvPr id="7178" name="Picture 10" descr="Мальчик в полосатой пижаме. . - 10 June 2013 - Blog - Pdacom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94"/>
          <a:stretch/>
        </p:blipFill>
        <p:spPr bwMode="auto">
          <a:xfrm>
            <a:off x="3420196" y="4433680"/>
            <a:ext cx="1890817" cy="215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311013" y="62074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7180" name="Picture 12" descr="Бабушка или няня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75"/>
          <a:stretch/>
        </p:blipFill>
        <p:spPr bwMode="auto">
          <a:xfrm>
            <a:off x="6012160" y="4441027"/>
            <a:ext cx="2568657" cy="204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587790" y="617519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9998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Загадки</a:t>
            </a:r>
          </a:p>
          <a:p>
            <a:r>
              <a:rPr lang="ru-RU" sz="2000" b="1" dirty="0" smtClean="0"/>
              <a:t>Родственники со стороны жены</a:t>
            </a:r>
            <a:endParaRPr lang="ru-RU" sz="2000" dirty="0"/>
          </a:p>
          <a:p>
            <a:r>
              <a:rPr lang="ru-RU" sz="2000" dirty="0"/>
              <a:t>1.  </a:t>
            </a:r>
            <a:r>
              <a:rPr lang="ru-RU" sz="2000" dirty="0" smtClean="0"/>
              <a:t> </a:t>
            </a:r>
            <a:r>
              <a:rPr lang="ru-RU" sz="2000" dirty="0"/>
              <a:t>Ж</a:t>
            </a:r>
            <a:r>
              <a:rPr lang="ru-RU" sz="2000" dirty="0" smtClean="0"/>
              <a:t>ене</a:t>
            </a:r>
            <a:r>
              <a:rPr lang="ru-RU" sz="2000" dirty="0"/>
              <a:t>  </a:t>
            </a:r>
            <a:r>
              <a:rPr lang="ru-RU" sz="2000" dirty="0" smtClean="0"/>
              <a:t>он   брат,</a:t>
            </a:r>
            <a:r>
              <a:rPr lang="ru-RU" sz="2000" dirty="0"/>
              <a:t>  а  </a:t>
            </a:r>
            <a:r>
              <a:rPr lang="ru-RU" sz="2000" dirty="0" smtClean="0"/>
              <a:t>её  мужу  ...</a:t>
            </a:r>
            <a:endParaRPr lang="ru-RU" sz="2000" dirty="0"/>
          </a:p>
          <a:p>
            <a:r>
              <a:rPr lang="ru-RU" sz="2000" dirty="0"/>
              <a:t>2.  </a:t>
            </a:r>
            <a:r>
              <a:rPr lang="ru-RU" sz="2000" dirty="0" smtClean="0"/>
              <a:t> Жене она сестра, а её мужу …</a:t>
            </a:r>
          </a:p>
          <a:p>
            <a:pPr marL="342900" indent="-342900">
              <a:buAutoNum type="arabicPeriod" startAt="3"/>
            </a:pPr>
            <a:r>
              <a:rPr lang="ru-RU" sz="2000" dirty="0" smtClean="0"/>
              <a:t> Жене он зять, а её мужу …</a:t>
            </a:r>
          </a:p>
          <a:p>
            <a:r>
              <a:rPr lang="ru-RU" sz="2000" b="1" dirty="0" smtClean="0"/>
              <a:t>Родственники со стороны мужа</a:t>
            </a:r>
            <a:endParaRPr lang="ru-RU" sz="2000" b="1" dirty="0"/>
          </a:p>
          <a:p>
            <a:r>
              <a:rPr lang="ru-RU" sz="2000" dirty="0"/>
              <a:t>4</a:t>
            </a:r>
            <a:r>
              <a:rPr lang="ru-RU" sz="2000" dirty="0" smtClean="0"/>
              <a:t>.</a:t>
            </a:r>
            <a:r>
              <a:rPr lang="ru-RU" sz="2000" dirty="0"/>
              <a:t>  </a:t>
            </a:r>
            <a:r>
              <a:rPr lang="ru-RU" sz="2000" dirty="0" smtClean="0"/>
              <a:t>Мужу она сестра, а его жене …</a:t>
            </a:r>
          </a:p>
          <a:p>
            <a:r>
              <a:rPr lang="ru-RU" sz="2000" dirty="0"/>
              <a:t>5</a:t>
            </a:r>
            <a:r>
              <a:rPr lang="ru-RU" sz="2000" dirty="0" smtClean="0"/>
              <a:t>.  Мужу он зять, а её жене  </a:t>
            </a:r>
            <a:endParaRPr lang="ru-RU" sz="2000" dirty="0"/>
          </a:p>
          <a:p>
            <a:r>
              <a:rPr lang="ru-RU" sz="2000" dirty="0"/>
              <a:t>6</a:t>
            </a:r>
            <a:r>
              <a:rPr lang="ru-RU" sz="2000" dirty="0" smtClean="0"/>
              <a:t>.</a:t>
            </a:r>
            <a:r>
              <a:rPr lang="ru-RU" sz="2000" dirty="0"/>
              <a:t>  </a:t>
            </a:r>
            <a:r>
              <a:rPr lang="ru-RU" sz="2000" dirty="0" smtClean="0"/>
              <a:t>Мужу он брат, а его жене …</a:t>
            </a:r>
          </a:p>
          <a:p>
            <a:r>
              <a:rPr lang="ru-RU" sz="2000" dirty="0"/>
              <a:t>7</a:t>
            </a:r>
            <a:r>
              <a:rPr lang="ru-RU" sz="2000" dirty="0" smtClean="0"/>
              <a:t>.  Мужу она </a:t>
            </a:r>
            <a:r>
              <a:rPr lang="ru-RU" sz="2000" dirty="0"/>
              <a:t>невестка</a:t>
            </a:r>
            <a:r>
              <a:rPr lang="ru-RU" sz="2000" dirty="0" smtClean="0"/>
              <a:t>, а его жене… </a:t>
            </a:r>
          </a:p>
          <a:p>
            <a:pPr marL="342900" indent="-342900">
              <a:buAutoNum type="arabicPeriod" startAt="5"/>
            </a:pP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383669" y="646063"/>
            <a:ext cx="10711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  шурин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540882" y="1397120"/>
            <a:ext cx="17359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м</a:t>
            </a:r>
            <a:r>
              <a:rPr lang="ru-RU" sz="1600" dirty="0" smtClean="0"/>
              <a:t>уж сестры жены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333352" y="922473"/>
            <a:ext cx="1633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  свояченица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603238" y="1888476"/>
            <a:ext cx="136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золовка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607013" y="2538836"/>
            <a:ext cx="13134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</a:t>
            </a:r>
            <a:r>
              <a:rPr lang="ru-RU" sz="2000" dirty="0" smtClean="0"/>
              <a:t>еверь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70029" y="1322583"/>
            <a:ext cx="7922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свояк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305736" y="2288586"/>
            <a:ext cx="17164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/>
              <a:t>м</a:t>
            </a:r>
            <a:r>
              <a:rPr lang="ru-RU" sz="1600" dirty="0" smtClean="0"/>
              <a:t>уж сестры мужа</a:t>
            </a:r>
            <a:endParaRPr lang="ru-RU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5601185" y="2257808"/>
            <a:ext cx="635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зять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644058" y="2842121"/>
            <a:ext cx="11490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невестка</a:t>
            </a:r>
            <a:endParaRPr lang="ru-RU" sz="20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15" y="3265089"/>
            <a:ext cx="5937978" cy="34762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49474" y="2895757"/>
            <a:ext cx="1684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жена брата мужа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0114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742/00002e51-b922b8e9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53" y="-1495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403648" y="4509120"/>
            <a:ext cx="64807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556048" y="5013176"/>
            <a:ext cx="64807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297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ascon-profi.ru/common/htdocs/upload/thumbs/articles_full/1c_56ab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537659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dmold.fedpress.ru/sites/fedpress/files/tvergiles/news/uchastk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60648"/>
            <a:ext cx="5031565" cy="335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98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borba35.ru/uploads/images/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957" y="116632"/>
            <a:ext cx="4605621" cy="345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006080"/>
            <a:ext cx="5204768" cy="346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8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ytimg.com/vi/RnJFI3SRAlM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727" y="188640"/>
            <a:ext cx="5688090" cy="319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tvoi54.ru/upload/000/u1/091/902c5a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79547"/>
            <a:ext cx="4980301" cy="331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89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glisty.lechenie-parazitov.ru/wp-content/uploads/2018/02/shutterstock_8906587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8920"/>
            <a:ext cx="5625625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www.vsluh.ru/uploads/base_image/image/18506/huge_9ad7362d-a440-495d-9fc2-6b937c577ac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8640"/>
            <a:ext cx="5243736" cy="3729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602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39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Учите, играя!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22</cp:revision>
  <dcterms:created xsi:type="dcterms:W3CDTF">2018-04-15T09:10:43Z</dcterms:created>
  <dcterms:modified xsi:type="dcterms:W3CDTF">2018-04-23T08:38:47Z</dcterms:modified>
</cp:coreProperties>
</file>