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78" r:id="rId4"/>
    <p:sldId id="259" r:id="rId5"/>
    <p:sldId id="261" r:id="rId6"/>
    <p:sldId id="279" r:id="rId7"/>
    <p:sldId id="262" r:id="rId8"/>
    <p:sldId id="280" r:id="rId9"/>
    <p:sldId id="264" r:id="rId10"/>
    <p:sldId id="281" r:id="rId11"/>
    <p:sldId id="263" r:id="rId12"/>
    <p:sldId id="282" r:id="rId13"/>
    <p:sldId id="265" r:id="rId14"/>
    <p:sldId id="266" r:id="rId15"/>
    <p:sldId id="267" r:id="rId16"/>
    <p:sldId id="268" r:id="rId17"/>
    <p:sldId id="269" r:id="rId18"/>
    <p:sldId id="277" r:id="rId19"/>
    <p:sldId id="272" r:id="rId20"/>
    <p:sldId id="273" r:id="rId21"/>
    <p:sldId id="274" r:id="rId22"/>
    <p:sldId id="275" r:id="rId23"/>
    <p:sldId id="276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37" autoAdjust="0"/>
    <p:restoredTop sz="94660"/>
  </p:normalViewPr>
  <p:slideViewPr>
    <p:cSldViewPr>
      <p:cViewPr varScale="1">
        <p:scale>
          <a:sx n="86" d="100"/>
          <a:sy n="86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file:///C:\Users\&#1040;&#1083;&#1080;&#1085;&#1072;\Desktop\&#1055;&#1044;&#1044;\-2C-%20-%20%200718B85%20AB5-;0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10.jpeg"/><Relationship Id="rId11" Type="http://schemas.openxmlformats.org/officeDocument/2006/relationships/slide" Target="slide14.xml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1.jpe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file:///C:\Users\&#1040;&#1083;&#1080;&#1085;&#1072;\Desktop\&#1055;&#1044;&#1044;\-2C-%20-%20%200718B85%20AB5-;0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16.png"/><Relationship Id="rId11" Type="http://schemas.openxmlformats.org/officeDocument/2006/relationships/slide" Target="slide15.xml"/><Relationship Id="rId5" Type="http://schemas.openxmlformats.org/officeDocument/2006/relationships/image" Target="../media/image15.gif"/><Relationship Id="rId10" Type="http://schemas.openxmlformats.org/officeDocument/2006/relationships/image" Target="../media/image12.png"/><Relationship Id="rId4" Type="http://schemas.openxmlformats.org/officeDocument/2006/relationships/image" Target="../media/image1.jpe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audio" Target="file:///C:\Users\&#1040;&#1083;&#1080;&#1085;&#1072;\Desktop\&#1055;&#1044;&#1044;\-2C-%20-%20%200718B85%20AB5-;0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19.jpeg"/><Relationship Id="rId11" Type="http://schemas.openxmlformats.org/officeDocument/2006/relationships/slide" Target="slide16.xml"/><Relationship Id="rId5" Type="http://schemas.openxmlformats.org/officeDocument/2006/relationships/image" Target="../media/image18.jpeg"/><Relationship Id="rId10" Type="http://schemas.openxmlformats.org/officeDocument/2006/relationships/image" Target="../media/image14.png"/><Relationship Id="rId4" Type="http://schemas.openxmlformats.org/officeDocument/2006/relationships/image" Target="../media/image1.jpe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file:///C:\Users\&#1040;&#1083;&#1080;&#1085;&#1072;\Desktop\&#1055;&#1044;&#1044;\-2C-%20-%20%200718B85%20AB5-;0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22.gif"/><Relationship Id="rId11" Type="http://schemas.openxmlformats.org/officeDocument/2006/relationships/slide" Target="slide17.xml"/><Relationship Id="rId5" Type="http://schemas.openxmlformats.org/officeDocument/2006/relationships/image" Target="../media/image21.jpeg"/><Relationship Id="rId10" Type="http://schemas.openxmlformats.org/officeDocument/2006/relationships/image" Target="../media/image12.png"/><Relationship Id="rId4" Type="http://schemas.openxmlformats.org/officeDocument/2006/relationships/image" Target="../media/image1.jpe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2" Type="http://schemas.openxmlformats.org/officeDocument/2006/relationships/audio" Target="file:///C:\Users\&#1040;&#1083;&#1080;&#1085;&#1072;\Desktop\&#1055;&#1044;&#1044;\-2C-%20-%20%200718B85%20AB5-;0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25.jpeg"/><Relationship Id="rId11" Type="http://schemas.openxmlformats.org/officeDocument/2006/relationships/slide" Target="slide2.xml"/><Relationship Id="rId5" Type="http://schemas.openxmlformats.org/officeDocument/2006/relationships/image" Target="../media/image24.jpeg"/><Relationship Id="rId10" Type="http://schemas.openxmlformats.org/officeDocument/2006/relationships/image" Target="../media/image14.png"/><Relationship Id="rId4" Type="http://schemas.openxmlformats.org/officeDocument/2006/relationships/image" Target="../media/image1.jpe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audio" Target="file:///C:\Users\&#1040;&#1083;&#1080;&#1085;&#1072;\Desktop\&#1055;&#1044;&#1044;\&#1086;&#1073;&#1088;&#1077;&#1079;&#1082;&#1072;3.mp3" TargetMode="External"/><Relationship Id="rId7" Type="http://schemas.openxmlformats.org/officeDocument/2006/relationships/slideLayout" Target="../slideLayouts/slideLayout6.xml"/><Relationship Id="rId2" Type="http://schemas.openxmlformats.org/officeDocument/2006/relationships/audio" Target="file:///C:\Users\&#1040;&#1083;&#1080;&#1085;&#1072;\Desktop\&#1055;&#1044;&#1044;\&#1086;&#1073;&#1088;&#1077;&#1079;&#1082;&#1072;2.mp3" TargetMode="External"/><Relationship Id="rId1" Type="http://schemas.openxmlformats.org/officeDocument/2006/relationships/audio" Target="file:///C:\Users\&#1040;&#1083;&#1080;&#1085;&#1072;\Desktop\&#1055;&#1044;&#1044;\&#1086;&#1073;&#1088;&#1077;&#1079;&#1082;&#1072;1.mp3" TargetMode="External"/><Relationship Id="rId6" Type="http://schemas.openxmlformats.org/officeDocument/2006/relationships/audio" Target="file:///C:\Users\&#1040;&#1083;&#1080;&#1085;&#1072;\Desktop\&#1055;&#1044;&#1044;\&#1086;&#1073;&#1088;&#1077;&#1079;&#1082;&#1072;6.mp3" TargetMode="External"/><Relationship Id="rId5" Type="http://schemas.openxmlformats.org/officeDocument/2006/relationships/audio" Target="file:///C:\Users\&#1040;&#1083;&#1080;&#1085;&#1072;\Desktop\&#1055;&#1044;&#1044;\&#1086;&#1073;&#1088;&#1077;&#1079;&#1082;&#1072;5.mp3" TargetMode="External"/><Relationship Id="rId10" Type="http://schemas.openxmlformats.org/officeDocument/2006/relationships/slide" Target="slide2.xml"/><Relationship Id="rId4" Type="http://schemas.openxmlformats.org/officeDocument/2006/relationships/audio" Target="file:///C:\Users\&#1040;&#1083;&#1080;&#1085;&#1072;\Desktop\&#1055;&#1044;&#1044;\&#1086;&#1073;&#1088;&#1077;&#1079;&#1082;&#1072;4.mp3" TargetMode="External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80;&#1085;&#1072;\Desktop\&#1055;&#1044;&#1044;\&#1055;&#1088;&#1086;&#1089;&#1090;&#1086;&#1082;&#1074;&#1072;&#1096;&#1080;&#1085;&#1086;.%20&#1055;&#1077;&#1095;&#1082;&#1080;&#1085;%20&#1080;%20&#1074;&#1077;&#1083;&#1086;&#1089;&#1080;&#1087;&#1077;&#1076;%20(online-video-cutter.com).mp4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13.xml"/><Relationship Id="rId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80;&#1085;&#1072;\Desktop\&#1055;&#1044;&#1044;\&#1058;&#1072;&#1088;&#1072;&#1082;&#1072;&#1085;&#1080;&#1097;&#1077;%20(online-video-cutter.com).mp4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80;&#1085;&#1072;\Desktop\&#1055;&#1044;&#1044;\&#1057;&#1077;&#1088;&#1075;&#1077;&#1081;%20&#1052;&#1080;&#1093;&#1072;&#1083;&#1082;&#1086;&#1074;%20&#1044;&#1103;&#1076;&#1103;%20&#1057;&#1090;&#1105;&#1087;&#1072;%20&#1084;&#1080;&#1083;&#1080;&#1094;&#1080;&#1086;&#1085;&#1077;&#1088;%20&#1095;&#1080;&#1090;&#1072;&#1077;&#1090;%20&#1055;&#1072;&#1074;&#1077;&#1083;%20&#1041;&#1077;&#1089;&#1077;&#1076;&#1080;&#1085;%20(online-video-cutter.com).mp4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80;&#1085;&#1072;\Desktop\&#1055;&#1044;&#1044;\&#1047;&#1086;&#1083;&#1086;&#1090;&#1072;&#1103;%20&#1082;&#1086;&#1083;&#1083;&#1077;&#1082;&#1094;&#1080;&#1103;%20&#1089;&#1082;&#1072;&#1079;&#1086;&#1082;%20-%20&#1042;%20&#1085;&#1077;&#1082;&#1086;&#1090;&#1086;&#1088;&#1086;&#1084;%20&#1094;&#1072;&#1088;&#1089;&#1090;&#1074;&#1077;%20(online-video-cutter.com).mp4" TargetMode="External"/><Relationship Id="rId5" Type="http://schemas.openxmlformats.org/officeDocument/2006/relationships/image" Target="../media/image28.pn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3;&#1080;&#1085;&#1072;\Desktop\&#1055;&#1044;&#1044;\&#1047;&#1086;&#1083;&#1091;&#1096;&#1082;&#1072;%20(online-video-cutter.com).mp4" TargetMode="Externa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827584" y="620688"/>
            <a:ext cx="75608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№4 «Василек» Туринского городского округа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623900 Свердловская область, Туринский район, город Туринск, улица 8-го Марта №65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тел.(34349)2-13-84,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mail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detsad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@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mail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сайт: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://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vasilektur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772816"/>
            <a:ext cx="49354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«Правила дорожные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Соблюдать положено!»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365" name="Picture 5" descr="http://const.solinepro.ru/ds5spb/upload/user/untitled%20folder/po_pdd_w409_h416%20%20%20%20%D0%BF%D0%B4%D0%B40001%20%281%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924944"/>
            <a:ext cx="2548667" cy="25922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491880" y="551723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Туринск </a:t>
            </a:r>
          </a:p>
          <a:p>
            <a:pPr algn="ctr"/>
            <a:r>
              <a:rPr lang="ru-RU" dirty="0" smtClean="0"/>
              <a:t>2017 г.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96136" y="494116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Составитель: </a:t>
            </a:r>
          </a:p>
          <a:p>
            <a:pPr algn="ctr"/>
            <a:r>
              <a:rPr lang="ru-RU" sz="1400" dirty="0" smtClean="0"/>
              <a:t>Ярмиева Елена Леонидовна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Picture 2" descr="http://autoass.ru/wp-content/uploads/2013/07/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412776"/>
            <a:ext cx="6022021" cy="3600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15035" y="4365104"/>
            <a:ext cx="10839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Зебра</a:t>
            </a:r>
            <a:endParaRPr lang="ru-RU" sz="28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олнце 12">
            <a:hlinkClick r:id="rId5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59632" y="1484785"/>
            <a:ext cx="360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обочинах стоят,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Молча с нами говорят.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Всем готовы помогать.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Главное – их понимать.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482" name="Picture 2" descr="http://kg.ua/sites/default/files/news3/znaki_pd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2776"/>
            <a:ext cx="4951656" cy="369311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5229200"/>
            <a:ext cx="27914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Дорожные знаки</a:t>
            </a:r>
            <a:endParaRPr lang="ru-RU" sz="2800" b="0" cap="none" spc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149344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Дорожные знаки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412776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знак на дороге сообщает водителю, что рядом школа, или детский сад, а значит, следует снизить скорость движения?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1line.info/media/k2/items/cache/baad0b5c399b61b08e06736a374c321d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060848"/>
            <a:ext cx="2338535" cy="2058318"/>
          </a:xfrm>
          <a:prstGeom prst="rect">
            <a:avLst/>
          </a:prstGeom>
          <a:noFill/>
        </p:spPr>
      </p:pic>
      <p:pic>
        <p:nvPicPr>
          <p:cNvPr id="26628" name="Picture 4" descr="http://www.avg-ekb.ru/gallery/product/1546/1104_1.jpg"/>
          <p:cNvPicPr>
            <a:picLocks noChangeAspect="1" noChangeArrowheads="1"/>
          </p:cNvPicPr>
          <p:nvPr/>
        </p:nvPicPr>
        <p:blipFill>
          <a:blip r:embed="rId6" cstate="print"/>
          <a:srcRect l="11364" r="9091"/>
          <a:stretch>
            <a:fillRect/>
          </a:stretch>
        </p:blipFill>
        <p:spPr bwMode="auto">
          <a:xfrm>
            <a:off x="5364088" y="2060848"/>
            <a:ext cx="2520280" cy="2016224"/>
          </a:xfrm>
          <a:prstGeom prst="rect">
            <a:avLst/>
          </a:prstGeom>
          <a:noFill/>
        </p:spPr>
      </p:pic>
      <p:pic>
        <p:nvPicPr>
          <p:cNvPr id="26630" name="Picture 6" descr="https://upload.wikimedia.org/wikipedia/commons/thumb/f/fc/1.9_Russian_road_sign.svg/1164px-1.9_Russian_road_sign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573016"/>
            <a:ext cx="2383577" cy="2096893"/>
          </a:xfrm>
          <a:prstGeom prst="rect">
            <a:avLst/>
          </a:prstGeom>
          <a:noFill/>
        </p:spPr>
      </p:pic>
      <p:pic>
        <p:nvPicPr>
          <p:cNvPr id="1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1907704" y="4149080"/>
            <a:ext cx="463780" cy="720080"/>
          </a:xfrm>
          <a:prstGeom prst="rect">
            <a:avLst/>
          </a:prstGeom>
        </p:spPr>
      </p:pic>
      <p:pic>
        <p:nvPicPr>
          <p:cNvPr id="19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5652120" y="5229200"/>
            <a:ext cx="420000" cy="720000"/>
          </a:xfrm>
          <a:prstGeom prst="rect">
            <a:avLst/>
          </a:prstGeom>
        </p:spPr>
      </p:pic>
      <p:pic>
        <p:nvPicPr>
          <p:cNvPr id="20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884368" y="3681510"/>
            <a:ext cx="420000" cy="647027"/>
          </a:xfrm>
          <a:prstGeom prst="rect">
            <a:avLst/>
          </a:prstGeom>
        </p:spPr>
      </p:pic>
      <p:sp>
        <p:nvSpPr>
          <p:cNvPr id="21" name="Солнце 20">
            <a:hlinkClick r:id="rId11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Дорожные знаки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41277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 знак «Пешеходная переход»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pdd.ua/r/r/BFA3FCB7-F6A7-445C-9805-FDC05617A1E5/5.35.2_b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916832"/>
            <a:ext cx="2091718" cy="2088232"/>
          </a:xfrm>
          <a:prstGeom prst="rect">
            <a:avLst/>
          </a:prstGeom>
          <a:noFill/>
        </p:spPr>
      </p:pic>
      <p:pic>
        <p:nvPicPr>
          <p:cNvPr id="25604" name="Picture 4" descr="http://100znakov.ru/uploads/product/400/401/7.1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916832"/>
            <a:ext cx="2088232" cy="2088232"/>
          </a:xfrm>
          <a:prstGeom prst="rect">
            <a:avLst/>
          </a:prstGeom>
          <a:noFill/>
        </p:spPr>
      </p:pic>
      <p:pic>
        <p:nvPicPr>
          <p:cNvPr id="25606" name="Picture 6" descr="https://arhivurokov.ru/multiurok/5/9/9/59931f076a76e4e59851996dba5dabcc04173495/klassnyi-chas-viktorina-na-tiemu-pravila-dorozhnogho-dvizhieniia_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645024"/>
            <a:ext cx="2119511" cy="2119512"/>
          </a:xfrm>
          <a:prstGeom prst="rect">
            <a:avLst/>
          </a:prstGeom>
          <a:noFill/>
        </p:spPr>
      </p:pic>
      <p:pic>
        <p:nvPicPr>
          <p:cNvPr id="1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7740352" y="3863852"/>
            <a:ext cx="463780" cy="714472"/>
          </a:xfrm>
          <a:prstGeom prst="rect">
            <a:avLst/>
          </a:prstGeom>
        </p:spPr>
      </p:pic>
      <p:pic>
        <p:nvPicPr>
          <p:cNvPr id="15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5652120" y="5229200"/>
            <a:ext cx="420000" cy="720000"/>
          </a:xfrm>
          <a:prstGeom prst="rect">
            <a:avLst/>
          </a:prstGeom>
        </p:spPr>
      </p:pic>
      <p:pic>
        <p:nvPicPr>
          <p:cNvPr id="16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1979712" y="4111020"/>
            <a:ext cx="420000" cy="652103"/>
          </a:xfrm>
          <a:prstGeom prst="rect">
            <a:avLst/>
          </a:prstGeom>
        </p:spPr>
      </p:pic>
      <p:sp>
        <p:nvSpPr>
          <p:cNvPr id="17" name="Солнце 16">
            <a:hlinkClick r:id="rId11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8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149344" y="-1136655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Дорожные знаки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41277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знак сообщает, что нельзя кататься на велосипеде?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pandia.ru/text/77/408/images/image010_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916832"/>
            <a:ext cx="2088232" cy="2088232"/>
          </a:xfrm>
          <a:prstGeom prst="rect">
            <a:avLst/>
          </a:prstGeom>
          <a:noFill/>
        </p:spPr>
      </p:pic>
      <p:sp>
        <p:nvSpPr>
          <p:cNvPr id="16" name="Стрелка вправо 15"/>
          <p:cNvSpPr/>
          <p:nvPr/>
        </p:nvSpPr>
        <p:spPr>
          <a:xfrm>
            <a:off x="4572000" y="-1714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86" name="Picture 10" descr="https://avatars.mds.yandex.net/get-marketpic/230281/market_XEEZLrL5OK1e2-djwVF0cw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356992"/>
            <a:ext cx="2160240" cy="2160240"/>
          </a:xfrm>
          <a:prstGeom prst="rect">
            <a:avLst/>
          </a:prstGeom>
          <a:noFill/>
        </p:spPr>
      </p:pic>
      <p:pic>
        <p:nvPicPr>
          <p:cNvPr id="24582" name="Picture 6" descr="http://www.kamaznak.com/upload/iblock/186/3-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1916832"/>
            <a:ext cx="2334072" cy="2334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1621477" y="3861048"/>
            <a:ext cx="460169" cy="714472"/>
          </a:xfrm>
          <a:prstGeom prst="rect">
            <a:avLst/>
          </a:prstGeom>
        </p:spPr>
      </p:pic>
      <p:pic>
        <p:nvPicPr>
          <p:cNvPr id="18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5455899" y="5229200"/>
            <a:ext cx="380393" cy="652103"/>
          </a:xfrm>
          <a:prstGeom prst="rect">
            <a:avLst/>
          </a:prstGeom>
        </p:spPr>
      </p:pic>
      <p:pic>
        <p:nvPicPr>
          <p:cNvPr id="19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668344" y="3575554"/>
            <a:ext cx="420000" cy="647027"/>
          </a:xfrm>
          <a:prstGeom prst="rect">
            <a:avLst/>
          </a:prstGeom>
        </p:spPr>
      </p:pic>
      <p:sp>
        <p:nvSpPr>
          <p:cNvPr id="20" name="Солнце 19">
            <a:hlinkClick r:id="rId11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8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Дорожные знаки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412776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знак сообщает, что рядом находится подземный пешеходный переход?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pdd-38.ucoz.ru/6_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060848"/>
            <a:ext cx="1944215" cy="1944216"/>
          </a:xfrm>
          <a:prstGeom prst="rect">
            <a:avLst/>
          </a:prstGeom>
          <a:noFill/>
        </p:spPr>
      </p:pic>
      <p:pic>
        <p:nvPicPr>
          <p:cNvPr id="23556" name="Picture 4" descr="http://info-znak.ru/images/cms/signs/4_1-dvizhenie-pryamo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1916832"/>
            <a:ext cx="2016224" cy="2016224"/>
          </a:xfrm>
          <a:prstGeom prst="rect">
            <a:avLst/>
          </a:prstGeom>
          <a:noFill/>
        </p:spPr>
      </p:pic>
      <p:pic>
        <p:nvPicPr>
          <p:cNvPr id="23558" name="Picture 6" descr="http://zoozel.ru/gallery/images/1659283_peshehodnaya-dorozhka-zna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284984"/>
            <a:ext cx="2232248" cy="2232248"/>
          </a:xfrm>
          <a:prstGeom prst="rect">
            <a:avLst/>
          </a:prstGeom>
          <a:noFill/>
        </p:spPr>
      </p:pic>
      <p:pic>
        <p:nvPicPr>
          <p:cNvPr id="13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7740352" y="3791821"/>
            <a:ext cx="460169" cy="708909"/>
          </a:xfrm>
          <a:prstGeom prst="rect">
            <a:avLst/>
          </a:prstGeom>
        </p:spPr>
      </p:pic>
      <p:pic>
        <p:nvPicPr>
          <p:cNvPr id="15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5436096" y="5157192"/>
            <a:ext cx="420000" cy="720000"/>
          </a:xfrm>
          <a:prstGeom prst="rect">
            <a:avLst/>
          </a:prstGeom>
        </p:spPr>
      </p:pic>
      <p:pic>
        <p:nvPicPr>
          <p:cNvPr id="16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1907704" y="4111020"/>
            <a:ext cx="420000" cy="652103"/>
          </a:xfrm>
          <a:prstGeom prst="rect">
            <a:avLst/>
          </a:prstGeom>
        </p:spPr>
      </p:pic>
      <p:sp>
        <p:nvSpPr>
          <p:cNvPr id="17" name="Солнце 16">
            <a:hlinkClick r:id="rId11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8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Дорожные знаки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412776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знак на дороге сообщает пешеходу,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дальнейшее движение запрещено?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im0-tub-ru.yandex.net/i?id=7aef36d7c3dbb0e6d959d9d2ff56b106&amp;n=13"/>
          <p:cNvPicPr>
            <a:picLocks noChangeAspect="1" noChangeArrowheads="1"/>
          </p:cNvPicPr>
          <p:nvPr/>
        </p:nvPicPr>
        <p:blipFill>
          <a:blip r:embed="rId5" cstate="print"/>
          <a:srcRect b="22039"/>
          <a:stretch>
            <a:fillRect/>
          </a:stretch>
        </p:blipFill>
        <p:spPr bwMode="auto">
          <a:xfrm>
            <a:off x="3635896" y="3284984"/>
            <a:ext cx="2059132" cy="2088232"/>
          </a:xfrm>
          <a:prstGeom prst="rect">
            <a:avLst/>
          </a:prstGeom>
          <a:noFill/>
        </p:spPr>
      </p:pic>
      <p:pic>
        <p:nvPicPr>
          <p:cNvPr id="12" name="Picture 10" descr="https://avatars.mds.yandex.net/get-marketpic/230281/market_XEEZLrL5OK1e2-djwVF0cw/ori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060848"/>
            <a:ext cx="1872208" cy="1872208"/>
          </a:xfrm>
          <a:prstGeom prst="rect">
            <a:avLst/>
          </a:prstGeom>
          <a:noFill/>
        </p:spPr>
      </p:pic>
      <p:pic>
        <p:nvPicPr>
          <p:cNvPr id="22532" name="Picture 4" descr="http://yaroslawiya.ru/foto8.png?i=35084&amp;k=znak-prohod-zapreshchen-fot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1988840"/>
            <a:ext cx="2016224" cy="2016224"/>
          </a:xfrm>
          <a:prstGeom prst="rect">
            <a:avLst/>
          </a:prstGeom>
          <a:noFill/>
        </p:spPr>
      </p:pic>
      <p:pic>
        <p:nvPicPr>
          <p:cNvPr id="13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5313946" y="5085184"/>
            <a:ext cx="420047" cy="720080"/>
          </a:xfrm>
          <a:prstGeom prst="rect">
            <a:avLst/>
          </a:prstGeom>
        </p:spPr>
      </p:pic>
      <p:pic>
        <p:nvPicPr>
          <p:cNvPr id="15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2195736" y="4039012"/>
            <a:ext cx="420000" cy="652103"/>
          </a:xfrm>
          <a:prstGeom prst="rect">
            <a:avLst/>
          </a:prstGeom>
        </p:spPr>
      </p:pic>
      <p:pic>
        <p:nvPicPr>
          <p:cNvPr id="16" name="-2C- -  0718B85 AB5-;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7380312" y="3897534"/>
            <a:ext cx="420000" cy="647027"/>
          </a:xfrm>
          <a:prstGeom prst="rect">
            <a:avLst/>
          </a:prstGeom>
        </p:spPr>
      </p:pic>
      <p:sp>
        <p:nvSpPr>
          <p:cNvPr id="17" name="Солнце 16">
            <a:hlinkClick r:id="rId11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8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1149344" y="-1136655"/>
            <a:ext cx="6858000" cy="913131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7236296" y="23488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04048" y="47971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67744" y="692696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Угадай мелодию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4" name="обрезка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1043608" y="1340768"/>
            <a:ext cx="1800000" cy="1481007"/>
          </a:xfrm>
          <a:prstGeom prst="rect">
            <a:avLst/>
          </a:prstGeom>
        </p:spPr>
      </p:pic>
      <p:pic>
        <p:nvPicPr>
          <p:cNvPr id="25" name="обрезка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3275856" y="1340768"/>
            <a:ext cx="1800000" cy="1481009"/>
          </a:xfrm>
          <a:prstGeom prst="rect">
            <a:avLst/>
          </a:prstGeom>
        </p:spPr>
      </p:pic>
      <p:pic>
        <p:nvPicPr>
          <p:cNvPr id="26" name="обрезка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5580112" y="1268760"/>
            <a:ext cx="1800000" cy="1481008"/>
          </a:xfrm>
          <a:prstGeom prst="rect">
            <a:avLst/>
          </a:prstGeom>
        </p:spPr>
      </p:pic>
      <p:pic>
        <p:nvPicPr>
          <p:cNvPr id="27" name="обрезка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1115616" y="3789040"/>
            <a:ext cx="1800000" cy="1481008"/>
          </a:xfrm>
          <a:prstGeom prst="rect">
            <a:avLst/>
          </a:prstGeom>
        </p:spPr>
      </p:pic>
      <p:pic>
        <p:nvPicPr>
          <p:cNvPr id="28" name="обрезка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print"/>
          <a:stretch>
            <a:fillRect/>
          </a:stretch>
        </p:blipFill>
        <p:spPr>
          <a:xfrm>
            <a:off x="3347864" y="3789040"/>
            <a:ext cx="1800000" cy="1481008"/>
          </a:xfrm>
          <a:prstGeom prst="rect">
            <a:avLst/>
          </a:prstGeom>
        </p:spPr>
      </p:pic>
      <p:pic>
        <p:nvPicPr>
          <p:cNvPr id="29" name="обрезка6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 cstate="print"/>
          <a:stretch>
            <a:fillRect/>
          </a:stretch>
        </p:blipFill>
        <p:spPr>
          <a:xfrm>
            <a:off x="5724128" y="3789040"/>
            <a:ext cx="1800000" cy="148100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27784" y="227687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97896" y="2348880"/>
            <a:ext cx="222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627784" y="486916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236296" y="47251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30" name="Солнце 29">
            <a:hlinkClick r:id="rId10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0395597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38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08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351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831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739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407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каком транспортном средстве передвигался почтальон Печкин?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лнце 7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Простоквашино. Печкин и велосипед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91680" y="1916832"/>
            <a:ext cx="5688632" cy="4266474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" name="Прямоугольник 16">
            <a:hlinkClick r:id="rId3" action="ppaction://hlinksldjump"/>
          </p:cNvPr>
          <p:cNvSpPr/>
          <p:nvPr/>
        </p:nvSpPr>
        <p:spPr>
          <a:xfrm>
            <a:off x="1403648" y="1268760"/>
            <a:ext cx="2880320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Загадки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>
            <a:hlinkClick r:id="rId4" action="ppaction://hlinksldjump"/>
          </p:cNvPr>
          <p:cNvSpPr/>
          <p:nvPr/>
        </p:nvSpPr>
        <p:spPr>
          <a:xfrm>
            <a:off x="1403648" y="3573016"/>
            <a:ext cx="2808312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Угадай мелодию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75656" y="4725144"/>
            <a:ext cx="2808312" cy="4616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МультВикторина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>
            <a:hlinkClick r:id="rId5" action="ppaction://hlinksldjump"/>
          </p:cNvPr>
          <p:cNvSpPr/>
          <p:nvPr/>
        </p:nvSpPr>
        <p:spPr>
          <a:xfrm>
            <a:off x="1475656" y="2276872"/>
            <a:ext cx="2808312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Дорожные знаки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 descr="http://ds140.centerstart.ru/sites/ds140.centerstart.ru/files/svetofo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124744"/>
            <a:ext cx="3040712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407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чём ехали зайчики в произведении К.Чуковского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Тараканище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»?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лнце 7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Тараканище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19672" y="1988840"/>
            <a:ext cx="5832648" cy="437448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407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прозвище получил регулировщик дядя Степа – милиционер?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лнце 8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Сергей Михалков Дядя Стёпа милиционер читает Павел Беседин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91680" y="2060848"/>
            <a:ext cx="5760640" cy="432048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40768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чём ездил Емеля из сказки «По щучьему веленью»?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лнце 7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Золотая коллекция сказок - В некотором царстве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47664" y="1700808"/>
            <a:ext cx="6192688" cy="4644516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37444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викторина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340768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чём Золушка отправилась на бал?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Золушка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47664" y="1628800"/>
            <a:ext cx="6264696" cy="469852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pic>
        <p:nvPicPr>
          <p:cNvPr id="36866" name="Picture 2" descr="http://mypresentation.ru/documents/626494b70a525148e49297c0a4d94f00/img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96752"/>
            <a:ext cx="5891808" cy="441885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619672" y="1916832"/>
            <a:ext cx="360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Эту ленту не возьмешь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косичку не вплетешь.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земле она лежит,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Транспорт вдоль по ней бежит.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4788024" y="4869160"/>
            <a:ext cx="2952328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олнце 10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411" name="Picture 3" descr="http://www.kolpino.ru/upload/iblock/0dd/doro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40768"/>
            <a:ext cx="5400600" cy="35913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220072" y="4365104"/>
            <a:ext cx="12738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Дорога</a:t>
            </a:r>
            <a:endParaRPr lang="ru-RU" sz="28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олнце 10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259632" y="1484785"/>
            <a:ext cx="360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Никогда я не сплю,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дорогу смотрю.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Подскажу, когда стоять,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движенье начинать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4005064"/>
            <a:ext cx="165077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Светофор</a:t>
            </a:r>
            <a:endParaRPr lang="ru-RU" sz="2800" b="0" cap="none" spc="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4" name="Picture 2" descr="http://www.playcast.ru/uploads/2017/05/09/2254535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4784"/>
            <a:ext cx="2607023" cy="4392488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5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79712" y="2204864"/>
            <a:ext cx="360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Тут машина не пойдет.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Главный здесь – пешеход.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друг другу не мешать,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Нужно справа путь держать.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196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6" name="Picture 2" descr="https://poglyad.te.ua/wp-content/uploads/2015/07/sha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20754"/>
            <a:ext cx="3600400" cy="480053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059832" y="5373216"/>
            <a:ext cx="13713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Тротуар</a:t>
            </a:r>
            <a:endParaRPr lang="ru-RU" sz="2800" b="0" cap="none" spc="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олнце 11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.cc/prepod/_bloks/pic/eaiq0ag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36656" y="-1136656"/>
            <a:ext cx="6858000" cy="9131311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07704" y="2204864"/>
            <a:ext cx="3600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 ногами у Сережки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Полосатая дорожка.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Смело он по ней идет,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за ним и весь народ.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764704"/>
            <a:ext cx="26642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Загадки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5076056" y="5229200"/>
            <a:ext cx="266429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олнце 12">
            <a:hlinkClick r:id="rId4" action="ppaction://hlinksldjump"/>
          </p:cNvPr>
          <p:cNvSpPr/>
          <p:nvPr/>
        </p:nvSpPr>
        <p:spPr>
          <a:xfrm>
            <a:off x="7596336" y="836712"/>
            <a:ext cx="698376" cy="720080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328</Words>
  <Application>Microsoft Office PowerPoint</Application>
  <PresentationFormat>Экран (4:3)</PresentationFormat>
  <Paragraphs>85</Paragraphs>
  <Slides>24</Slides>
  <Notes>0</Notes>
  <HiddenSlides>0</HiddenSlides>
  <MMClips>26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Алина</cp:lastModifiedBy>
  <cp:revision>18</cp:revision>
  <dcterms:created xsi:type="dcterms:W3CDTF">2017-09-29T13:44:12Z</dcterms:created>
  <dcterms:modified xsi:type="dcterms:W3CDTF">2017-11-11T07:18:49Z</dcterms:modified>
</cp:coreProperties>
</file>