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sldIdLst>
    <p:sldId id="256" r:id="rId2"/>
    <p:sldId id="263" r:id="rId3"/>
    <p:sldId id="264" r:id="rId4"/>
    <p:sldId id="288" r:id="rId5"/>
    <p:sldId id="265" r:id="rId6"/>
    <p:sldId id="268" r:id="rId7"/>
    <p:sldId id="269" r:id="rId8"/>
    <p:sldId id="270" r:id="rId9"/>
    <p:sldId id="284" r:id="rId10"/>
    <p:sldId id="271" r:id="rId11"/>
    <p:sldId id="279" r:id="rId12"/>
    <p:sldId id="283" r:id="rId13"/>
    <p:sldId id="280" r:id="rId14"/>
    <p:sldId id="282" r:id="rId15"/>
    <p:sldId id="266" r:id="rId16"/>
    <p:sldId id="287" r:id="rId17"/>
    <p:sldId id="285" r:id="rId18"/>
    <p:sldId id="273" r:id="rId19"/>
    <p:sldId id="274" r:id="rId20"/>
    <p:sldId id="272" r:id="rId21"/>
    <p:sldId id="275" r:id="rId22"/>
    <p:sldId id="276" r:id="rId23"/>
    <p:sldId id="289" r:id="rId24"/>
    <p:sldId id="278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DA79-1840-4E6F-888B-0AF5E107348F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16305-16C3-4DAD-8952-0F4ADFC27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4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27F0-5D0B-40DC-A05B-39D1CE9BB5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E07E-81BE-49CA-966B-EF7BCD33E65F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8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34E9-5912-43A4-A2E3-CA0E9E2277B8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3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6038-2DA3-4851-B51F-794DB2F102D3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B264-78CE-4D1F-8FAC-6EB56DAC5693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9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1B9-DC01-4442-83CC-CFDBF30175CE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1EAD-A9EC-4AD6-8F19-418A956B627F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19BD-D0AA-4ED6-BA27-BDCB0C08CDA0}" type="datetime1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9C58-9124-4AB6-92D0-177A15D5065A}" type="datetime1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6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7F35-115F-43B9-AF64-E5CEE89527E6}" type="datetime1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8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2452-0F0D-4B29-BFD4-7A16B38CA6E3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0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EB7-77FA-46BB-9655-3B34DB89AB73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B2FB-38C6-47A6-AC79-EEFAA6E5D19F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Вебинар "Искусство самопрезентации, или как сделать профессиональное портфолио"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4AD7-E006-4C48-BDCA-99C483DF1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52928" cy="2448272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"Готовим профессиональное портфолио педагога"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653780"/>
            <a:ext cx="5976664" cy="720080"/>
          </a:xfrm>
        </p:spPr>
        <p:txBody>
          <a:bodyPr/>
          <a:lstStyle/>
          <a:p>
            <a:pPr algn="r"/>
            <a:r>
              <a:rPr lang="ru-RU" i="1" dirty="0" smtClean="0">
                <a:latin typeface="+mj-lt"/>
              </a:rPr>
              <a:t>ЦРТ «Мега-Талант»</a:t>
            </a:r>
            <a:endParaRPr lang="ru-RU" i="1" dirty="0">
              <a:latin typeface="+mj-lt"/>
            </a:endParaRPr>
          </a:p>
        </p:txBody>
      </p:sp>
      <p:pic>
        <p:nvPicPr>
          <p:cNvPr id="2050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4" y="4068560"/>
            <a:ext cx="2489572" cy="22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портфолио</a:t>
            </a:r>
            <a:endParaRPr lang="ru-RU" dirty="0"/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14290"/>
            <a:ext cx="8429684" cy="11430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Дизайн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849978"/>
            <a:ext cx="500692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Один стиль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7" y="2935992"/>
            <a:ext cx="500692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Основная цель – читаемость</a:t>
            </a:r>
            <a:endParaRPr lang="en-US" sz="3600" b="1" dirty="0">
              <a:latin typeface="+mj-lt"/>
            </a:endParaRPr>
          </a:p>
        </p:txBody>
      </p:sp>
      <p:pic>
        <p:nvPicPr>
          <p:cNvPr id="10" name="Picture 2" descr="C:\Documents and Settings\Ланта\Рабочий стол\Презентации\Media-shkola\Медиа-школа\fotor080634418.jpg"/>
          <p:cNvPicPr>
            <a:picLocks noChangeAspect="1" noChangeArrowheads="1"/>
          </p:cNvPicPr>
          <p:nvPr/>
        </p:nvPicPr>
        <p:blipFill>
          <a:blip r:embed="rId3"/>
          <a:srcRect l="49268" t="-1758" b="2929"/>
          <a:stretch>
            <a:fillRect/>
          </a:stretch>
        </p:blipFill>
        <p:spPr bwMode="auto">
          <a:xfrm>
            <a:off x="500034" y="1428736"/>
            <a:ext cx="2884843" cy="4214842"/>
          </a:xfrm>
          <a:prstGeom prst="rect">
            <a:avLst/>
          </a:prstGeom>
          <a:noFill/>
        </p:spPr>
      </p:pic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19960" y="6116829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29463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портфолио</a:t>
            </a:r>
            <a:endParaRPr lang="ru-RU" dirty="0"/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14290"/>
            <a:ext cx="8429684" cy="11430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Частые ошибки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3433284"/>
            <a:ext cx="2088802" cy="19610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 descr="Водяные лилии.jpg"/>
          <p:cNvPicPr>
            <a:picLocks noChangeAspect="1"/>
          </p:cNvPicPr>
          <p:nvPr/>
        </p:nvPicPr>
        <p:blipFill rotWithShape="1">
          <a:blip r:embed="rId4"/>
          <a:srcRect t="90" r="20380"/>
          <a:stretch/>
        </p:blipFill>
        <p:spPr>
          <a:xfrm>
            <a:off x="273802" y="3469494"/>
            <a:ext cx="2037513" cy="1906711"/>
          </a:xfrm>
          <a:prstGeom prst="rect">
            <a:avLst/>
          </a:prstGeom>
        </p:spPr>
      </p:pic>
      <p:pic>
        <p:nvPicPr>
          <p:cNvPr id="14" name="Рисунок 13" descr="Зима.jpg"/>
          <p:cNvPicPr>
            <a:picLocks noChangeAspect="1"/>
          </p:cNvPicPr>
          <p:nvPr/>
        </p:nvPicPr>
        <p:blipFill rotWithShape="1">
          <a:blip r:embed="rId5"/>
          <a:srcRect l="4981" r="12806"/>
          <a:stretch/>
        </p:blipFill>
        <p:spPr>
          <a:xfrm>
            <a:off x="2430372" y="3451388"/>
            <a:ext cx="2141895" cy="1942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628800"/>
            <a:ext cx="8246720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800" i="1" dirty="0" smtClean="0"/>
              <a:t>Р</a:t>
            </a:r>
            <a:r>
              <a:rPr lang="ru-RU" sz="2800" dirty="0" smtClean="0"/>
              <a:t>азн</a:t>
            </a:r>
            <a:r>
              <a:rPr lang="ru-RU" sz="2800" dirty="0" smtClean="0">
                <a:latin typeface="Arial Black" panose="020B0A04020102020204" pitchFamily="34" charset="0"/>
              </a:rPr>
              <a:t>ы</a:t>
            </a:r>
            <a:r>
              <a:rPr lang="ru-RU" sz="2800" dirty="0" smtClean="0"/>
              <a:t>е </a:t>
            </a:r>
            <a:r>
              <a:rPr lang="ru-RU" sz="2800" dirty="0" smtClean="0">
                <a:latin typeface="Arial Black" panose="020B0A04020102020204" pitchFamily="34" charset="0"/>
              </a:rPr>
              <a:t>шрифты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</a:t>
            </a:r>
            <a:r>
              <a:rPr lang="ru-RU" sz="2800" dirty="0" smtClean="0"/>
              <a:t>г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Не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читабельность  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Большой объем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02" y="3762521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Пример 1</a:t>
            </a:r>
            <a:endParaRPr lang="ru-RU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372" y="3807907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Пример 2</a:t>
            </a:r>
            <a:endParaRPr lang="ru-RU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9" y="3859635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Пример 3</a:t>
            </a:r>
            <a:endParaRPr lang="ru-RU" sz="3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0" name="Picture 2" descr="C:\Users\anna.derevyanko\Downloads\Самопрезентация для Васи\47____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/>
          <a:stretch/>
        </p:blipFill>
        <p:spPr bwMode="auto">
          <a:xfrm>
            <a:off x="6732240" y="3455037"/>
            <a:ext cx="2278672" cy="19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72072" y="3859635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Пример 4</a:t>
            </a:r>
            <a:endParaRPr lang="ru-RU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2847" y="2776220"/>
            <a:ext cx="33427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Съехавшие надписи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фото</a:t>
            </a: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06228" y="6021288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6630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Анимации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C2DB-B035-4A02-A72B-8748AD671FC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43042" y="3571876"/>
            <a:ext cx="57150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Минимальное количество</a:t>
            </a:r>
            <a:endParaRPr lang="en-US" sz="3200" b="1" dirty="0"/>
          </a:p>
        </p:txBody>
      </p:sp>
      <p:pic>
        <p:nvPicPr>
          <p:cNvPr id="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03648" y="6127390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7280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4" grpId="0" animBg="1"/>
      <p:bldP spid="4" grpId="1" animBg="1"/>
      <p:bldP spid="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портфолио</a:t>
            </a:r>
            <a:endParaRPr lang="ru-RU" dirty="0"/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14290"/>
            <a:ext cx="8429684" cy="11430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Качество и количество фото</a:t>
            </a:r>
            <a:endParaRPr lang="en-US" dirty="0"/>
          </a:p>
        </p:txBody>
      </p:sp>
      <p:pic>
        <p:nvPicPr>
          <p:cNvPr id="3079" name="Picture 7" descr="C:\Users\anna.derevyanko\Downloads\Самопрезентация для Васи\154398_275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2197" y="2086533"/>
            <a:ext cx="3591036" cy="26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nna.derevyanko\Downloads\Самопрезентация для Васи\otskan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21" y="1595279"/>
            <a:ext cx="2590238" cy="35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nna.derevyanko\Downloads\Самопрезентация для Васи\48f9c3805ae56c97d45b29a62ffd5ad8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4"/>
          <a:stretch/>
        </p:blipFill>
        <p:spPr bwMode="auto">
          <a:xfrm>
            <a:off x="555645" y="1664894"/>
            <a:ext cx="2657565" cy="35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3210" y="5445224"/>
            <a:ext cx="551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Подпишите 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0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Заголовок для каждого слайда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C2DB-B035-4A02-A72B-8748AD671FC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6504770" y="3299512"/>
            <a:ext cx="3726686" cy="59129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6380" y="5572140"/>
            <a:ext cx="321471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Без точки в конце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Ланта\Рабочий стол\Media-shkola\Медиа-школа\Headline.jpg"/>
          <p:cNvPicPr>
            <a:picLocks noChangeAspect="1" noChangeArrowheads="1"/>
          </p:cNvPicPr>
          <p:nvPr/>
        </p:nvPicPr>
        <p:blipFill rotWithShape="1">
          <a:blip r:embed="rId3"/>
          <a:srcRect t="7473"/>
          <a:stretch/>
        </p:blipFill>
        <p:spPr bwMode="auto">
          <a:xfrm>
            <a:off x="1285852" y="1731818"/>
            <a:ext cx="6000792" cy="3753009"/>
          </a:xfrm>
          <a:prstGeom prst="rect">
            <a:avLst/>
          </a:prstGeom>
          <a:noFill/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  <p:pic>
        <p:nvPicPr>
          <p:cNvPr id="8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na.derevyanko\Downloads\Самопрезентация для Васи\dust-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4824536" cy="35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584176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Содержание портфолио</a:t>
            </a:r>
            <a:endParaRPr lang="ru-RU" sz="4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274973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Для чего? </a:t>
            </a:r>
          </a:p>
          <a:p>
            <a:endParaRPr lang="ru-RU" sz="2800" b="1" dirty="0">
              <a:latin typeface="+mj-lt"/>
            </a:endParaRPr>
          </a:p>
          <a:p>
            <a:pPr algn="r"/>
            <a:r>
              <a:rPr lang="ru-RU" sz="2800" b="1" dirty="0" smtClean="0">
                <a:latin typeface="+mj-lt"/>
              </a:rPr>
              <a:t>Для кого?  </a:t>
            </a:r>
            <a:endParaRPr lang="ru-RU" sz="2800" b="1" dirty="0">
              <a:latin typeface="+mj-lt"/>
            </a:endParaRPr>
          </a:p>
          <a:p>
            <a:endParaRPr lang="ru-RU" sz="28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35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296144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Что должно быть в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содержании портфолио педагога? 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484784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dirty="0" smtClean="0">
                <a:latin typeface="+mj-lt"/>
              </a:rPr>
              <a:t>Общие </a:t>
            </a:r>
            <a:r>
              <a:rPr lang="ru-RU" sz="2000" dirty="0">
                <a:latin typeface="+mj-lt"/>
              </a:rPr>
              <a:t>сведения об </a:t>
            </a:r>
            <a:r>
              <a:rPr lang="ru-RU" sz="2000" dirty="0" smtClean="0">
                <a:latin typeface="+mj-lt"/>
              </a:rPr>
              <a:t>учителе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dirty="0" smtClean="0">
                <a:latin typeface="+mj-lt"/>
              </a:rPr>
              <a:t>Результаты </a:t>
            </a:r>
            <a:r>
              <a:rPr lang="ru-RU" sz="2000" dirty="0">
                <a:latin typeface="+mj-lt"/>
              </a:rPr>
              <a:t>педагогической </a:t>
            </a:r>
            <a:r>
              <a:rPr lang="ru-RU" sz="2000" dirty="0" smtClean="0">
                <a:latin typeface="+mj-lt"/>
              </a:rPr>
              <a:t>деятельности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dirty="0">
                <a:latin typeface="+mj-lt"/>
              </a:rPr>
              <a:t>Научно-методическая </a:t>
            </a:r>
            <a:r>
              <a:rPr lang="ru-RU" sz="2000" dirty="0" smtClean="0">
                <a:latin typeface="+mj-lt"/>
              </a:rPr>
              <a:t>деятельность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dirty="0">
                <a:latin typeface="+mj-lt"/>
              </a:rPr>
              <a:t>Внеурочная деятельность по </a:t>
            </a:r>
            <a:r>
              <a:rPr lang="ru-RU" sz="2000" dirty="0" smtClean="0">
                <a:latin typeface="+mj-lt"/>
              </a:rPr>
              <a:t>предмету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dirty="0">
                <a:latin typeface="+mj-lt"/>
              </a:rPr>
              <a:t>Учебно-материальная база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  <p:pic>
        <p:nvPicPr>
          <p:cNvPr id="2052" name="Picture 4" descr="C:\Users\anna.derevyanko\Downloads\Самопрезентация для Васи\post-15551-14050981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03" y="2756497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584176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ТОП 5 советов для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успешной презентации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nna.derevyanko\Downloads\Самопрезентация для Васи\uspex-v-torgov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46" y="1916832"/>
            <a:ext cx="4135362" cy="40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372" y="214532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Данные советы пригодятся как  во время  демонстрации, так и при подготовке всего портфолио </a:t>
            </a: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327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Рассказывайте истории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3" y="1600200"/>
            <a:ext cx="8050753" cy="4525963"/>
          </a:xfrm>
        </p:spPr>
      </p:pic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42294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42" y="332656"/>
            <a:ext cx="8589640" cy="1143000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Удалите текст со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слайдов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581" y="1844824"/>
            <a:ext cx="8496944" cy="84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9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Правило «Пять на пять»:</a:t>
            </a:r>
            <a:endParaRPr lang="en-US" sz="49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247" y="2758526"/>
            <a:ext cx="471490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5 фраз по 5 слов</a:t>
            </a:r>
            <a:endParaRPr lang="en-US" sz="4400" b="1" dirty="0"/>
          </a:p>
        </p:txBody>
      </p:sp>
      <p:pic>
        <p:nvPicPr>
          <p:cNvPr id="8" name="Picture 2" descr="C:\Documents and Settings\Ланта\Рабочий стол\Media-shkola\Медиа-школа\hea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3586519"/>
            <a:ext cx="6357982" cy="2641851"/>
          </a:xfrm>
          <a:prstGeom prst="rect">
            <a:avLst/>
          </a:prstGeom>
          <a:noFill/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5869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na.derevyanko\Downloads\Самопрезентация для Васи\figure_building_plan_from_b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550790" cy="25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008112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План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вебинара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36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Виды портфолио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Инструменты для создания презентационного портфолио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Частые ошибки </a:t>
            </a:r>
            <a:endParaRPr lang="ru-RU" sz="2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Структура портфолио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ТОП 5 советов для успешной презентации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Вопросы-ответы  </a:t>
            </a:r>
          </a:p>
          <a:p>
            <a:endParaRPr lang="ru-RU" sz="280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Картинки лучше слов</a:t>
            </a: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714884"/>
            <a:ext cx="8352928" cy="874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Видео лучше картинок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C:\Documents and Settings\Ланта\Рабочий стол\Презентации\Media-shkola\Медиа-школа\1180457023_buchschtabe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928802"/>
            <a:ext cx="3262322" cy="2707727"/>
          </a:xfrm>
          <a:prstGeom prst="rect">
            <a:avLst/>
          </a:prstGeom>
          <a:noFill/>
        </p:spPr>
      </p:pic>
      <p:pic>
        <p:nvPicPr>
          <p:cNvPr id="8" name="Picture 2" descr="C:\Documents and Settings\Ланта\Рабочий стол\Презентации\Media-shkola\Медиа-школа\gifka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000240"/>
            <a:ext cx="3333773" cy="2500330"/>
          </a:xfrm>
          <a:prstGeom prst="rect">
            <a:avLst/>
          </a:prstGeom>
          <a:noFill/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422940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Сделайте это смешно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6293"/>
          <a:stretch/>
        </p:blipFill>
        <p:spPr>
          <a:xfrm>
            <a:off x="5292080" y="1606949"/>
            <a:ext cx="3334539" cy="4614850"/>
          </a:xfrm>
        </p:spPr>
      </p:pic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58112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+mj-lt"/>
              </a:rPr>
              <a:t>Надпись на футболке "Все что я говорю будет на Экзамене"  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5869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Включите у слушателей воображение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0" y="1600200"/>
            <a:ext cx="8052580" cy="4525963"/>
          </a:xfrm>
        </p:spPr>
      </p:pic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5869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896544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Любая информация из данной презентации может быть подвержена сомнению, просмотрена и переосмыслена, исходя из  Вашего опыта и мировоззрения </a:t>
            </a: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8546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Ваши вопросы </a:t>
            </a: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5869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 </a:t>
            </a: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Ланта\Рабочий стол\Презентации\Media-shkola\Медиа-школа\61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132856"/>
            <a:ext cx="3901440" cy="2438400"/>
          </a:xfrm>
          <a:prstGeom prst="rect">
            <a:avLst/>
          </a:prstGeom>
          <a:noFill/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35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Кратко о себе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02" y="1628800"/>
            <a:ext cx="2376264" cy="3133764"/>
          </a:xfrm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46805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Анна Деревянко </a:t>
            </a:r>
          </a:p>
          <a:p>
            <a:r>
              <a:rPr lang="ru-RU" sz="2000" dirty="0" smtClean="0">
                <a:latin typeface="+mj-lt"/>
              </a:rPr>
              <a:t>28 лет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Более 5 лет работы методистом во внешкольном учебном учреждении </a:t>
            </a:r>
          </a:p>
          <a:p>
            <a:endParaRPr lang="ru-RU" dirty="0"/>
          </a:p>
          <a:p>
            <a:pPr algn="just"/>
            <a:r>
              <a:rPr lang="ru-RU" dirty="0" smtClean="0"/>
              <a:t>Сейчас – </a:t>
            </a:r>
            <a:r>
              <a:rPr lang="en-US" dirty="0" smtClean="0"/>
              <a:t>PR</a:t>
            </a:r>
            <a:r>
              <a:rPr lang="ru-RU" dirty="0" smtClean="0"/>
              <a:t>-менеджер в международной общественной организации </a:t>
            </a:r>
          </a:p>
          <a:p>
            <a:endParaRPr lang="ru-RU" dirty="0"/>
          </a:p>
          <a:p>
            <a:pPr algn="just"/>
            <a:r>
              <a:rPr lang="ru-RU" dirty="0" smtClean="0"/>
              <a:t>Есть опыт создания и проведения презентаций, менеджмента проектов 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3" y="5060508"/>
            <a:ext cx="6717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Жизненное кредо: </a:t>
            </a:r>
            <a:endParaRPr lang="ru-RU" dirty="0" smtClean="0"/>
          </a:p>
          <a:p>
            <a:pPr algn="r"/>
            <a:r>
              <a:rPr lang="ru-RU" i="1" dirty="0" smtClean="0"/>
              <a:t>относись </a:t>
            </a:r>
            <a:r>
              <a:rPr lang="ru-RU" i="1" dirty="0"/>
              <a:t>к людям так, как хочешь что бы относились к тебе 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355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nna.derevyanko\Downloads\Самопрезентация для Васи\thumb-article-670x285-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52588"/>
            <a:ext cx="8406223" cy="35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портфолио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7147" y="1412776"/>
            <a:ext cx="7930237" cy="14773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Достижений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Презентационное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Тематическое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Комплексное 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13309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512168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Инструменты для создания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презентационного портфолио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nna.derevyanko\Downloads\Самопрезентация для Васи\3435246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3889521" cy="27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23999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Какие инструменты используете Вы? </a:t>
            </a:r>
            <a:endParaRPr lang="ru-RU" sz="36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335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Инфографика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76921"/>
            <a:ext cx="3647781" cy="5091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458617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Привлекательность и яркость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Легко воспринимается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Сжатая информация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Г</a:t>
            </a:r>
            <a:r>
              <a:rPr lang="ru-RU" dirty="0" smtClean="0">
                <a:latin typeface="+mj-lt"/>
              </a:rPr>
              <a:t>рафический </a:t>
            </a:r>
            <a:r>
              <a:rPr lang="ru-RU" dirty="0">
                <a:latin typeface="+mj-lt"/>
              </a:rPr>
              <a:t>способ подачи информации, данных и знаний, целью которого является быстро и чётко преподносить сложную информацию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7553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Динамические презентации</a:t>
            </a: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2776"/>
            <a:ext cx="7162800" cy="4438650"/>
          </a:xfrm>
          <a:prstGeom prst="rect">
            <a:avLst/>
          </a:prstGeom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7553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Презентации в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Power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Point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58181"/>
            <a:ext cx="5080000" cy="3810000"/>
          </a:xfrm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093296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29463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Подготовка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.derevyanko\Downloads\Самопрезентация для Васи\VYLL9QeHP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11304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Ланта\Рабочий стол\Аня\Media-shkola\Медиа-школа\plan_vstrech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2559" y="1556792"/>
            <a:ext cx="7044577" cy="4525963"/>
          </a:xfrm>
          <a:prstGeom prst="rect">
            <a:avLst/>
          </a:prstGeom>
          <a:noFill/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4502" y="6165305"/>
            <a:ext cx="7539986" cy="576064"/>
          </a:xfrm>
        </p:spPr>
        <p:txBody>
          <a:bodyPr/>
          <a:lstStyle/>
          <a:p>
            <a:pPr algn="l"/>
            <a:r>
              <a:rPr lang="ru-RU" dirty="0"/>
              <a:t>ЦРТ «Мега-Талант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>
                <a:latin typeface="+mj-lt"/>
              </a:rPr>
              <a:t>Вебинар</a:t>
            </a:r>
            <a:r>
              <a:rPr lang="ru-RU" dirty="0">
                <a:latin typeface="+mj-lt"/>
              </a:rPr>
              <a:t> "Готовим профессиональное портфолио педагога"</a:t>
            </a:r>
          </a:p>
        </p:txBody>
      </p:sp>
    </p:spTree>
    <p:extLst>
      <p:ext uri="{BB962C8B-B14F-4D97-AF65-F5344CB8AC3E}">
        <p14:creationId xmlns:p14="http://schemas.microsoft.com/office/powerpoint/2010/main" val="18486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380</Words>
  <Application>Microsoft Office PowerPoint</Application>
  <PresentationFormat>Экран (4:3)</PresentationFormat>
  <Paragraphs>110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Тема Office</vt:lpstr>
      <vt:lpstr> Вебинар  "Готовим профессиональное портфолио педагога" </vt:lpstr>
      <vt:lpstr>План вебинара </vt:lpstr>
      <vt:lpstr>Кратко о себе  </vt:lpstr>
      <vt:lpstr>Виды портфолио</vt:lpstr>
      <vt:lpstr>Инструменты для создания презентационного портфолио </vt:lpstr>
      <vt:lpstr>Инфографика</vt:lpstr>
      <vt:lpstr>Динамические презентации</vt:lpstr>
      <vt:lpstr>Презентации в Power Point </vt:lpstr>
      <vt:lpstr>Подготовка </vt:lpstr>
      <vt:lpstr>Инструменты для портфолио</vt:lpstr>
      <vt:lpstr>Инструменты для портфолио</vt:lpstr>
      <vt:lpstr>Анимации</vt:lpstr>
      <vt:lpstr>Инструменты для портфолио</vt:lpstr>
      <vt:lpstr>Заголовок для каждого слайда </vt:lpstr>
      <vt:lpstr>Содержание портфолио</vt:lpstr>
      <vt:lpstr>Что должно быть в содержании портфолио педагога?  </vt:lpstr>
      <vt:lpstr>ТОП 5 советов для успешной презентации</vt:lpstr>
      <vt:lpstr>Рассказывайте истории</vt:lpstr>
      <vt:lpstr>Удалите текст со слайдов</vt:lpstr>
      <vt:lpstr>Картинки лучше слов</vt:lpstr>
      <vt:lpstr>Сделайте это смешно</vt:lpstr>
      <vt:lpstr>Включите у слушателей воображение</vt:lpstr>
      <vt:lpstr>Любая информация из данной презентации может быть подвержена сомнению, просмотрена и переосмыслена, исходя из  Вашего опыта и мировоззрения </vt:lpstr>
      <vt:lpstr>Ваши вопросы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Деревянко Анна</dc:creator>
  <cp:lastModifiedBy>Admin</cp:lastModifiedBy>
  <cp:revision>52</cp:revision>
  <dcterms:created xsi:type="dcterms:W3CDTF">2015-11-02T13:41:05Z</dcterms:created>
  <dcterms:modified xsi:type="dcterms:W3CDTF">2015-12-04T12:06:07Z</dcterms:modified>
</cp:coreProperties>
</file>