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79" r:id="rId4"/>
    <p:sldId id="285" r:id="rId5"/>
    <p:sldId id="286" r:id="rId6"/>
    <p:sldId id="292" r:id="rId7"/>
    <p:sldId id="293" r:id="rId8"/>
    <p:sldId id="289" r:id="rId9"/>
    <p:sldId id="291" r:id="rId10"/>
    <p:sldId id="282" r:id="rId11"/>
    <p:sldId id="280" r:id="rId12"/>
    <p:sldId id="283" r:id="rId13"/>
    <p:sldId id="287" r:id="rId14"/>
    <p:sldId id="290" r:id="rId15"/>
    <p:sldId id="284" r:id="rId16"/>
    <p:sldId id="288" r:id="rId17"/>
    <p:sldId id="281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5" r:id="rId34"/>
    <p:sldId id="272" r:id="rId35"/>
    <p:sldId id="273" r:id="rId36"/>
    <p:sldId id="274" r:id="rId37"/>
    <p:sldId id="276" r:id="rId38"/>
    <p:sldId id="277" r:id="rId39"/>
    <p:sldId id="278" r:id="rId40"/>
    <p:sldId id="294" r:id="rId41"/>
    <p:sldId id="295" r:id="rId42"/>
    <p:sldId id="296" r:id="rId43"/>
    <p:sldId id="297" r:id="rId44"/>
    <p:sldId id="298" r:id="rId45"/>
    <p:sldId id="299" r:id="rId46"/>
    <p:sldId id="301" r:id="rId47"/>
    <p:sldId id="302" r:id="rId48"/>
    <p:sldId id="303" r:id="rId49"/>
  </p:sldIdLst>
  <p:sldSz cx="9144000" cy="6858000" type="screen4x3"/>
  <p:notesSz cx="6858000" cy="9144000"/>
  <p:custDataLst>
    <p:tags r:id="rId5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8D048-52AC-4709-8857-A465A8BF3C89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7BB57-D282-4486-ADCD-748812F19AC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age (19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09" y="214290"/>
            <a:ext cx="9069191" cy="604908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00298" y="285728"/>
            <a:ext cx="63896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Дом в котором уютно всем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8096306" cy="60722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857232"/>
            <a:ext cx="885828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857250"/>
            <a:ext cx="892971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857250"/>
            <a:ext cx="892971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1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24"/>
            <a:ext cx="9144000" cy="5552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4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5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P_20150220_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023"/>
            <a:ext cx="9144000" cy="5339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472"/>
            <a:ext cx="9144000" cy="5581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15"/>
            <a:ext cx="9144000" cy="6607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144"/>
            <a:ext cx="9144000" cy="6259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22" y="0"/>
            <a:ext cx="843855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7"/>
            <a:ext cx="9144000" cy="667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ead7c4196cadd337fc286c6ab51c01c552c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</Words>
  <Application>Microsoft Office PowerPoint</Application>
  <PresentationFormat>Экран (4:3)</PresentationFormat>
  <Paragraphs>1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Эдуард</dc:creator>
  <cp:lastModifiedBy>Эдуард</cp:lastModifiedBy>
  <cp:revision>4</cp:revision>
  <dcterms:created xsi:type="dcterms:W3CDTF">2015-04-17T17:58:13Z</dcterms:created>
  <dcterms:modified xsi:type="dcterms:W3CDTF">2015-04-17T18:32:05Z</dcterms:modified>
</cp:coreProperties>
</file>