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4" r:id="rId3"/>
    <p:sldId id="267" r:id="rId4"/>
    <p:sldId id="269" r:id="rId5"/>
    <p:sldId id="279" r:id="rId6"/>
    <p:sldId id="280" r:id="rId7"/>
    <p:sldId id="282" r:id="rId8"/>
    <p:sldId id="281" r:id="rId9"/>
    <p:sldId id="270" r:id="rId10"/>
    <p:sldId id="283" r:id="rId11"/>
    <p:sldId id="286" r:id="rId12"/>
    <p:sldId id="287" r:id="rId13"/>
    <p:sldId id="285" r:id="rId14"/>
    <p:sldId id="288" r:id="rId15"/>
    <p:sldId id="277" r:id="rId16"/>
    <p:sldId id="289" r:id="rId17"/>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00FF"/>
    <a:srgbClr val="CC0000"/>
    <a:srgbClr val="006600"/>
    <a:srgbClr val="008000"/>
    <a:srgbClr val="6600FF"/>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28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8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28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7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7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7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7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8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8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8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8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1D5F-3ABA-417F-9639-72829381424C}" type="doc">
      <dgm:prSet loTypeId="urn:microsoft.com/office/officeart/2005/8/layout/venn1" loCatId="relationship" qsTypeId="urn:microsoft.com/office/officeart/2005/8/quickstyle/simple1#301" qsCatId="simple" csTypeId="urn:microsoft.com/office/officeart/2005/8/colors/colorful5" csCatId="colorful" phldr="1"/>
      <dgm:spPr/>
    </dgm:pt>
    <dgm:pt modelId="{CB447BDA-44A5-40F2-BBBD-816FB6B4893B}">
      <dgm:prSet phldrT="[Текст]" custT="1"/>
      <dgm:spPr>
        <a:solidFill>
          <a:srgbClr val="FFC000">
            <a:alpha val="50000"/>
          </a:srgbClr>
        </a:solidFill>
      </dgm:spPr>
      <dgm:t>
        <a:bodyPr/>
        <a:lstStyle/>
        <a:p>
          <a:r>
            <a:rPr lang="ru-RU" sz="1100" b="1" dirty="0">
              <a:solidFill>
                <a:srgbClr val="0000FF"/>
              </a:solidFill>
            </a:rPr>
            <a:t>Необходимость и доступность  новых мощных инструментов </a:t>
          </a:r>
        </a:p>
      </dgm:t>
    </dgm:pt>
    <dgm:pt modelId="{8F21F7AF-0D95-4C2E-8A6B-E4308F187F1B}" type="parTrans" cxnId="{2646F987-8CE1-4472-8FF7-AFC4D7A17F6E}">
      <dgm:prSet/>
      <dgm:spPr/>
      <dgm:t>
        <a:bodyPr/>
        <a:lstStyle/>
        <a:p>
          <a:endParaRPr lang="ru-RU"/>
        </a:p>
      </dgm:t>
    </dgm:pt>
    <dgm:pt modelId="{019470CF-E07A-4862-816E-0F127329D716}" type="sibTrans" cxnId="{2646F987-8CE1-4472-8FF7-AFC4D7A17F6E}">
      <dgm:prSet/>
      <dgm:spPr/>
      <dgm:t>
        <a:bodyPr/>
        <a:lstStyle/>
        <a:p>
          <a:endParaRPr lang="ru-RU"/>
        </a:p>
      </dgm:t>
    </dgm:pt>
    <dgm:pt modelId="{51FCC676-2E78-4A3D-A375-4BA16ACA0226}">
      <dgm:prSet phldrT="[Текст]" custT="1"/>
      <dgm:spPr/>
      <dgm:t>
        <a:bodyPr/>
        <a:lstStyle/>
        <a:p>
          <a:r>
            <a:rPr lang="ru-RU" sz="1050" b="1" dirty="0">
              <a:solidFill>
                <a:srgbClr val="00B050"/>
              </a:solidFill>
            </a:rPr>
            <a:t>Необходимость </a:t>
          </a:r>
          <a:r>
            <a:rPr lang="ru-RU" sz="1050" b="1" dirty="0" smtClean="0">
              <a:solidFill>
                <a:srgbClr val="00B050"/>
              </a:solidFill>
            </a:rPr>
            <a:t>встраиваться </a:t>
          </a:r>
          <a:r>
            <a:rPr lang="ru-RU" sz="1050" b="1" dirty="0">
              <a:solidFill>
                <a:srgbClr val="00B050"/>
              </a:solidFill>
            </a:rPr>
            <a:t>во всё более сложный контекст</a:t>
          </a:r>
        </a:p>
      </dgm:t>
    </dgm:pt>
    <dgm:pt modelId="{2E43D241-F2E3-439E-8844-7E9B993D295F}" type="parTrans" cxnId="{103C180B-CF41-4FC1-AF26-70881688CAE2}">
      <dgm:prSet/>
      <dgm:spPr/>
      <dgm:t>
        <a:bodyPr/>
        <a:lstStyle/>
        <a:p>
          <a:endParaRPr lang="ru-RU"/>
        </a:p>
      </dgm:t>
    </dgm:pt>
    <dgm:pt modelId="{2547D6B5-762E-438E-B3FD-D503B8AA9B54}" type="sibTrans" cxnId="{103C180B-CF41-4FC1-AF26-70881688CAE2}">
      <dgm:prSet/>
      <dgm:spPr/>
      <dgm:t>
        <a:bodyPr/>
        <a:lstStyle/>
        <a:p>
          <a:endParaRPr lang="ru-RU"/>
        </a:p>
      </dgm:t>
    </dgm:pt>
    <dgm:pt modelId="{31CF699D-7731-4069-B65A-40A427FA6A1B}">
      <dgm:prSet phldrT="[Текст]"/>
      <dgm:spPr/>
      <dgm:t>
        <a:bodyPr/>
        <a:lstStyle/>
        <a:p>
          <a:r>
            <a:rPr lang="ru-RU" b="1" dirty="0">
              <a:solidFill>
                <a:srgbClr val="663300"/>
              </a:solidFill>
            </a:rPr>
            <a:t>Потребности и </a:t>
          </a:r>
          <a:r>
            <a:rPr lang="ru-RU" b="1" dirty="0" smtClean="0">
              <a:solidFill>
                <a:srgbClr val="663300"/>
              </a:solidFill>
            </a:rPr>
            <a:t>изменения </a:t>
          </a:r>
          <a:r>
            <a:rPr lang="ru-RU" b="1" dirty="0">
              <a:solidFill>
                <a:srgbClr val="663300"/>
              </a:solidFill>
            </a:rPr>
            <a:t>в  экономике</a:t>
          </a:r>
        </a:p>
      </dgm:t>
    </dgm:pt>
    <dgm:pt modelId="{F402CBD3-063D-466E-9D2F-ABBB7408289F}" type="parTrans" cxnId="{5B0E42CA-3CB7-43F5-A2BE-AADBE9174B33}">
      <dgm:prSet/>
      <dgm:spPr/>
      <dgm:t>
        <a:bodyPr/>
        <a:lstStyle/>
        <a:p>
          <a:endParaRPr lang="ru-RU"/>
        </a:p>
      </dgm:t>
    </dgm:pt>
    <dgm:pt modelId="{3471557B-94DC-4186-9818-17526A0461BA}" type="sibTrans" cxnId="{5B0E42CA-3CB7-43F5-A2BE-AADBE9174B33}">
      <dgm:prSet/>
      <dgm:spPr/>
      <dgm:t>
        <a:bodyPr/>
        <a:lstStyle/>
        <a:p>
          <a:endParaRPr lang="ru-RU"/>
        </a:p>
      </dgm:t>
    </dgm:pt>
    <dgm:pt modelId="{3647EED0-EAD9-4ED1-A02B-883122570350}" type="pres">
      <dgm:prSet presAssocID="{3E2F1D5F-3ABA-417F-9639-72829381424C}" presName="compositeShape" presStyleCnt="0">
        <dgm:presLayoutVars>
          <dgm:chMax val="7"/>
          <dgm:dir/>
          <dgm:resizeHandles val="exact"/>
        </dgm:presLayoutVars>
      </dgm:prSet>
      <dgm:spPr/>
    </dgm:pt>
    <dgm:pt modelId="{7A71078E-FD24-4621-AB26-5E335F57187F}" type="pres">
      <dgm:prSet presAssocID="{CB447BDA-44A5-40F2-BBBD-816FB6B4893B}" presName="circ1" presStyleLbl="vennNode1" presStyleIdx="0" presStyleCnt="3"/>
      <dgm:spPr/>
      <dgm:t>
        <a:bodyPr/>
        <a:lstStyle/>
        <a:p>
          <a:endParaRPr lang="ru-RU"/>
        </a:p>
      </dgm:t>
    </dgm:pt>
    <dgm:pt modelId="{A44CD0D1-C179-46AD-870B-F61B265AF02E}" type="pres">
      <dgm:prSet presAssocID="{CB447BDA-44A5-40F2-BBBD-816FB6B4893B}" presName="circ1Tx" presStyleLbl="revTx" presStyleIdx="0" presStyleCnt="0">
        <dgm:presLayoutVars>
          <dgm:chMax val="0"/>
          <dgm:chPref val="0"/>
          <dgm:bulletEnabled val="1"/>
        </dgm:presLayoutVars>
      </dgm:prSet>
      <dgm:spPr/>
      <dgm:t>
        <a:bodyPr/>
        <a:lstStyle/>
        <a:p>
          <a:endParaRPr lang="ru-RU"/>
        </a:p>
      </dgm:t>
    </dgm:pt>
    <dgm:pt modelId="{98378104-DFCF-40EB-AC98-051F7D5A6ABE}" type="pres">
      <dgm:prSet presAssocID="{51FCC676-2E78-4A3D-A375-4BA16ACA0226}" presName="circ2" presStyleLbl="vennNode1" presStyleIdx="1" presStyleCnt="3" custScaleX="115513" custLinFactNeighborX="11354" custLinFactNeighborY="-641"/>
      <dgm:spPr/>
      <dgm:t>
        <a:bodyPr/>
        <a:lstStyle/>
        <a:p>
          <a:endParaRPr lang="ru-RU"/>
        </a:p>
      </dgm:t>
    </dgm:pt>
    <dgm:pt modelId="{727B57A8-9DAF-48F1-A039-D34EE68AED47}" type="pres">
      <dgm:prSet presAssocID="{51FCC676-2E78-4A3D-A375-4BA16ACA0226}" presName="circ2Tx" presStyleLbl="revTx" presStyleIdx="0" presStyleCnt="0">
        <dgm:presLayoutVars>
          <dgm:chMax val="0"/>
          <dgm:chPref val="0"/>
          <dgm:bulletEnabled val="1"/>
        </dgm:presLayoutVars>
      </dgm:prSet>
      <dgm:spPr/>
      <dgm:t>
        <a:bodyPr/>
        <a:lstStyle/>
        <a:p>
          <a:endParaRPr lang="ru-RU"/>
        </a:p>
      </dgm:t>
    </dgm:pt>
    <dgm:pt modelId="{873A5C12-36A0-47FC-9539-7288754F349D}" type="pres">
      <dgm:prSet presAssocID="{31CF699D-7731-4069-B65A-40A427FA6A1B}" presName="circ3" presStyleLbl="vennNode1" presStyleIdx="2" presStyleCnt="3" custScaleX="115961" custLinFactNeighborX="-14078" custLinFactNeighborY="2083"/>
      <dgm:spPr/>
      <dgm:t>
        <a:bodyPr/>
        <a:lstStyle/>
        <a:p>
          <a:endParaRPr lang="ru-RU"/>
        </a:p>
      </dgm:t>
    </dgm:pt>
    <dgm:pt modelId="{2F3B68E0-2246-4B14-BFDD-342D28619EC4}" type="pres">
      <dgm:prSet presAssocID="{31CF699D-7731-4069-B65A-40A427FA6A1B}" presName="circ3Tx" presStyleLbl="revTx" presStyleIdx="0" presStyleCnt="0">
        <dgm:presLayoutVars>
          <dgm:chMax val="0"/>
          <dgm:chPref val="0"/>
          <dgm:bulletEnabled val="1"/>
        </dgm:presLayoutVars>
      </dgm:prSet>
      <dgm:spPr/>
      <dgm:t>
        <a:bodyPr/>
        <a:lstStyle/>
        <a:p>
          <a:endParaRPr lang="ru-RU"/>
        </a:p>
      </dgm:t>
    </dgm:pt>
  </dgm:ptLst>
  <dgm:cxnLst>
    <dgm:cxn modelId="{2646F987-8CE1-4472-8FF7-AFC4D7A17F6E}" srcId="{3E2F1D5F-3ABA-417F-9639-72829381424C}" destId="{CB447BDA-44A5-40F2-BBBD-816FB6B4893B}" srcOrd="0" destOrd="0" parTransId="{8F21F7AF-0D95-4C2E-8A6B-E4308F187F1B}" sibTransId="{019470CF-E07A-4862-816E-0F127329D716}"/>
    <dgm:cxn modelId="{13CAC494-14F7-4FF6-8DA0-15938D495F16}" type="presOf" srcId="{CB447BDA-44A5-40F2-BBBD-816FB6B4893B}" destId="{A44CD0D1-C179-46AD-870B-F61B265AF02E}" srcOrd="1" destOrd="0" presId="urn:microsoft.com/office/officeart/2005/8/layout/venn1"/>
    <dgm:cxn modelId="{20CDEC18-8E50-4EB5-BD63-6FDEE14B81CB}" type="presOf" srcId="{31CF699D-7731-4069-B65A-40A427FA6A1B}" destId="{873A5C12-36A0-47FC-9539-7288754F349D}" srcOrd="0" destOrd="0" presId="urn:microsoft.com/office/officeart/2005/8/layout/venn1"/>
    <dgm:cxn modelId="{64A830BF-E8C4-4595-AF90-6AEFFD25C422}" type="presOf" srcId="{51FCC676-2E78-4A3D-A375-4BA16ACA0226}" destId="{727B57A8-9DAF-48F1-A039-D34EE68AED47}" srcOrd="1" destOrd="0" presId="urn:microsoft.com/office/officeart/2005/8/layout/venn1"/>
    <dgm:cxn modelId="{5B0E42CA-3CB7-43F5-A2BE-AADBE9174B33}" srcId="{3E2F1D5F-3ABA-417F-9639-72829381424C}" destId="{31CF699D-7731-4069-B65A-40A427FA6A1B}" srcOrd="2" destOrd="0" parTransId="{F402CBD3-063D-466E-9D2F-ABBB7408289F}" sibTransId="{3471557B-94DC-4186-9818-17526A0461BA}"/>
    <dgm:cxn modelId="{254B71D6-10F8-4D72-B6A6-E798654D1A9B}" type="presOf" srcId="{3E2F1D5F-3ABA-417F-9639-72829381424C}" destId="{3647EED0-EAD9-4ED1-A02B-883122570350}" srcOrd="0" destOrd="0" presId="urn:microsoft.com/office/officeart/2005/8/layout/venn1"/>
    <dgm:cxn modelId="{103C180B-CF41-4FC1-AF26-70881688CAE2}" srcId="{3E2F1D5F-3ABA-417F-9639-72829381424C}" destId="{51FCC676-2E78-4A3D-A375-4BA16ACA0226}" srcOrd="1" destOrd="0" parTransId="{2E43D241-F2E3-439E-8844-7E9B993D295F}" sibTransId="{2547D6B5-762E-438E-B3FD-D503B8AA9B54}"/>
    <dgm:cxn modelId="{CA0BFE7B-AC97-4364-9DA5-198B284CD5E3}" type="presOf" srcId="{51FCC676-2E78-4A3D-A375-4BA16ACA0226}" destId="{98378104-DFCF-40EB-AC98-051F7D5A6ABE}" srcOrd="0" destOrd="0" presId="urn:microsoft.com/office/officeart/2005/8/layout/venn1"/>
    <dgm:cxn modelId="{D14B2A9B-A477-421C-8AEB-031235A027C3}" type="presOf" srcId="{31CF699D-7731-4069-B65A-40A427FA6A1B}" destId="{2F3B68E0-2246-4B14-BFDD-342D28619EC4}" srcOrd="1" destOrd="0" presId="urn:microsoft.com/office/officeart/2005/8/layout/venn1"/>
    <dgm:cxn modelId="{06FA46B7-18E8-47DC-BD7C-35EBADF8AA72}" type="presOf" srcId="{CB447BDA-44A5-40F2-BBBD-816FB6B4893B}" destId="{7A71078E-FD24-4621-AB26-5E335F57187F}" srcOrd="0" destOrd="0" presId="urn:microsoft.com/office/officeart/2005/8/layout/venn1"/>
    <dgm:cxn modelId="{F563C728-69C2-4D73-B8E1-871FE406F892}" type="presParOf" srcId="{3647EED0-EAD9-4ED1-A02B-883122570350}" destId="{7A71078E-FD24-4621-AB26-5E335F57187F}" srcOrd="0" destOrd="0" presId="urn:microsoft.com/office/officeart/2005/8/layout/venn1"/>
    <dgm:cxn modelId="{0BB3D60C-CA0C-43D1-81E0-2C829EFB3E2E}" type="presParOf" srcId="{3647EED0-EAD9-4ED1-A02B-883122570350}" destId="{A44CD0D1-C179-46AD-870B-F61B265AF02E}" srcOrd="1" destOrd="0" presId="urn:microsoft.com/office/officeart/2005/8/layout/venn1"/>
    <dgm:cxn modelId="{6A094F20-569C-49F6-B2F4-7F06527E4597}" type="presParOf" srcId="{3647EED0-EAD9-4ED1-A02B-883122570350}" destId="{98378104-DFCF-40EB-AC98-051F7D5A6ABE}" srcOrd="2" destOrd="0" presId="urn:microsoft.com/office/officeart/2005/8/layout/venn1"/>
    <dgm:cxn modelId="{3B05C569-FBEB-4818-B347-8C5DAC414453}" type="presParOf" srcId="{3647EED0-EAD9-4ED1-A02B-883122570350}" destId="{727B57A8-9DAF-48F1-A039-D34EE68AED47}" srcOrd="3" destOrd="0" presId="urn:microsoft.com/office/officeart/2005/8/layout/venn1"/>
    <dgm:cxn modelId="{980058C3-D0B9-41B2-BFEC-C1B5FC1F0A83}" type="presParOf" srcId="{3647EED0-EAD9-4ED1-A02B-883122570350}" destId="{873A5C12-36A0-47FC-9539-7288754F349D}" srcOrd="4" destOrd="0" presId="urn:microsoft.com/office/officeart/2005/8/layout/venn1"/>
    <dgm:cxn modelId="{2DB55116-44A6-4DF2-99EC-D475221207C2}" type="presParOf" srcId="{3647EED0-EAD9-4ED1-A02B-883122570350}" destId="{2F3B68E0-2246-4B14-BFDD-342D28619EC4}"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C4276D-3A90-4D85-AA9A-2819C44C06DD}" type="doc">
      <dgm:prSet loTypeId="urn:microsoft.com/office/officeart/2005/8/layout/chart3" loCatId="cycle" qsTypeId="urn:microsoft.com/office/officeart/2005/8/quickstyle/simple1#310" qsCatId="simple" csTypeId="urn:microsoft.com/office/officeart/2005/8/colors/accent1_2#284" csCatId="accent1"/>
      <dgm:spPr/>
      <dgm:t>
        <a:bodyPr/>
        <a:lstStyle/>
        <a:p>
          <a:endParaRPr lang="ru-RU"/>
        </a:p>
      </dgm:t>
    </dgm:pt>
    <dgm:pt modelId="{82D2BD6C-1C07-4156-A065-B67A84D18084}">
      <dgm:prSet custT="1"/>
      <dgm:spPr/>
      <dgm:t>
        <a:bodyPr/>
        <a:lstStyle/>
        <a:p>
          <a:pPr rtl="0"/>
          <a:r>
            <a:rPr lang="ru-RU" sz="900" b="1" dirty="0" smtClean="0">
              <a:solidFill>
                <a:srgbClr val="C00000"/>
              </a:solidFill>
              <a:latin typeface="Franklin Gothic Medium" pitchFamily="34" charset="0"/>
            </a:rPr>
            <a:t>Обратная связь по конкуренции в игре, визуализируют позиции </a:t>
          </a:r>
          <a:r>
            <a:rPr lang="ru-RU" sz="900" b="1" dirty="0" err="1" smtClean="0">
              <a:solidFill>
                <a:srgbClr val="C00000"/>
              </a:solidFill>
              <a:latin typeface="Franklin Gothic Medium" pitchFamily="34" charset="0"/>
            </a:rPr>
            <a:t>участников-и</a:t>
          </a:r>
          <a:r>
            <a:rPr lang="ru-RU" sz="900" b="1" dirty="0" smtClean="0">
              <a:solidFill>
                <a:srgbClr val="C00000"/>
              </a:solidFill>
              <a:latin typeface="Franklin Gothic Medium" pitchFamily="34" charset="0"/>
            </a:rPr>
            <a:t> вашу собственную</a:t>
          </a:r>
          <a:endParaRPr lang="ru-RU" sz="900" b="1" dirty="0">
            <a:solidFill>
              <a:srgbClr val="C00000"/>
            </a:solidFill>
            <a:latin typeface="Franklin Gothic Medium" pitchFamily="34" charset="0"/>
          </a:endParaRPr>
        </a:p>
      </dgm:t>
    </dgm:pt>
    <dgm:pt modelId="{C46B42B3-3984-408B-BA02-A695A3B1FE7D}" type="parTrans" cxnId="{CFB9444D-E895-4953-9930-AD0D55DD1E1F}">
      <dgm:prSet/>
      <dgm:spPr/>
      <dgm:t>
        <a:bodyPr/>
        <a:lstStyle/>
        <a:p>
          <a:endParaRPr lang="ru-RU"/>
        </a:p>
      </dgm:t>
    </dgm:pt>
    <dgm:pt modelId="{8DD498AA-E46B-4BB8-B59C-4720DD4592A6}" type="sibTrans" cxnId="{CFB9444D-E895-4953-9930-AD0D55DD1E1F}">
      <dgm:prSet/>
      <dgm:spPr/>
      <dgm:t>
        <a:bodyPr/>
        <a:lstStyle/>
        <a:p>
          <a:endParaRPr lang="ru-RU"/>
        </a:p>
      </dgm:t>
    </dgm:pt>
    <dgm:pt modelId="{F0479CCF-E720-4C8D-9295-91C0C9B203BE}">
      <dgm:prSet custT="1"/>
      <dgm:spPr/>
      <dgm:t>
        <a:bodyPr/>
        <a:lstStyle/>
        <a:p>
          <a:pPr rtl="0"/>
          <a:r>
            <a:rPr lang="ru-RU" sz="1000" b="1" dirty="0" smtClean="0">
              <a:solidFill>
                <a:srgbClr val="C00000"/>
              </a:solidFill>
              <a:latin typeface="Franklin Gothic Medium" pitchFamily="34" charset="0"/>
            </a:rPr>
            <a:t>Могут </a:t>
          </a:r>
          <a:r>
            <a:rPr lang="ru-RU" sz="1000" b="1" dirty="0" err="1" smtClean="0">
              <a:solidFill>
                <a:srgbClr val="C00000"/>
              </a:solidFill>
              <a:latin typeface="Franklin Gothic Medium" pitchFamily="34" charset="0"/>
            </a:rPr>
            <a:t>де-мотивировать</a:t>
          </a:r>
          <a:r>
            <a:rPr lang="ru-RU" sz="1000" b="1" dirty="0" smtClean="0">
              <a:solidFill>
                <a:srgbClr val="C00000"/>
              </a:solidFill>
              <a:latin typeface="Franklin Gothic Medium" pitchFamily="34" charset="0"/>
            </a:rPr>
            <a:t> (мне никогда не достичь высшего уровня!)</a:t>
          </a:r>
          <a:endParaRPr lang="ru-RU" sz="1000" b="1" dirty="0">
            <a:solidFill>
              <a:srgbClr val="C00000"/>
            </a:solidFill>
            <a:latin typeface="Franklin Gothic Medium" pitchFamily="34" charset="0"/>
          </a:endParaRPr>
        </a:p>
      </dgm:t>
    </dgm:pt>
    <dgm:pt modelId="{3BB36841-53B4-4F14-9F60-AEDDA9E19E32}" type="parTrans" cxnId="{8C62DCC7-E5FE-4443-9A91-9E81D9630CEC}">
      <dgm:prSet/>
      <dgm:spPr/>
      <dgm:t>
        <a:bodyPr/>
        <a:lstStyle/>
        <a:p>
          <a:endParaRPr lang="ru-RU"/>
        </a:p>
      </dgm:t>
    </dgm:pt>
    <dgm:pt modelId="{E9B7B5BF-442B-42E2-A0FB-DC377A171CFE}" type="sibTrans" cxnId="{8C62DCC7-E5FE-4443-9A91-9E81D9630CEC}">
      <dgm:prSet/>
      <dgm:spPr/>
      <dgm:t>
        <a:bodyPr/>
        <a:lstStyle/>
        <a:p>
          <a:endParaRPr lang="ru-RU"/>
        </a:p>
      </dgm:t>
    </dgm:pt>
    <dgm:pt modelId="{17D50E7B-ED84-4EA7-8C0A-FD488EF9EE2A}" type="pres">
      <dgm:prSet presAssocID="{96C4276D-3A90-4D85-AA9A-2819C44C06DD}" presName="compositeShape" presStyleCnt="0">
        <dgm:presLayoutVars>
          <dgm:chMax val="7"/>
          <dgm:dir/>
          <dgm:resizeHandles val="exact"/>
        </dgm:presLayoutVars>
      </dgm:prSet>
      <dgm:spPr/>
      <dgm:t>
        <a:bodyPr/>
        <a:lstStyle/>
        <a:p>
          <a:endParaRPr lang="ru-RU"/>
        </a:p>
      </dgm:t>
    </dgm:pt>
    <dgm:pt modelId="{889246AF-397F-4912-8F9B-810AC93A7296}" type="pres">
      <dgm:prSet presAssocID="{96C4276D-3A90-4D85-AA9A-2819C44C06DD}" presName="wedge1" presStyleLbl="node1" presStyleIdx="0" presStyleCnt="2"/>
      <dgm:spPr/>
      <dgm:t>
        <a:bodyPr/>
        <a:lstStyle/>
        <a:p>
          <a:endParaRPr lang="ru-RU"/>
        </a:p>
      </dgm:t>
    </dgm:pt>
    <dgm:pt modelId="{22C1FE62-FB2B-47E9-883B-6AD54AF7D5A5}" type="pres">
      <dgm:prSet presAssocID="{96C4276D-3A90-4D85-AA9A-2819C44C06DD}" presName="wedge1Tx" presStyleLbl="node1" presStyleIdx="0" presStyleCnt="2">
        <dgm:presLayoutVars>
          <dgm:chMax val="0"/>
          <dgm:chPref val="0"/>
          <dgm:bulletEnabled val="1"/>
        </dgm:presLayoutVars>
      </dgm:prSet>
      <dgm:spPr/>
      <dgm:t>
        <a:bodyPr/>
        <a:lstStyle/>
        <a:p>
          <a:endParaRPr lang="ru-RU"/>
        </a:p>
      </dgm:t>
    </dgm:pt>
    <dgm:pt modelId="{95F9F6C1-8AF4-42E6-B31B-7A8CA451AED9}" type="pres">
      <dgm:prSet presAssocID="{96C4276D-3A90-4D85-AA9A-2819C44C06DD}" presName="wedge2" presStyleLbl="node1" presStyleIdx="1" presStyleCnt="2"/>
      <dgm:spPr/>
      <dgm:t>
        <a:bodyPr/>
        <a:lstStyle/>
        <a:p>
          <a:endParaRPr lang="ru-RU"/>
        </a:p>
      </dgm:t>
    </dgm:pt>
    <dgm:pt modelId="{BBCF563F-F18E-43D0-980C-2E39091B48ED}" type="pres">
      <dgm:prSet presAssocID="{96C4276D-3A90-4D85-AA9A-2819C44C06DD}" presName="wedge2Tx" presStyleLbl="node1" presStyleIdx="1" presStyleCnt="2">
        <dgm:presLayoutVars>
          <dgm:chMax val="0"/>
          <dgm:chPref val="0"/>
          <dgm:bulletEnabled val="1"/>
        </dgm:presLayoutVars>
      </dgm:prSet>
      <dgm:spPr/>
      <dgm:t>
        <a:bodyPr/>
        <a:lstStyle/>
        <a:p>
          <a:endParaRPr lang="ru-RU"/>
        </a:p>
      </dgm:t>
    </dgm:pt>
  </dgm:ptLst>
  <dgm:cxnLst>
    <dgm:cxn modelId="{E201267C-E596-4FCD-96C6-751EE799505E}" type="presOf" srcId="{F0479CCF-E720-4C8D-9295-91C0C9B203BE}" destId="{BBCF563F-F18E-43D0-980C-2E39091B48ED}" srcOrd="1" destOrd="0" presId="urn:microsoft.com/office/officeart/2005/8/layout/chart3"/>
    <dgm:cxn modelId="{8C62DCC7-E5FE-4443-9A91-9E81D9630CEC}" srcId="{96C4276D-3A90-4D85-AA9A-2819C44C06DD}" destId="{F0479CCF-E720-4C8D-9295-91C0C9B203BE}" srcOrd="1" destOrd="0" parTransId="{3BB36841-53B4-4F14-9F60-AEDDA9E19E32}" sibTransId="{E9B7B5BF-442B-42E2-A0FB-DC377A171CFE}"/>
    <dgm:cxn modelId="{2213214F-8E8C-4FD9-AE2E-492214816EC6}" type="presOf" srcId="{96C4276D-3A90-4D85-AA9A-2819C44C06DD}" destId="{17D50E7B-ED84-4EA7-8C0A-FD488EF9EE2A}" srcOrd="0" destOrd="0" presId="urn:microsoft.com/office/officeart/2005/8/layout/chart3"/>
    <dgm:cxn modelId="{0B95B33F-1E5E-48D9-AB20-AFB4ED265C96}" type="presOf" srcId="{82D2BD6C-1C07-4156-A065-B67A84D18084}" destId="{889246AF-397F-4912-8F9B-810AC93A7296}" srcOrd="0" destOrd="0" presId="urn:microsoft.com/office/officeart/2005/8/layout/chart3"/>
    <dgm:cxn modelId="{CFB9444D-E895-4953-9930-AD0D55DD1E1F}" srcId="{96C4276D-3A90-4D85-AA9A-2819C44C06DD}" destId="{82D2BD6C-1C07-4156-A065-B67A84D18084}" srcOrd="0" destOrd="0" parTransId="{C46B42B3-3984-408B-BA02-A695A3B1FE7D}" sibTransId="{8DD498AA-E46B-4BB8-B59C-4720DD4592A6}"/>
    <dgm:cxn modelId="{82F6B491-E3D0-47B6-BA1F-061EADCAB014}" type="presOf" srcId="{82D2BD6C-1C07-4156-A065-B67A84D18084}" destId="{22C1FE62-FB2B-47E9-883B-6AD54AF7D5A5}" srcOrd="1" destOrd="0" presId="urn:microsoft.com/office/officeart/2005/8/layout/chart3"/>
    <dgm:cxn modelId="{74DC5B29-7E7C-477F-A715-2CDD59DF9421}" type="presOf" srcId="{F0479CCF-E720-4C8D-9295-91C0C9B203BE}" destId="{95F9F6C1-8AF4-42E6-B31B-7A8CA451AED9}" srcOrd="0" destOrd="0" presId="urn:microsoft.com/office/officeart/2005/8/layout/chart3"/>
    <dgm:cxn modelId="{A50CED11-04C4-4553-A6B5-09522599D7A4}" type="presParOf" srcId="{17D50E7B-ED84-4EA7-8C0A-FD488EF9EE2A}" destId="{889246AF-397F-4912-8F9B-810AC93A7296}" srcOrd="0" destOrd="0" presId="urn:microsoft.com/office/officeart/2005/8/layout/chart3"/>
    <dgm:cxn modelId="{9F321013-8AAB-414E-A56C-3DFC71C79602}" type="presParOf" srcId="{17D50E7B-ED84-4EA7-8C0A-FD488EF9EE2A}" destId="{22C1FE62-FB2B-47E9-883B-6AD54AF7D5A5}" srcOrd="1" destOrd="0" presId="urn:microsoft.com/office/officeart/2005/8/layout/chart3"/>
    <dgm:cxn modelId="{72599550-2060-43E7-BD98-84BD09C4AAC0}" type="presParOf" srcId="{17D50E7B-ED84-4EA7-8C0A-FD488EF9EE2A}" destId="{95F9F6C1-8AF4-42E6-B31B-7A8CA451AED9}" srcOrd="2" destOrd="0" presId="urn:microsoft.com/office/officeart/2005/8/layout/chart3"/>
    <dgm:cxn modelId="{79F73121-D773-4684-960D-1A512F29A374}" type="presParOf" srcId="{17D50E7B-ED84-4EA7-8C0A-FD488EF9EE2A}" destId="{BBCF563F-F18E-43D0-980C-2E39091B48ED}" srcOrd="3" destOrd="0" presId="urn:microsoft.com/office/officeart/2005/8/layout/chart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B66F8D-CE32-4C78-8CD0-85AE33AEFC38}" type="doc">
      <dgm:prSet loTypeId="urn:microsoft.com/office/officeart/2005/8/layout/pyramid1" loCatId="pyramid" qsTypeId="urn:microsoft.com/office/officeart/2005/8/quickstyle/simple1#311" qsCatId="simple" csTypeId="urn:microsoft.com/office/officeart/2005/8/colors/accent1_2#285" csCatId="accent1" phldr="1"/>
      <dgm:spPr/>
      <dgm:t>
        <a:bodyPr/>
        <a:lstStyle/>
        <a:p>
          <a:endParaRPr lang="ru-RU"/>
        </a:p>
      </dgm:t>
    </dgm:pt>
    <dgm:pt modelId="{9F159D68-B42C-4A28-B1DD-4944B66A2199}">
      <dgm:prSet custT="1"/>
      <dgm:spPr/>
      <dgm:t>
        <a:bodyPr/>
        <a:lstStyle/>
        <a:p>
          <a:pPr rtl="0"/>
          <a:endParaRPr lang="ru-RU" sz="1400" dirty="0" smtClean="0">
            <a:latin typeface="Franklin Gothic Medium" pitchFamily="34" charset="0"/>
          </a:endParaRPr>
        </a:p>
        <a:p>
          <a:pPr rtl="0"/>
          <a:r>
            <a:rPr lang="ru-RU" sz="1800" dirty="0" smtClean="0">
              <a:solidFill>
                <a:srgbClr val="C00000"/>
              </a:solidFill>
              <a:latin typeface="Franklin Gothic Medium" pitchFamily="34" charset="0"/>
            </a:rPr>
            <a:t>Игровые </a:t>
          </a:r>
        </a:p>
        <a:p>
          <a:pPr rtl="0"/>
          <a:r>
            <a:rPr lang="ru-RU" sz="1800" dirty="0" smtClean="0">
              <a:solidFill>
                <a:srgbClr val="C00000"/>
              </a:solidFill>
              <a:latin typeface="Franklin Gothic Medium" pitchFamily="34" charset="0"/>
            </a:rPr>
            <a:t>динамики</a:t>
          </a:r>
          <a:endParaRPr lang="ru-RU" sz="1800" dirty="0">
            <a:solidFill>
              <a:srgbClr val="C00000"/>
            </a:solidFill>
            <a:latin typeface="Franklin Gothic Medium" pitchFamily="34" charset="0"/>
          </a:endParaRPr>
        </a:p>
      </dgm:t>
    </dgm:pt>
    <dgm:pt modelId="{3FF3006A-EE1C-4A25-B142-3F974F0003CB}" type="parTrans" cxnId="{CE1BEDF0-6888-4664-A8E0-C71FA90C3997}">
      <dgm:prSet/>
      <dgm:spPr/>
      <dgm:t>
        <a:bodyPr/>
        <a:lstStyle/>
        <a:p>
          <a:endParaRPr lang="ru-RU"/>
        </a:p>
      </dgm:t>
    </dgm:pt>
    <dgm:pt modelId="{F7BA3DBF-C2F0-46CB-851F-A0379235F9FA}" type="sibTrans" cxnId="{CE1BEDF0-6888-4664-A8E0-C71FA90C3997}">
      <dgm:prSet/>
      <dgm:spPr/>
      <dgm:t>
        <a:bodyPr/>
        <a:lstStyle/>
        <a:p>
          <a:endParaRPr lang="ru-RU"/>
        </a:p>
      </dgm:t>
    </dgm:pt>
    <dgm:pt modelId="{156F2DD1-8DD9-4B7B-A389-06169C62C7C5}">
      <dgm:prSet custT="1"/>
      <dgm:spPr/>
      <dgm:t>
        <a:bodyPr/>
        <a:lstStyle/>
        <a:p>
          <a:pPr rtl="0"/>
          <a:r>
            <a:rPr lang="ru-RU" sz="2000" dirty="0" smtClean="0">
              <a:solidFill>
                <a:srgbClr val="7030A0"/>
              </a:solidFill>
              <a:latin typeface="Franklin Gothic Medium" pitchFamily="34" charset="0"/>
            </a:rPr>
            <a:t>Игровые механики</a:t>
          </a:r>
          <a:endParaRPr lang="ru-RU" sz="2000" dirty="0">
            <a:solidFill>
              <a:srgbClr val="7030A0"/>
            </a:solidFill>
            <a:latin typeface="Franklin Gothic Medium" pitchFamily="34" charset="0"/>
          </a:endParaRPr>
        </a:p>
      </dgm:t>
    </dgm:pt>
    <dgm:pt modelId="{72192831-ACCA-4C1F-9D7B-1C5AAD2F9C96}" type="parTrans" cxnId="{5CB29F5B-171E-46A4-847F-3327A63C4C18}">
      <dgm:prSet/>
      <dgm:spPr/>
      <dgm:t>
        <a:bodyPr/>
        <a:lstStyle/>
        <a:p>
          <a:endParaRPr lang="ru-RU"/>
        </a:p>
      </dgm:t>
    </dgm:pt>
    <dgm:pt modelId="{F45A8F60-5A65-4ABF-979F-EFF40E115755}" type="sibTrans" cxnId="{5CB29F5B-171E-46A4-847F-3327A63C4C18}">
      <dgm:prSet/>
      <dgm:spPr/>
      <dgm:t>
        <a:bodyPr/>
        <a:lstStyle/>
        <a:p>
          <a:endParaRPr lang="ru-RU"/>
        </a:p>
      </dgm:t>
    </dgm:pt>
    <dgm:pt modelId="{56940202-3025-404B-A3ED-3623E9DB666B}">
      <dgm:prSet custT="1"/>
      <dgm:spPr/>
      <dgm:t>
        <a:bodyPr/>
        <a:lstStyle/>
        <a:p>
          <a:pPr rtl="0"/>
          <a:r>
            <a:rPr lang="ru-RU" sz="2800" dirty="0" smtClean="0">
              <a:solidFill>
                <a:srgbClr val="0000FF"/>
              </a:solidFill>
              <a:latin typeface="Franklin Gothic Medium" pitchFamily="34" charset="0"/>
            </a:rPr>
            <a:t>Компоненты</a:t>
          </a:r>
          <a:endParaRPr lang="ru-RU" sz="2800" dirty="0">
            <a:solidFill>
              <a:srgbClr val="0000FF"/>
            </a:solidFill>
            <a:latin typeface="Franklin Gothic Medium" pitchFamily="34" charset="0"/>
          </a:endParaRPr>
        </a:p>
      </dgm:t>
    </dgm:pt>
    <dgm:pt modelId="{5303F04E-A990-41A4-9F8E-1912A13637F5}" type="parTrans" cxnId="{99C7430D-D831-4625-A125-F70412D53DA4}">
      <dgm:prSet/>
      <dgm:spPr/>
      <dgm:t>
        <a:bodyPr/>
        <a:lstStyle/>
        <a:p>
          <a:endParaRPr lang="ru-RU"/>
        </a:p>
      </dgm:t>
    </dgm:pt>
    <dgm:pt modelId="{44ACAC3C-A15C-4306-BCDB-7C1756FAF6F2}" type="sibTrans" cxnId="{99C7430D-D831-4625-A125-F70412D53DA4}">
      <dgm:prSet/>
      <dgm:spPr/>
      <dgm:t>
        <a:bodyPr/>
        <a:lstStyle/>
        <a:p>
          <a:endParaRPr lang="ru-RU"/>
        </a:p>
      </dgm:t>
    </dgm:pt>
    <dgm:pt modelId="{B4333321-A864-4BC0-A9E3-4848EE1C3A17}" type="pres">
      <dgm:prSet presAssocID="{D0B66F8D-CE32-4C78-8CD0-85AE33AEFC38}" presName="Name0" presStyleCnt="0">
        <dgm:presLayoutVars>
          <dgm:dir/>
          <dgm:animLvl val="lvl"/>
          <dgm:resizeHandles val="exact"/>
        </dgm:presLayoutVars>
      </dgm:prSet>
      <dgm:spPr/>
      <dgm:t>
        <a:bodyPr/>
        <a:lstStyle/>
        <a:p>
          <a:endParaRPr lang="ru-RU"/>
        </a:p>
      </dgm:t>
    </dgm:pt>
    <dgm:pt modelId="{AACFE54B-8EBE-4BA9-BB07-6CB107BB1006}" type="pres">
      <dgm:prSet presAssocID="{9F159D68-B42C-4A28-B1DD-4944B66A2199}" presName="Name8" presStyleCnt="0"/>
      <dgm:spPr/>
    </dgm:pt>
    <dgm:pt modelId="{7496F7A3-446C-466F-8701-3E0DF931152D}" type="pres">
      <dgm:prSet presAssocID="{9F159D68-B42C-4A28-B1DD-4944B66A2199}" presName="level" presStyleLbl="node1" presStyleIdx="0" presStyleCnt="3">
        <dgm:presLayoutVars>
          <dgm:chMax val="1"/>
          <dgm:bulletEnabled val="1"/>
        </dgm:presLayoutVars>
      </dgm:prSet>
      <dgm:spPr/>
      <dgm:t>
        <a:bodyPr/>
        <a:lstStyle/>
        <a:p>
          <a:endParaRPr lang="ru-RU"/>
        </a:p>
      </dgm:t>
    </dgm:pt>
    <dgm:pt modelId="{3C80CED9-AE8B-450D-8E62-1153F6B590E8}" type="pres">
      <dgm:prSet presAssocID="{9F159D68-B42C-4A28-B1DD-4944B66A2199}" presName="levelTx" presStyleLbl="revTx" presStyleIdx="0" presStyleCnt="0">
        <dgm:presLayoutVars>
          <dgm:chMax val="1"/>
          <dgm:bulletEnabled val="1"/>
        </dgm:presLayoutVars>
      </dgm:prSet>
      <dgm:spPr/>
      <dgm:t>
        <a:bodyPr/>
        <a:lstStyle/>
        <a:p>
          <a:endParaRPr lang="ru-RU"/>
        </a:p>
      </dgm:t>
    </dgm:pt>
    <dgm:pt modelId="{12DF810F-CBF3-4E12-BCC0-179B83FC61D3}" type="pres">
      <dgm:prSet presAssocID="{156F2DD1-8DD9-4B7B-A389-06169C62C7C5}" presName="Name8" presStyleCnt="0"/>
      <dgm:spPr/>
    </dgm:pt>
    <dgm:pt modelId="{3CACCD79-9CF2-4ED1-AA89-03503092C242}" type="pres">
      <dgm:prSet presAssocID="{156F2DD1-8DD9-4B7B-A389-06169C62C7C5}" presName="level" presStyleLbl="node1" presStyleIdx="1" presStyleCnt="3">
        <dgm:presLayoutVars>
          <dgm:chMax val="1"/>
          <dgm:bulletEnabled val="1"/>
        </dgm:presLayoutVars>
      </dgm:prSet>
      <dgm:spPr/>
      <dgm:t>
        <a:bodyPr/>
        <a:lstStyle/>
        <a:p>
          <a:endParaRPr lang="ru-RU"/>
        </a:p>
      </dgm:t>
    </dgm:pt>
    <dgm:pt modelId="{63948551-D877-4C68-833E-5CFB7558E722}" type="pres">
      <dgm:prSet presAssocID="{156F2DD1-8DD9-4B7B-A389-06169C62C7C5}" presName="levelTx" presStyleLbl="revTx" presStyleIdx="0" presStyleCnt="0">
        <dgm:presLayoutVars>
          <dgm:chMax val="1"/>
          <dgm:bulletEnabled val="1"/>
        </dgm:presLayoutVars>
      </dgm:prSet>
      <dgm:spPr/>
      <dgm:t>
        <a:bodyPr/>
        <a:lstStyle/>
        <a:p>
          <a:endParaRPr lang="ru-RU"/>
        </a:p>
      </dgm:t>
    </dgm:pt>
    <dgm:pt modelId="{31DF49A9-9DB0-4848-90D5-24A653E4590E}" type="pres">
      <dgm:prSet presAssocID="{56940202-3025-404B-A3ED-3623E9DB666B}" presName="Name8" presStyleCnt="0"/>
      <dgm:spPr/>
    </dgm:pt>
    <dgm:pt modelId="{AB9A0F67-9907-4E36-995A-7442372D1AAB}" type="pres">
      <dgm:prSet presAssocID="{56940202-3025-404B-A3ED-3623E9DB666B}" presName="level" presStyleLbl="node1" presStyleIdx="2" presStyleCnt="3">
        <dgm:presLayoutVars>
          <dgm:chMax val="1"/>
          <dgm:bulletEnabled val="1"/>
        </dgm:presLayoutVars>
      </dgm:prSet>
      <dgm:spPr/>
      <dgm:t>
        <a:bodyPr/>
        <a:lstStyle/>
        <a:p>
          <a:endParaRPr lang="ru-RU"/>
        </a:p>
      </dgm:t>
    </dgm:pt>
    <dgm:pt modelId="{C740A988-1B20-47E6-8697-28B26294E92A}" type="pres">
      <dgm:prSet presAssocID="{56940202-3025-404B-A3ED-3623E9DB666B}" presName="levelTx" presStyleLbl="revTx" presStyleIdx="0" presStyleCnt="0">
        <dgm:presLayoutVars>
          <dgm:chMax val="1"/>
          <dgm:bulletEnabled val="1"/>
        </dgm:presLayoutVars>
      </dgm:prSet>
      <dgm:spPr/>
      <dgm:t>
        <a:bodyPr/>
        <a:lstStyle/>
        <a:p>
          <a:endParaRPr lang="ru-RU"/>
        </a:p>
      </dgm:t>
    </dgm:pt>
  </dgm:ptLst>
  <dgm:cxnLst>
    <dgm:cxn modelId="{35FCCAA0-A7B0-462E-90D5-B9D08137AA8F}" type="presOf" srcId="{156F2DD1-8DD9-4B7B-A389-06169C62C7C5}" destId="{3CACCD79-9CF2-4ED1-AA89-03503092C242}" srcOrd="0" destOrd="0" presId="urn:microsoft.com/office/officeart/2005/8/layout/pyramid1"/>
    <dgm:cxn modelId="{C7587965-2289-4080-8A17-21E96CD3DE63}" type="presOf" srcId="{156F2DD1-8DD9-4B7B-A389-06169C62C7C5}" destId="{63948551-D877-4C68-833E-5CFB7558E722}" srcOrd="1" destOrd="0" presId="urn:microsoft.com/office/officeart/2005/8/layout/pyramid1"/>
    <dgm:cxn modelId="{5CB29F5B-171E-46A4-847F-3327A63C4C18}" srcId="{D0B66F8D-CE32-4C78-8CD0-85AE33AEFC38}" destId="{156F2DD1-8DD9-4B7B-A389-06169C62C7C5}" srcOrd="1" destOrd="0" parTransId="{72192831-ACCA-4C1F-9D7B-1C5AAD2F9C96}" sibTransId="{F45A8F60-5A65-4ABF-979F-EFF40E115755}"/>
    <dgm:cxn modelId="{1231A84D-D6F2-400C-A3AA-06F415F818B2}" type="presOf" srcId="{56940202-3025-404B-A3ED-3623E9DB666B}" destId="{AB9A0F67-9907-4E36-995A-7442372D1AAB}" srcOrd="0" destOrd="0" presId="urn:microsoft.com/office/officeart/2005/8/layout/pyramid1"/>
    <dgm:cxn modelId="{DFFB8143-6D06-4C8A-AFBE-2E3AC5F63364}" type="presOf" srcId="{9F159D68-B42C-4A28-B1DD-4944B66A2199}" destId="{3C80CED9-AE8B-450D-8E62-1153F6B590E8}" srcOrd="1" destOrd="0" presId="urn:microsoft.com/office/officeart/2005/8/layout/pyramid1"/>
    <dgm:cxn modelId="{CE1BEDF0-6888-4664-A8E0-C71FA90C3997}" srcId="{D0B66F8D-CE32-4C78-8CD0-85AE33AEFC38}" destId="{9F159D68-B42C-4A28-B1DD-4944B66A2199}" srcOrd="0" destOrd="0" parTransId="{3FF3006A-EE1C-4A25-B142-3F974F0003CB}" sibTransId="{F7BA3DBF-C2F0-46CB-851F-A0379235F9FA}"/>
    <dgm:cxn modelId="{D297C259-1214-4F58-8F6B-CAEF83E3DC97}" type="presOf" srcId="{9F159D68-B42C-4A28-B1DD-4944B66A2199}" destId="{7496F7A3-446C-466F-8701-3E0DF931152D}" srcOrd="0" destOrd="0" presId="urn:microsoft.com/office/officeart/2005/8/layout/pyramid1"/>
    <dgm:cxn modelId="{99C7430D-D831-4625-A125-F70412D53DA4}" srcId="{D0B66F8D-CE32-4C78-8CD0-85AE33AEFC38}" destId="{56940202-3025-404B-A3ED-3623E9DB666B}" srcOrd="2" destOrd="0" parTransId="{5303F04E-A990-41A4-9F8E-1912A13637F5}" sibTransId="{44ACAC3C-A15C-4306-BCDB-7C1756FAF6F2}"/>
    <dgm:cxn modelId="{9A1BDAA2-7F4F-4C19-9017-690D7C633DBF}" type="presOf" srcId="{56940202-3025-404B-A3ED-3623E9DB666B}" destId="{C740A988-1B20-47E6-8697-28B26294E92A}" srcOrd="1" destOrd="0" presId="urn:microsoft.com/office/officeart/2005/8/layout/pyramid1"/>
    <dgm:cxn modelId="{42354BE3-9536-4FAD-B3AD-9FBD0B83E789}" type="presOf" srcId="{D0B66F8D-CE32-4C78-8CD0-85AE33AEFC38}" destId="{B4333321-A864-4BC0-A9E3-4848EE1C3A17}" srcOrd="0" destOrd="0" presId="urn:microsoft.com/office/officeart/2005/8/layout/pyramid1"/>
    <dgm:cxn modelId="{7CC3C1BC-A857-4F68-BB6B-D2FDFF995CBB}" type="presParOf" srcId="{B4333321-A864-4BC0-A9E3-4848EE1C3A17}" destId="{AACFE54B-8EBE-4BA9-BB07-6CB107BB1006}" srcOrd="0" destOrd="0" presId="urn:microsoft.com/office/officeart/2005/8/layout/pyramid1"/>
    <dgm:cxn modelId="{23FA0266-A0BA-4955-AF3A-8AFC8CFD9355}" type="presParOf" srcId="{AACFE54B-8EBE-4BA9-BB07-6CB107BB1006}" destId="{7496F7A3-446C-466F-8701-3E0DF931152D}" srcOrd="0" destOrd="0" presId="urn:microsoft.com/office/officeart/2005/8/layout/pyramid1"/>
    <dgm:cxn modelId="{E65AB68D-F986-4F25-A9D3-1A8A4FB4DC11}" type="presParOf" srcId="{AACFE54B-8EBE-4BA9-BB07-6CB107BB1006}" destId="{3C80CED9-AE8B-450D-8E62-1153F6B590E8}" srcOrd="1" destOrd="0" presId="urn:microsoft.com/office/officeart/2005/8/layout/pyramid1"/>
    <dgm:cxn modelId="{5616E6DE-3AA9-44A9-B579-2CE6B8E017F8}" type="presParOf" srcId="{B4333321-A864-4BC0-A9E3-4848EE1C3A17}" destId="{12DF810F-CBF3-4E12-BCC0-179B83FC61D3}" srcOrd="1" destOrd="0" presId="urn:microsoft.com/office/officeart/2005/8/layout/pyramid1"/>
    <dgm:cxn modelId="{1D576749-E0E2-43A6-B9C9-CF6F038590D6}" type="presParOf" srcId="{12DF810F-CBF3-4E12-BCC0-179B83FC61D3}" destId="{3CACCD79-9CF2-4ED1-AA89-03503092C242}" srcOrd="0" destOrd="0" presId="urn:microsoft.com/office/officeart/2005/8/layout/pyramid1"/>
    <dgm:cxn modelId="{D32B3073-CD2B-4DB2-9807-283230375EA5}" type="presParOf" srcId="{12DF810F-CBF3-4E12-BCC0-179B83FC61D3}" destId="{63948551-D877-4C68-833E-5CFB7558E722}" srcOrd="1" destOrd="0" presId="urn:microsoft.com/office/officeart/2005/8/layout/pyramid1"/>
    <dgm:cxn modelId="{B4F7902A-0EBB-4CCD-9B30-F75EFA313413}" type="presParOf" srcId="{B4333321-A864-4BC0-A9E3-4848EE1C3A17}" destId="{31DF49A9-9DB0-4848-90D5-24A653E4590E}" srcOrd="2" destOrd="0" presId="urn:microsoft.com/office/officeart/2005/8/layout/pyramid1"/>
    <dgm:cxn modelId="{CC4E6EA4-3BCB-4550-9068-E63834B05AE5}" type="presParOf" srcId="{31DF49A9-9DB0-4848-90D5-24A653E4590E}" destId="{AB9A0F67-9907-4E36-995A-7442372D1AAB}" srcOrd="0" destOrd="0" presId="urn:microsoft.com/office/officeart/2005/8/layout/pyramid1"/>
    <dgm:cxn modelId="{5A0E50F2-4A9B-4253-9481-23414C783348}" type="presParOf" srcId="{31DF49A9-9DB0-4848-90D5-24A653E4590E}" destId="{C740A988-1B20-47E6-8697-28B26294E92A}"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B438C7-C2F8-4D5D-A485-2D5DB8B32A47}" type="doc">
      <dgm:prSet loTypeId="urn:microsoft.com/office/officeart/2005/8/layout/process4" loCatId="list" qsTypeId="urn:microsoft.com/office/officeart/2005/8/quickstyle/simple1#312" qsCatId="simple" csTypeId="urn:microsoft.com/office/officeart/2005/8/colors/accent1_2#286" csCatId="accent1" phldr="1"/>
      <dgm:spPr/>
      <dgm:t>
        <a:bodyPr/>
        <a:lstStyle/>
        <a:p>
          <a:endParaRPr lang="ru-RU"/>
        </a:p>
      </dgm:t>
    </dgm:pt>
    <dgm:pt modelId="{D8D791F4-0099-4A75-B473-B70D7A1DF4B0}">
      <dgm:prSet custT="1"/>
      <dgm:spPr>
        <a:ln>
          <a:solidFill>
            <a:srgbClr val="0000FF"/>
          </a:solidFill>
        </a:ln>
      </dgm:spPr>
      <dgm:t>
        <a:bodyPr/>
        <a:lstStyle/>
        <a:p>
          <a:pPr rtl="0"/>
          <a:r>
            <a:rPr lang="ru-RU" sz="1800" b="1" i="0" baseline="0" dirty="0" smtClean="0">
              <a:solidFill>
                <a:srgbClr val="0000FF"/>
              </a:solidFill>
              <a:latin typeface="Franklin Gothic Medium" pitchFamily="34" charset="0"/>
            </a:rPr>
            <a:t>Определись с целью (</a:t>
          </a:r>
          <a:r>
            <a:rPr lang="en-US" sz="1800" b="1" i="0" baseline="0" dirty="0" smtClean="0">
              <a:solidFill>
                <a:srgbClr val="0000FF"/>
              </a:solidFill>
              <a:latin typeface="Franklin Gothic Medium" pitchFamily="34" charset="0"/>
            </a:rPr>
            <a:t>Define objective</a:t>
          </a:r>
          <a:r>
            <a:rPr lang="ru-RU" sz="1800" b="1" i="0" baseline="0" dirty="0" smtClean="0">
              <a:solidFill>
                <a:srgbClr val="0000FF"/>
              </a:solidFill>
              <a:latin typeface="Franklin Gothic Medium" pitchFamily="34" charset="0"/>
            </a:rPr>
            <a:t>)</a:t>
          </a:r>
          <a:endParaRPr lang="ru-RU" sz="1800" b="1" i="0" baseline="0" dirty="0">
            <a:solidFill>
              <a:srgbClr val="0000FF"/>
            </a:solidFill>
            <a:latin typeface="Franklin Gothic Medium" pitchFamily="34" charset="0"/>
          </a:endParaRPr>
        </a:p>
      </dgm:t>
    </dgm:pt>
    <dgm:pt modelId="{69B35854-D232-426F-82F5-B3294A2D6D4F}" type="parTrans" cxnId="{F20E2357-ABAA-460B-B1B4-43C5C5109668}">
      <dgm:prSet/>
      <dgm:spPr/>
      <dgm:t>
        <a:bodyPr/>
        <a:lstStyle/>
        <a:p>
          <a:endParaRPr lang="ru-RU"/>
        </a:p>
      </dgm:t>
    </dgm:pt>
    <dgm:pt modelId="{D7294876-3886-48A3-8430-605EFADC87B7}" type="sibTrans" cxnId="{F20E2357-ABAA-460B-B1B4-43C5C5109668}">
      <dgm:prSet/>
      <dgm:spPr/>
      <dgm:t>
        <a:bodyPr/>
        <a:lstStyle/>
        <a:p>
          <a:endParaRPr lang="ru-RU"/>
        </a:p>
      </dgm:t>
    </dgm:pt>
    <dgm:pt modelId="{D16CCC33-178D-4C92-9505-8A93EBA5D462}">
      <dgm:prSet custT="1"/>
      <dgm:spPr>
        <a:ln>
          <a:solidFill>
            <a:srgbClr val="C00000"/>
          </a:solidFill>
        </a:ln>
      </dgm:spPr>
      <dgm:t>
        <a:bodyPr/>
        <a:lstStyle/>
        <a:p>
          <a:pPr rtl="0"/>
          <a:r>
            <a:rPr lang="ru-RU" sz="1800" b="1" i="0" baseline="0" dirty="0" smtClean="0">
              <a:solidFill>
                <a:srgbClr val="C00000"/>
              </a:solidFill>
              <a:latin typeface="Franklin Gothic Medium" pitchFamily="34" charset="0"/>
            </a:rPr>
            <a:t>Очерти</a:t>
          </a:r>
          <a:r>
            <a:rPr lang="en-US" sz="1800" b="1" i="0" baseline="0" dirty="0" smtClean="0">
              <a:solidFill>
                <a:srgbClr val="C00000"/>
              </a:solidFill>
              <a:latin typeface="Franklin Gothic Medium" pitchFamily="34" charset="0"/>
            </a:rPr>
            <a:t> </a:t>
          </a:r>
          <a:r>
            <a:rPr lang="ru-RU" sz="1800" b="1" i="0" baseline="0" dirty="0" smtClean="0">
              <a:solidFill>
                <a:srgbClr val="C00000"/>
              </a:solidFill>
              <a:latin typeface="Franklin Gothic Medium" pitchFamily="34" charset="0"/>
            </a:rPr>
            <a:t>желаемое</a:t>
          </a:r>
          <a:r>
            <a:rPr lang="en-US" sz="1800" b="1" i="0" baseline="0" dirty="0" smtClean="0">
              <a:solidFill>
                <a:srgbClr val="C00000"/>
              </a:solidFill>
              <a:latin typeface="Franklin Gothic Medium" pitchFamily="34" charset="0"/>
            </a:rPr>
            <a:t> </a:t>
          </a:r>
          <a:r>
            <a:rPr lang="ru-RU" sz="1800" b="1" i="0" baseline="0" dirty="0" smtClean="0">
              <a:solidFill>
                <a:srgbClr val="C00000"/>
              </a:solidFill>
              <a:latin typeface="Franklin Gothic Medium" pitchFamily="34" charset="0"/>
            </a:rPr>
            <a:t>поведение</a:t>
          </a:r>
          <a:r>
            <a:rPr lang="en-US" sz="1800" b="1" i="0" baseline="0" dirty="0" smtClean="0">
              <a:solidFill>
                <a:srgbClr val="C00000"/>
              </a:solidFill>
              <a:latin typeface="Franklin Gothic Medium" pitchFamily="34" charset="0"/>
            </a:rPr>
            <a:t> (Delineate target behavior)</a:t>
          </a:r>
          <a:endParaRPr lang="ru-RU" sz="1800" b="1" i="0" baseline="0" dirty="0">
            <a:solidFill>
              <a:srgbClr val="C00000"/>
            </a:solidFill>
            <a:latin typeface="Franklin Gothic Medium" pitchFamily="34" charset="0"/>
          </a:endParaRPr>
        </a:p>
      </dgm:t>
    </dgm:pt>
    <dgm:pt modelId="{80000D67-8F0A-4869-9133-3B73D092BCB2}" type="parTrans" cxnId="{696201AA-AB41-4FB9-9B79-F91F74590734}">
      <dgm:prSet/>
      <dgm:spPr/>
      <dgm:t>
        <a:bodyPr/>
        <a:lstStyle/>
        <a:p>
          <a:endParaRPr lang="ru-RU"/>
        </a:p>
      </dgm:t>
    </dgm:pt>
    <dgm:pt modelId="{04E24E91-2037-4953-BFC9-7CE53EC04C0E}" type="sibTrans" cxnId="{696201AA-AB41-4FB9-9B79-F91F74590734}">
      <dgm:prSet/>
      <dgm:spPr/>
      <dgm:t>
        <a:bodyPr/>
        <a:lstStyle/>
        <a:p>
          <a:endParaRPr lang="ru-RU"/>
        </a:p>
      </dgm:t>
    </dgm:pt>
    <dgm:pt modelId="{B0DAB875-C143-40FF-8408-420E0BE2BAAC}">
      <dgm:prSet custT="1"/>
      <dgm:spPr>
        <a:ln>
          <a:solidFill>
            <a:srgbClr val="0000FF"/>
          </a:solidFill>
        </a:ln>
      </dgm:spPr>
      <dgm:t>
        <a:bodyPr/>
        <a:lstStyle/>
        <a:p>
          <a:pPr rtl="0"/>
          <a:r>
            <a:rPr lang="ru-RU" sz="1800" b="1" i="0" baseline="0" dirty="0" smtClean="0">
              <a:solidFill>
                <a:srgbClr val="0000FF"/>
              </a:solidFill>
              <a:latin typeface="Franklin Gothic Medium" pitchFamily="34" charset="0"/>
            </a:rPr>
            <a:t>Опиши</a:t>
          </a:r>
          <a:r>
            <a:rPr lang="en-US" sz="1800" b="1" i="0" baseline="0" dirty="0" smtClean="0">
              <a:solidFill>
                <a:srgbClr val="0000FF"/>
              </a:solidFill>
              <a:latin typeface="Franklin Gothic Medium" pitchFamily="34" charset="0"/>
            </a:rPr>
            <a:t> </a:t>
          </a:r>
          <a:r>
            <a:rPr lang="ru-RU" sz="1800" b="1" i="0" baseline="0" dirty="0" smtClean="0">
              <a:solidFill>
                <a:srgbClr val="0000FF"/>
              </a:solidFill>
              <a:latin typeface="Franklin Gothic Medium" pitchFamily="34" charset="0"/>
            </a:rPr>
            <a:t>игроков</a:t>
          </a:r>
          <a:r>
            <a:rPr lang="en-US" sz="1800" b="1" i="0" baseline="0" dirty="0" smtClean="0">
              <a:solidFill>
                <a:srgbClr val="0000FF"/>
              </a:solidFill>
              <a:latin typeface="Franklin Gothic Medium" pitchFamily="34" charset="0"/>
            </a:rPr>
            <a:t> (Describe your players)</a:t>
          </a:r>
          <a:endParaRPr lang="ru-RU" sz="1800" b="1" i="0" baseline="0" dirty="0">
            <a:solidFill>
              <a:srgbClr val="0000FF"/>
            </a:solidFill>
            <a:latin typeface="Franklin Gothic Medium" pitchFamily="34" charset="0"/>
          </a:endParaRPr>
        </a:p>
      </dgm:t>
    </dgm:pt>
    <dgm:pt modelId="{7B2FD0E4-F3D5-4BE6-9AD5-FFA2502E5836}" type="parTrans" cxnId="{608B01AF-283F-4993-A8CE-2AAF3B8F2A6E}">
      <dgm:prSet/>
      <dgm:spPr/>
      <dgm:t>
        <a:bodyPr/>
        <a:lstStyle/>
        <a:p>
          <a:endParaRPr lang="ru-RU"/>
        </a:p>
      </dgm:t>
    </dgm:pt>
    <dgm:pt modelId="{3CA5619F-10C3-404A-AC3B-FC75922A3E50}" type="sibTrans" cxnId="{608B01AF-283F-4993-A8CE-2AAF3B8F2A6E}">
      <dgm:prSet/>
      <dgm:spPr/>
      <dgm:t>
        <a:bodyPr/>
        <a:lstStyle/>
        <a:p>
          <a:endParaRPr lang="ru-RU"/>
        </a:p>
      </dgm:t>
    </dgm:pt>
    <dgm:pt modelId="{1DA23F3A-9769-471C-8FDC-2F487197953F}">
      <dgm:prSet custT="1"/>
      <dgm:spPr>
        <a:noFill/>
        <a:ln>
          <a:solidFill>
            <a:srgbClr val="C00000"/>
          </a:solidFill>
        </a:ln>
      </dgm:spPr>
      <dgm:t>
        <a:bodyPr/>
        <a:lstStyle/>
        <a:p>
          <a:pPr rtl="0"/>
          <a:r>
            <a:rPr lang="ru-RU" sz="1800" b="1" i="0" baseline="0" dirty="0" smtClean="0">
              <a:solidFill>
                <a:srgbClr val="C00000"/>
              </a:solidFill>
              <a:latin typeface="Franklin Gothic Medium" pitchFamily="34" charset="0"/>
            </a:rPr>
            <a:t>Отработай контуры вовлечения и прогресса (</a:t>
          </a:r>
          <a:r>
            <a:rPr lang="en-US" sz="1800" b="1" i="0" baseline="0" dirty="0" smtClean="0">
              <a:solidFill>
                <a:srgbClr val="C00000"/>
              </a:solidFill>
              <a:latin typeface="Franklin Gothic Medium" pitchFamily="34" charset="0"/>
            </a:rPr>
            <a:t>Design activity loops</a:t>
          </a:r>
          <a:r>
            <a:rPr lang="ru-RU" sz="1800" b="1" i="0" baseline="0" dirty="0" smtClean="0">
              <a:solidFill>
                <a:srgbClr val="C00000"/>
              </a:solidFill>
              <a:latin typeface="Franklin Gothic Medium" pitchFamily="34" charset="0"/>
            </a:rPr>
            <a:t>)</a:t>
          </a:r>
          <a:endParaRPr lang="ru-RU" sz="1800" b="1" i="0" baseline="0" dirty="0">
            <a:solidFill>
              <a:srgbClr val="C00000"/>
            </a:solidFill>
            <a:latin typeface="Franklin Gothic Medium" pitchFamily="34" charset="0"/>
          </a:endParaRPr>
        </a:p>
      </dgm:t>
    </dgm:pt>
    <dgm:pt modelId="{D84C116A-5386-43BB-B66C-72E22CE422E2}" type="parTrans" cxnId="{2A6C70F4-70DC-435D-AD88-EDA093ECB2CA}">
      <dgm:prSet/>
      <dgm:spPr/>
      <dgm:t>
        <a:bodyPr/>
        <a:lstStyle/>
        <a:p>
          <a:endParaRPr lang="ru-RU"/>
        </a:p>
      </dgm:t>
    </dgm:pt>
    <dgm:pt modelId="{87DCBEA6-F34A-4A76-9FBC-383005FA5F7A}" type="sibTrans" cxnId="{2A6C70F4-70DC-435D-AD88-EDA093ECB2CA}">
      <dgm:prSet/>
      <dgm:spPr/>
      <dgm:t>
        <a:bodyPr/>
        <a:lstStyle/>
        <a:p>
          <a:endParaRPr lang="ru-RU"/>
        </a:p>
      </dgm:t>
    </dgm:pt>
    <dgm:pt modelId="{F8970AD6-5CE6-4DF4-987B-395DA908D4EB}">
      <dgm:prSet custT="1"/>
      <dgm:spPr>
        <a:ln>
          <a:solidFill>
            <a:srgbClr val="0000FF"/>
          </a:solidFill>
        </a:ln>
      </dgm:spPr>
      <dgm:t>
        <a:bodyPr/>
        <a:lstStyle/>
        <a:p>
          <a:pPr rtl="0"/>
          <a:r>
            <a:rPr lang="ru-RU" sz="1800" b="1" i="0" baseline="0" dirty="0" smtClean="0">
              <a:solidFill>
                <a:srgbClr val="0000FF"/>
              </a:solidFill>
              <a:latin typeface="Franklin Gothic Medium" pitchFamily="34" charset="0"/>
            </a:rPr>
            <a:t>Об удовольствии (</a:t>
          </a:r>
          <a:r>
            <a:rPr lang="en-US" sz="1800" b="1" i="0" baseline="0" dirty="0" smtClean="0">
              <a:solidFill>
                <a:srgbClr val="0000FF"/>
              </a:solidFill>
              <a:latin typeface="Franklin Gothic Medium" pitchFamily="34" charset="0"/>
            </a:rPr>
            <a:t>Don</a:t>
          </a:r>
          <a:r>
            <a:rPr lang="ru-RU" sz="1800" b="1" i="0" baseline="0" dirty="0" smtClean="0">
              <a:solidFill>
                <a:srgbClr val="0000FF"/>
              </a:solidFill>
              <a:latin typeface="Franklin Gothic Medium" pitchFamily="34" charset="0"/>
            </a:rPr>
            <a:t>’</a:t>
          </a:r>
          <a:r>
            <a:rPr lang="en-US" sz="1800" b="1" i="0" baseline="0" dirty="0" smtClean="0">
              <a:solidFill>
                <a:srgbClr val="0000FF"/>
              </a:solidFill>
              <a:latin typeface="Franklin Gothic Medium" pitchFamily="34" charset="0"/>
            </a:rPr>
            <a:t>t forget fun</a:t>
          </a:r>
          <a:r>
            <a:rPr lang="ru-RU" sz="1800" b="1" i="0" baseline="0" dirty="0" smtClean="0">
              <a:solidFill>
                <a:srgbClr val="0000FF"/>
              </a:solidFill>
              <a:latin typeface="Franklin Gothic Medium" pitchFamily="34" charset="0"/>
            </a:rPr>
            <a:t>)</a:t>
          </a:r>
          <a:endParaRPr lang="ru-RU" sz="1800" b="1" i="0" baseline="0" dirty="0">
            <a:solidFill>
              <a:srgbClr val="0000FF"/>
            </a:solidFill>
            <a:latin typeface="Franklin Gothic Medium" pitchFamily="34" charset="0"/>
          </a:endParaRPr>
        </a:p>
      </dgm:t>
    </dgm:pt>
    <dgm:pt modelId="{DBFBE3C8-F85B-4342-BBF7-054D9D29481E}" type="parTrans" cxnId="{169BBFCB-6B0A-4FC0-A57D-B687E6BEB4AF}">
      <dgm:prSet/>
      <dgm:spPr/>
      <dgm:t>
        <a:bodyPr/>
        <a:lstStyle/>
        <a:p>
          <a:endParaRPr lang="ru-RU"/>
        </a:p>
      </dgm:t>
    </dgm:pt>
    <dgm:pt modelId="{34E763ED-7BBB-443C-902C-657DB03C81D2}" type="sibTrans" cxnId="{169BBFCB-6B0A-4FC0-A57D-B687E6BEB4AF}">
      <dgm:prSet/>
      <dgm:spPr/>
      <dgm:t>
        <a:bodyPr/>
        <a:lstStyle/>
        <a:p>
          <a:endParaRPr lang="ru-RU"/>
        </a:p>
      </dgm:t>
    </dgm:pt>
    <dgm:pt modelId="{057DB31E-8880-4526-8EDF-D4C501929E90}">
      <dgm:prSet custT="1"/>
      <dgm:spPr/>
      <dgm:t>
        <a:bodyPr/>
        <a:lstStyle/>
        <a:p>
          <a:pPr rtl="0"/>
          <a:r>
            <a:rPr lang="ru-RU" sz="1800" b="1" i="0" baseline="0" dirty="0" smtClean="0">
              <a:solidFill>
                <a:srgbClr val="C00000"/>
              </a:solidFill>
              <a:latin typeface="Franklin Gothic Medium" pitchFamily="34" charset="0"/>
            </a:rPr>
            <a:t>Одни только нужные инструменты (</a:t>
          </a:r>
          <a:r>
            <a:rPr lang="en-US" sz="1800" b="1" i="0" baseline="0" dirty="0" smtClean="0">
              <a:solidFill>
                <a:srgbClr val="C00000"/>
              </a:solidFill>
              <a:latin typeface="Franklin Gothic Medium" pitchFamily="34" charset="0"/>
            </a:rPr>
            <a:t>Deploy appropriate tools</a:t>
          </a:r>
          <a:r>
            <a:rPr lang="ru-RU" sz="1800" b="1" i="0" baseline="0" dirty="0" smtClean="0">
              <a:solidFill>
                <a:srgbClr val="C00000"/>
              </a:solidFill>
              <a:latin typeface="Franklin Gothic Medium" pitchFamily="34" charset="0"/>
            </a:rPr>
            <a:t>)</a:t>
          </a:r>
          <a:endParaRPr lang="ru-RU" sz="1800" b="1" i="0" baseline="0" dirty="0">
            <a:solidFill>
              <a:srgbClr val="C00000"/>
            </a:solidFill>
            <a:latin typeface="Franklin Gothic Medium" pitchFamily="34" charset="0"/>
          </a:endParaRPr>
        </a:p>
      </dgm:t>
    </dgm:pt>
    <dgm:pt modelId="{63DB3D9C-1953-422C-AFF3-9D3CA1C3E270}" type="parTrans" cxnId="{F843E244-1AAB-4827-BA74-95447C80E74B}">
      <dgm:prSet/>
      <dgm:spPr/>
      <dgm:t>
        <a:bodyPr/>
        <a:lstStyle/>
        <a:p>
          <a:endParaRPr lang="ru-RU"/>
        </a:p>
      </dgm:t>
    </dgm:pt>
    <dgm:pt modelId="{45DCCDBF-1B4B-44E4-81AC-E46D6620EF08}" type="sibTrans" cxnId="{F843E244-1AAB-4827-BA74-95447C80E74B}">
      <dgm:prSet/>
      <dgm:spPr/>
      <dgm:t>
        <a:bodyPr/>
        <a:lstStyle/>
        <a:p>
          <a:endParaRPr lang="ru-RU"/>
        </a:p>
      </dgm:t>
    </dgm:pt>
    <dgm:pt modelId="{63C6F8D1-D141-44E3-A020-736DEB3C344F}" type="pres">
      <dgm:prSet presAssocID="{93B438C7-C2F8-4D5D-A485-2D5DB8B32A47}" presName="Name0" presStyleCnt="0">
        <dgm:presLayoutVars>
          <dgm:dir/>
          <dgm:animLvl val="lvl"/>
          <dgm:resizeHandles val="exact"/>
        </dgm:presLayoutVars>
      </dgm:prSet>
      <dgm:spPr/>
      <dgm:t>
        <a:bodyPr/>
        <a:lstStyle/>
        <a:p>
          <a:endParaRPr lang="ru-RU"/>
        </a:p>
      </dgm:t>
    </dgm:pt>
    <dgm:pt modelId="{C912FDD1-17FE-4BB1-9509-28A5112034F4}" type="pres">
      <dgm:prSet presAssocID="{057DB31E-8880-4526-8EDF-D4C501929E90}" presName="boxAndChildren" presStyleCnt="0"/>
      <dgm:spPr/>
    </dgm:pt>
    <dgm:pt modelId="{CF13A023-7958-4E57-B7ED-2FE7EE2794B2}" type="pres">
      <dgm:prSet presAssocID="{057DB31E-8880-4526-8EDF-D4C501929E90}" presName="parentTextBox" presStyleLbl="node1" presStyleIdx="0" presStyleCnt="6"/>
      <dgm:spPr/>
      <dgm:t>
        <a:bodyPr/>
        <a:lstStyle/>
        <a:p>
          <a:endParaRPr lang="ru-RU"/>
        </a:p>
      </dgm:t>
    </dgm:pt>
    <dgm:pt modelId="{5C3E7267-7F68-48F6-B6A9-91EE6882401A}" type="pres">
      <dgm:prSet presAssocID="{34E763ED-7BBB-443C-902C-657DB03C81D2}" presName="sp" presStyleCnt="0"/>
      <dgm:spPr/>
    </dgm:pt>
    <dgm:pt modelId="{AC1D03C1-AB9A-40C6-8EC2-5705AC1B407F}" type="pres">
      <dgm:prSet presAssocID="{F8970AD6-5CE6-4DF4-987B-395DA908D4EB}" presName="arrowAndChildren" presStyleCnt="0"/>
      <dgm:spPr/>
    </dgm:pt>
    <dgm:pt modelId="{662A30F2-FA80-4407-A834-DAEA4C9B053E}" type="pres">
      <dgm:prSet presAssocID="{F8970AD6-5CE6-4DF4-987B-395DA908D4EB}" presName="parentTextArrow" presStyleLbl="node1" presStyleIdx="1" presStyleCnt="6"/>
      <dgm:spPr/>
      <dgm:t>
        <a:bodyPr/>
        <a:lstStyle/>
        <a:p>
          <a:endParaRPr lang="ru-RU"/>
        </a:p>
      </dgm:t>
    </dgm:pt>
    <dgm:pt modelId="{578A3633-BE35-40F8-AA2F-FB9453FE7834}" type="pres">
      <dgm:prSet presAssocID="{87DCBEA6-F34A-4A76-9FBC-383005FA5F7A}" presName="sp" presStyleCnt="0"/>
      <dgm:spPr/>
    </dgm:pt>
    <dgm:pt modelId="{5B5D39E4-F192-44A6-A058-889BC4A87C85}" type="pres">
      <dgm:prSet presAssocID="{1DA23F3A-9769-471C-8FDC-2F487197953F}" presName="arrowAndChildren" presStyleCnt="0"/>
      <dgm:spPr/>
    </dgm:pt>
    <dgm:pt modelId="{BA97274C-5346-4750-8B21-F6B4EC452AC9}" type="pres">
      <dgm:prSet presAssocID="{1DA23F3A-9769-471C-8FDC-2F487197953F}" presName="parentTextArrow" presStyleLbl="node1" presStyleIdx="2" presStyleCnt="6"/>
      <dgm:spPr/>
      <dgm:t>
        <a:bodyPr/>
        <a:lstStyle/>
        <a:p>
          <a:endParaRPr lang="ru-RU"/>
        </a:p>
      </dgm:t>
    </dgm:pt>
    <dgm:pt modelId="{533C2F65-084A-4821-9BAD-66A5DEEDE6CB}" type="pres">
      <dgm:prSet presAssocID="{3CA5619F-10C3-404A-AC3B-FC75922A3E50}" presName="sp" presStyleCnt="0"/>
      <dgm:spPr/>
    </dgm:pt>
    <dgm:pt modelId="{7153A78E-89FD-4A8C-9641-E0698A9B696B}" type="pres">
      <dgm:prSet presAssocID="{B0DAB875-C143-40FF-8408-420E0BE2BAAC}" presName="arrowAndChildren" presStyleCnt="0"/>
      <dgm:spPr/>
    </dgm:pt>
    <dgm:pt modelId="{48A86CBD-298B-40BA-B917-6172EE7A641E}" type="pres">
      <dgm:prSet presAssocID="{B0DAB875-C143-40FF-8408-420E0BE2BAAC}" presName="parentTextArrow" presStyleLbl="node1" presStyleIdx="3" presStyleCnt="6"/>
      <dgm:spPr/>
      <dgm:t>
        <a:bodyPr/>
        <a:lstStyle/>
        <a:p>
          <a:endParaRPr lang="ru-RU"/>
        </a:p>
      </dgm:t>
    </dgm:pt>
    <dgm:pt modelId="{7EC88319-61B0-4013-8746-96D6FDC7B511}" type="pres">
      <dgm:prSet presAssocID="{04E24E91-2037-4953-BFC9-7CE53EC04C0E}" presName="sp" presStyleCnt="0"/>
      <dgm:spPr/>
    </dgm:pt>
    <dgm:pt modelId="{321C9C0A-060C-41EC-AD4F-AEE8BF36AF2A}" type="pres">
      <dgm:prSet presAssocID="{D16CCC33-178D-4C92-9505-8A93EBA5D462}" presName="arrowAndChildren" presStyleCnt="0"/>
      <dgm:spPr/>
    </dgm:pt>
    <dgm:pt modelId="{9A87CE16-FB64-4C96-8584-1FDD60067531}" type="pres">
      <dgm:prSet presAssocID="{D16CCC33-178D-4C92-9505-8A93EBA5D462}" presName="parentTextArrow" presStyleLbl="node1" presStyleIdx="4" presStyleCnt="6" custLinFactNeighborY="9730"/>
      <dgm:spPr/>
      <dgm:t>
        <a:bodyPr/>
        <a:lstStyle/>
        <a:p>
          <a:endParaRPr lang="ru-RU"/>
        </a:p>
      </dgm:t>
    </dgm:pt>
    <dgm:pt modelId="{AA54C218-E80A-4EBC-A626-B2D638815F53}" type="pres">
      <dgm:prSet presAssocID="{D7294876-3886-48A3-8430-605EFADC87B7}" presName="sp" presStyleCnt="0"/>
      <dgm:spPr/>
    </dgm:pt>
    <dgm:pt modelId="{77077F84-3E4F-404B-A264-2110CAEF1619}" type="pres">
      <dgm:prSet presAssocID="{D8D791F4-0099-4A75-B473-B70D7A1DF4B0}" presName="arrowAndChildren" presStyleCnt="0"/>
      <dgm:spPr/>
    </dgm:pt>
    <dgm:pt modelId="{07F367B4-AE7D-4762-AC61-FE4F18DD544E}" type="pres">
      <dgm:prSet presAssocID="{D8D791F4-0099-4A75-B473-B70D7A1DF4B0}" presName="parentTextArrow" presStyleLbl="node1" presStyleIdx="5" presStyleCnt="6"/>
      <dgm:spPr/>
      <dgm:t>
        <a:bodyPr/>
        <a:lstStyle/>
        <a:p>
          <a:endParaRPr lang="ru-RU"/>
        </a:p>
      </dgm:t>
    </dgm:pt>
  </dgm:ptLst>
  <dgm:cxnLst>
    <dgm:cxn modelId="{608B01AF-283F-4993-A8CE-2AAF3B8F2A6E}" srcId="{93B438C7-C2F8-4D5D-A485-2D5DB8B32A47}" destId="{B0DAB875-C143-40FF-8408-420E0BE2BAAC}" srcOrd="2" destOrd="0" parTransId="{7B2FD0E4-F3D5-4BE6-9AD5-FFA2502E5836}" sibTransId="{3CA5619F-10C3-404A-AC3B-FC75922A3E50}"/>
    <dgm:cxn modelId="{2A6C70F4-70DC-435D-AD88-EDA093ECB2CA}" srcId="{93B438C7-C2F8-4D5D-A485-2D5DB8B32A47}" destId="{1DA23F3A-9769-471C-8FDC-2F487197953F}" srcOrd="3" destOrd="0" parTransId="{D84C116A-5386-43BB-B66C-72E22CE422E2}" sibTransId="{87DCBEA6-F34A-4A76-9FBC-383005FA5F7A}"/>
    <dgm:cxn modelId="{169BBFCB-6B0A-4FC0-A57D-B687E6BEB4AF}" srcId="{93B438C7-C2F8-4D5D-A485-2D5DB8B32A47}" destId="{F8970AD6-5CE6-4DF4-987B-395DA908D4EB}" srcOrd="4" destOrd="0" parTransId="{DBFBE3C8-F85B-4342-BBF7-054D9D29481E}" sibTransId="{34E763ED-7BBB-443C-902C-657DB03C81D2}"/>
    <dgm:cxn modelId="{F20E2357-ABAA-460B-B1B4-43C5C5109668}" srcId="{93B438C7-C2F8-4D5D-A485-2D5DB8B32A47}" destId="{D8D791F4-0099-4A75-B473-B70D7A1DF4B0}" srcOrd="0" destOrd="0" parTransId="{69B35854-D232-426F-82F5-B3294A2D6D4F}" sibTransId="{D7294876-3886-48A3-8430-605EFADC87B7}"/>
    <dgm:cxn modelId="{400F5768-429A-44F5-B9CA-81C1C96E87E9}" type="presOf" srcId="{D16CCC33-178D-4C92-9505-8A93EBA5D462}" destId="{9A87CE16-FB64-4C96-8584-1FDD60067531}" srcOrd="0" destOrd="0" presId="urn:microsoft.com/office/officeart/2005/8/layout/process4"/>
    <dgm:cxn modelId="{A1AE9052-9769-4F22-AFE4-B37CFB04945E}" type="presOf" srcId="{F8970AD6-5CE6-4DF4-987B-395DA908D4EB}" destId="{662A30F2-FA80-4407-A834-DAEA4C9B053E}" srcOrd="0" destOrd="0" presId="urn:microsoft.com/office/officeart/2005/8/layout/process4"/>
    <dgm:cxn modelId="{696201AA-AB41-4FB9-9B79-F91F74590734}" srcId="{93B438C7-C2F8-4D5D-A485-2D5DB8B32A47}" destId="{D16CCC33-178D-4C92-9505-8A93EBA5D462}" srcOrd="1" destOrd="0" parTransId="{80000D67-8F0A-4869-9133-3B73D092BCB2}" sibTransId="{04E24E91-2037-4953-BFC9-7CE53EC04C0E}"/>
    <dgm:cxn modelId="{D86CD401-D4EB-4E3B-B797-EE151107AA43}" type="presOf" srcId="{B0DAB875-C143-40FF-8408-420E0BE2BAAC}" destId="{48A86CBD-298B-40BA-B917-6172EE7A641E}" srcOrd="0" destOrd="0" presId="urn:microsoft.com/office/officeart/2005/8/layout/process4"/>
    <dgm:cxn modelId="{21BE9D78-8856-4EAB-93D2-EA1B3854B66E}" type="presOf" srcId="{93B438C7-C2F8-4D5D-A485-2D5DB8B32A47}" destId="{63C6F8D1-D141-44E3-A020-736DEB3C344F}" srcOrd="0" destOrd="0" presId="urn:microsoft.com/office/officeart/2005/8/layout/process4"/>
    <dgm:cxn modelId="{A39A272B-45F8-4865-B4D8-45D3AF88C5C6}" type="presOf" srcId="{D8D791F4-0099-4A75-B473-B70D7A1DF4B0}" destId="{07F367B4-AE7D-4762-AC61-FE4F18DD544E}" srcOrd="0" destOrd="0" presId="urn:microsoft.com/office/officeart/2005/8/layout/process4"/>
    <dgm:cxn modelId="{EB8D41E0-1591-443A-9F28-EC9EB14D5A20}" type="presOf" srcId="{057DB31E-8880-4526-8EDF-D4C501929E90}" destId="{CF13A023-7958-4E57-B7ED-2FE7EE2794B2}" srcOrd="0" destOrd="0" presId="urn:microsoft.com/office/officeart/2005/8/layout/process4"/>
    <dgm:cxn modelId="{48F60519-D3D0-440D-A8E5-B397D275B534}" type="presOf" srcId="{1DA23F3A-9769-471C-8FDC-2F487197953F}" destId="{BA97274C-5346-4750-8B21-F6B4EC452AC9}" srcOrd="0" destOrd="0" presId="urn:microsoft.com/office/officeart/2005/8/layout/process4"/>
    <dgm:cxn modelId="{F843E244-1AAB-4827-BA74-95447C80E74B}" srcId="{93B438C7-C2F8-4D5D-A485-2D5DB8B32A47}" destId="{057DB31E-8880-4526-8EDF-D4C501929E90}" srcOrd="5" destOrd="0" parTransId="{63DB3D9C-1953-422C-AFF3-9D3CA1C3E270}" sibTransId="{45DCCDBF-1B4B-44E4-81AC-E46D6620EF08}"/>
    <dgm:cxn modelId="{B1A91D50-32A5-481C-8081-D2100021DBFB}" type="presParOf" srcId="{63C6F8D1-D141-44E3-A020-736DEB3C344F}" destId="{C912FDD1-17FE-4BB1-9509-28A5112034F4}" srcOrd="0" destOrd="0" presId="urn:microsoft.com/office/officeart/2005/8/layout/process4"/>
    <dgm:cxn modelId="{8DFD7905-5482-47E6-BFE6-AE00A0C24664}" type="presParOf" srcId="{C912FDD1-17FE-4BB1-9509-28A5112034F4}" destId="{CF13A023-7958-4E57-B7ED-2FE7EE2794B2}" srcOrd="0" destOrd="0" presId="urn:microsoft.com/office/officeart/2005/8/layout/process4"/>
    <dgm:cxn modelId="{C808A09F-577F-4D03-8C03-31286CA32BAD}" type="presParOf" srcId="{63C6F8D1-D141-44E3-A020-736DEB3C344F}" destId="{5C3E7267-7F68-48F6-B6A9-91EE6882401A}" srcOrd="1" destOrd="0" presId="urn:microsoft.com/office/officeart/2005/8/layout/process4"/>
    <dgm:cxn modelId="{911D484A-CC1C-4174-BC48-481D90D25D79}" type="presParOf" srcId="{63C6F8D1-D141-44E3-A020-736DEB3C344F}" destId="{AC1D03C1-AB9A-40C6-8EC2-5705AC1B407F}" srcOrd="2" destOrd="0" presId="urn:microsoft.com/office/officeart/2005/8/layout/process4"/>
    <dgm:cxn modelId="{1CDA1476-CCCA-4CB0-9A3C-3B5533EC83D7}" type="presParOf" srcId="{AC1D03C1-AB9A-40C6-8EC2-5705AC1B407F}" destId="{662A30F2-FA80-4407-A834-DAEA4C9B053E}" srcOrd="0" destOrd="0" presId="urn:microsoft.com/office/officeart/2005/8/layout/process4"/>
    <dgm:cxn modelId="{B50FC350-AD2A-4278-9A23-8918319441F0}" type="presParOf" srcId="{63C6F8D1-D141-44E3-A020-736DEB3C344F}" destId="{578A3633-BE35-40F8-AA2F-FB9453FE7834}" srcOrd="3" destOrd="0" presId="urn:microsoft.com/office/officeart/2005/8/layout/process4"/>
    <dgm:cxn modelId="{87A7BB8D-8ACD-49C5-9F1E-31E824AE1999}" type="presParOf" srcId="{63C6F8D1-D141-44E3-A020-736DEB3C344F}" destId="{5B5D39E4-F192-44A6-A058-889BC4A87C85}" srcOrd="4" destOrd="0" presId="urn:microsoft.com/office/officeart/2005/8/layout/process4"/>
    <dgm:cxn modelId="{F6205840-09CA-48BF-BD4E-B2BF216552BF}" type="presParOf" srcId="{5B5D39E4-F192-44A6-A058-889BC4A87C85}" destId="{BA97274C-5346-4750-8B21-F6B4EC452AC9}" srcOrd="0" destOrd="0" presId="urn:microsoft.com/office/officeart/2005/8/layout/process4"/>
    <dgm:cxn modelId="{07B4A6C1-EC54-4260-8A41-59AD85F5CEA8}" type="presParOf" srcId="{63C6F8D1-D141-44E3-A020-736DEB3C344F}" destId="{533C2F65-084A-4821-9BAD-66A5DEEDE6CB}" srcOrd="5" destOrd="0" presId="urn:microsoft.com/office/officeart/2005/8/layout/process4"/>
    <dgm:cxn modelId="{5D5605F8-DA04-4DC6-8B72-4904C0B2E9B9}" type="presParOf" srcId="{63C6F8D1-D141-44E3-A020-736DEB3C344F}" destId="{7153A78E-89FD-4A8C-9641-E0698A9B696B}" srcOrd="6" destOrd="0" presId="urn:microsoft.com/office/officeart/2005/8/layout/process4"/>
    <dgm:cxn modelId="{E51F1301-B68E-449D-A9C6-4183A3BBB5DA}" type="presParOf" srcId="{7153A78E-89FD-4A8C-9641-E0698A9B696B}" destId="{48A86CBD-298B-40BA-B917-6172EE7A641E}" srcOrd="0" destOrd="0" presId="urn:microsoft.com/office/officeart/2005/8/layout/process4"/>
    <dgm:cxn modelId="{DDF77C94-6695-4960-88B2-54D346E6A9B1}" type="presParOf" srcId="{63C6F8D1-D141-44E3-A020-736DEB3C344F}" destId="{7EC88319-61B0-4013-8746-96D6FDC7B511}" srcOrd="7" destOrd="0" presId="urn:microsoft.com/office/officeart/2005/8/layout/process4"/>
    <dgm:cxn modelId="{17788D33-9E98-46D0-9EE4-CCF56523DD20}" type="presParOf" srcId="{63C6F8D1-D141-44E3-A020-736DEB3C344F}" destId="{321C9C0A-060C-41EC-AD4F-AEE8BF36AF2A}" srcOrd="8" destOrd="0" presId="urn:microsoft.com/office/officeart/2005/8/layout/process4"/>
    <dgm:cxn modelId="{4A5D8D13-73E8-4E96-9DC4-F9AACD8DF1AD}" type="presParOf" srcId="{321C9C0A-060C-41EC-AD4F-AEE8BF36AF2A}" destId="{9A87CE16-FB64-4C96-8584-1FDD60067531}" srcOrd="0" destOrd="0" presId="urn:microsoft.com/office/officeart/2005/8/layout/process4"/>
    <dgm:cxn modelId="{AECA574B-8187-4261-893C-03C3E27911A2}" type="presParOf" srcId="{63C6F8D1-D141-44E3-A020-736DEB3C344F}" destId="{AA54C218-E80A-4EBC-A626-B2D638815F53}" srcOrd="9" destOrd="0" presId="urn:microsoft.com/office/officeart/2005/8/layout/process4"/>
    <dgm:cxn modelId="{98F373F8-13C5-456F-8EF0-603602A1597D}" type="presParOf" srcId="{63C6F8D1-D141-44E3-A020-736DEB3C344F}" destId="{77077F84-3E4F-404B-A264-2110CAEF1619}" srcOrd="10" destOrd="0" presId="urn:microsoft.com/office/officeart/2005/8/layout/process4"/>
    <dgm:cxn modelId="{5D764C14-C71B-44C7-BA65-595C6DC930BD}" type="presParOf" srcId="{77077F84-3E4F-404B-A264-2110CAEF1619}" destId="{07F367B4-AE7D-4762-AC61-FE4F18DD544E}" srcOrd="0" destOrd="0" presId="urn:microsoft.com/office/officeart/2005/8/layout/process4"/>
  </dgm:cxnLst>
  <dgm:bg>
    <a:solidFill>
      <a:schemeClr val="accent1"/>
    </a:solidFill>
  </dgm:bg>
  <dgm:whole>
    <a:ln>
      <a:solidFill>
        <a:srgbClr val="C00000"/>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781B5-180E-41FC-83E5-E2E7BCE68F1C}" type="doc">
      <dgm:prSet loTypeId="urn:microsoft.com/office/officeart/2005/8/layout/matrix3" loCatId="matrix" qsTypeId="urn:microsoft.com/office/officeart/2005/8/quickstyle/simple1#302" qsCatId="simple" csTypeId="urn:microsoft.com/office/officeart/2005/8/colors/accent1_2#276" csCatId="accent1" phldr="1"/>
      <dgm:spPr/>
      <dgm:t>
        <a:bodyPr/>
        <a:lstStyle/>
        <a:p>
          <a:endParaRPr lang="ru-RU"/>
        </a:p>
      </dgm:t>
    </dgm:pt>
    <dgm:pt modelId="{20167D6A-7C8D-48E6-8708-9C0253EA88BB}">
      <dgm:prSet custT="1"/>
      <dgm:spPr/>
      <dgm:t>
        <a:bodyPr/>
        <a:lstStyle/>
        <a:p>
          <a:pPr rtl="0"/>
          <a:r>
            <a:rPr lang="ru-RU" sz="1200" b="1" dirty="0" smtClean="0">
              <a:solidFill>
                <a:srgbClr val="008000"/>
              </a:solidFill>
              <a:latin typeface="Franklin Gothic Medium" pitchFamily="34" charset="0"/>
            </a:rPr>
            <a:t>Одна из развивающихся областей практики в образовании, включая онлайн образование</a:t>
          </a:r>
          <a:endParaRPr lang="ru-RU" sz="1200" b="1" dirty="0">
            <a:solidFill>
              <a:srgbClr val="008000"/>
            </a:solidFill>
            <a:latin typeface="Franklin Gothic Medium" pitchFamily="34" charset="0"/>
          </a:endParaRPr>
        </a:p>
      </dgm:t>
    </dgm:pt>
    <dgm:pt modelId="{770751A0-028F-4FC4-932E-2A2CE6A9066A}" type="parTrans" cxnId="{E5D029E6-8BDF-4B08-A99F-EEBB968725C1}">
      <dgm:prSet/>
      <dgm:spPr/>
      <dgm:t>
        <a:bodyPr/>
        <a:lstStyle/>
        <a:p>
          <a:endParaRPr lang="ru-RU"/>
        </a:p>
      </dgm:t>
    </dgm:pt>
    <dgm:pt modelId="{7B97576D-C141-4956-A1FC-3273EC595A6D}" type="sibTrans" cxnId="{E5D029E6-8BDF-4B08-A99F-EEBB968725C1}">
      <dgm:prSet/>
      <dgm:spPr/>
      <dgm:t>
        <a:bodyPr/>
        <a:lstStyle/>
        <a:p>
          <a:endParaRPr lang="ru-RU"/>
        </a:p>
      </dgm:t>
    </dgm:pt>
    <dgm:pt modelId="{5121E382-7FCF-4B12-B68F-2CC00313C158}">
      <dgm:prSet custT="1"/>
      <dgm:spPr/>
      <dgm:t>
        <a:bodyPr/>
        <a:lstStyle/>
        <a:p>
          <a:pPr rtl="0"/>
          <a:r>
            <a:rPr lang="ru-RU" sz="1400" b="1" dirty="0" smtClean="0">
              <a:solidFill>
                <a:srgbClr val="008000"/>
              </a:solidFill>
              <a:latin typeface="Franklin Gothic Medium" pitchFamily="34" charset="0"/>
            </a:rPr>
            <a:t>Игра-это очень серьёзно, глубоко и далеко не познано!</a:t>
          </a:r>
          <a:endParaRPr lang="ru-RU" sz="1400" b="1" dirty="0">
            <a:solidFill>
              <a:srgbClr val="008000"/>
            </a:solidFill>
            <a:latin typeface="Franklin Gothic Medium" pitchFamily="34" charset="0"/>
          </a:endParaRPr>
        </a:p>
      </dgm:t>
    </dgm:pt>
    <dgm:pt modelId="{2644841F-1D35-4794-95D6-9090C8C24590}" type="parTrans" cxnId="{8ABB498E-B384-4BF0-BE08-8804F28C76A3}">
      <dgm:prSet/>
      <dgm:spPr/>
      <dgm:t>
        <a:bodyPr/>
        <a:lstStyle/>
        <a:p>
          <a:endParaRPr lang="ru-RU"/>
        </a:p>
      </dgm:t>
    </dgm:pt>
    <dgm:pt modelId="{076ADF13-7908-4DA0-862A-BB6B71F55F0F}" type="sibTrans" cxnId="{8ABB498E-B384-4BF0-BE08-8804F28C76A3}">
      <dgm:prSet/>
      <dgm:spPr/>
      <dgm:t>
        <a:bodyPr/>
        <a:lstStyle/>
        <a:p>
          <a:endParaRPr lang="ru-RU"/>
        </a:p>
      </dgm:t>
    </dgm:pt>
    <dgm:pt modelId="{B5C787C7-251A-4EE8-983D-AE3C8591F9B4}">
      <dgm:prSet/>
      <dgm:spPr/>
      <dgm:t>
        <a:bodyPr/>
        <a:lstStyle/>
        <a:p>
          <a:pPr rtl="0"/>
          <a:r>
            <a:rPr lang="ru-RU" b="1" dirty="0" smtClean="0">
              <a:solidFill>
                <a:srgbClr val="7030A0"/>
              </a:solidFill>
              <a:latin typeface="Franklin Gothic Medium" pitchFamily="34" charset="0"/>
            </a:rPr>
            <a:t>Игру </a:t>
          </a:r>
          <a:r>
            <a:rPr lang="en-US" b="1" dirty="0" smtClean="0">
              <a:solidFill>
                <a:srgbClr val="7030A0"/>
              </a:solidFill>
              <a:latin typeface="Franklin Gothic Medium" pitchFamily="34" charset="0"/>
            </a:rPr>
            <a:t>Angry Birds </a:t>
          </a:r>
          <a:r>
            <a:rPr lang="ru-RU" b="1" dirty="0" smtClean="0">
              <a:solidFill>
                <a:srgbClr val="7030A0"/>
              </a:solidFill>
              <a:latin typeface="Franklin Gothic Medium" pitchFamily="34" charset="0"/>
            </a:rPr>
            <a:t>скачали 1 млрд. раз. Этим стоит пренебречь, это НЕ важно?</a:t>
          </a:r>
          <a:endParaRPr lang="ru-RU" b="1" dirty="0">
            <a:solidFill>
              <a:srgbClr val="7030A0"/>
            </a:solidFill>
            <a:latin typeface="Franklin Gothic Medium" pitchFamily="34" charset="0"/>
          </a:endParaRPr>
        </a:p>
      </dgm:t>
    </dgm:pt>
    <dgm:pt modelId="{4206CA1E-718A-483B-A391-D09BF4CA8A9D}" type="parTrans" cxnId="{8C013808-ECA5-4D0B-80C9-8F7F186250B3}">
      <dgm:prSet/>
      <dgm:spPr/>
      <dgm:t>
        <a:bodyPr/>
        <a:lstStyle/>
        <a:p>
          <a:endParaRPr lang="ru-RU"/>
        </a:p>
      </dgm:t>
    </dgm:pt>
    <dgm:pt modelId="{26B1C724-BE7F-4B43-A355-8AD3816E8A2B}" type="sibTrans" cxnId="{8C013808-ECA5-4D0B-80C9-8F7F186250B3}">
      <dgm:prSet/>
      <dgm:spPr/>
      <dgm:t>
        <a:bodyPr/>
        <a:lstStyle/>
        <a:p>
          <a:endParaRPr lang="ru-RU"/>
        </a:p>
      </dgm:t>
    </dgm:pt>
    <dgm:pt modelId="{F24108A3-DAC6-4F34-8172-CBDCDE933358}">
      <dgm:prSet custT="1"/>
      <dgm:spPr/>
      <dgm:t>
        <a:bodyPr/>
        <a:lstStyle/>
        <a:p>
          <a:pPr rtl="0"/>
          <a:r>
            <a:rPr lang="ru-RU" sz="1400" b="1" dirty="0" smtClean="0">
              <a:solidFill>
                <a:srgbClr val="7030A0"/>
              </a:solidFill>
              <a:latin typeface="Franklin Gothic Medium" pitchFamily="34" charset="0"/>
            </a:rPr>
            <a:t>Геймификацию применяют для обучения сотрудников тоже</a:t>
          </a:r>
          <a:endParaRPr lang="ru-RU" sz="1400" b="1" dirty="0">
            <a:solidFill>
              <a:srgbClr val="7030A0"/>
            </a:solidFill>
            <a:latin typeface="Franklin Gothic Medium" pitchFamily="34" charset="0"/>
          </a:endParaRPr>
        </a:p>
      </dgm:t>
    </dgm:pt>
    <dgm:pt modelId="{5D26631F-3F9B-4EE2-A5E9-BC6621624DBC}" type="parTrans" cxnId="{38B38981-83D8-43E7-86A6-DEE12FC0257C}">
      <dgm:prSet/>
      <dgm:spPr/>
      <dgm:t>
        <a:bodyPr/>
        <a:lstStyle/>
        <a:p>
          <a:endParaRPr lang="ru-RU"/>
        </a:p>
      </dgm:t>
    </dgm:pt>
    <dgm:pt modelId="{74D5774D-5939-44C4-A33F-FEBF8CCED2A5}" type="sibTrans" cxnId="{38B38981-83D8-43E7-86A6-DEE12FC0257C}">
      <dgm:prSet/>
      <dgm:spPr/>
      <dgm:t>
        <a:bodyPr/>
        <a:lstStyle/>
        <a:p>
          <a:endParaRPr lang="ru-RU"/>
        </a:p>
      </dgm:t>
    </dgm:pt>
    <dgm:pt modelId="{EF6D994D-EC30-40FB-BF25-EE1DCAC29BC3}">
      <dgm:prSet/>
      <dgm:spPr/>
      <dgm:t>
        <a:bodyPr/>
        <a:lstStyle/>
        <a:p>
          <a:endParaRPr lang="ru-RU"/>
        </a:p>
      </dgm:t>
    </dgm:pt>
    <dgm:pt modelId="{D6C3AD9A-4A4E-439E-8E0C-57E3312F4B85}" type="parTrans" cxnId="{2D4D5CB4-AD38-4C19-B230-740F41A46508}">
      <dgm:prSet/>
      <dgm:spPr/>
      <dgm:t>
        <a:bodyPr/>
        <a:lstStyle/>
        <a:p>
          <a:endParaRPr lang="ru-RU"/>
        </a:p>
      </dgm:t>
    </dgm:pt>
    <dgm:pt modelId="{37113C64-BC1B-414C-89E5-E435F4571D8F}" type="sibTrans" cxnId="{2D4D5CB4-AD38-4C19-B230-740F41A46508}">
      <dgm:prSet/>
      <dgm:spPr/>
      <dgm:t>
        <a:bodyPr/>
        <a:lstStyle/>
        <a:p>
          <a:endParaRPr lang="ru-RU"/>
        </a:p>
      </dgm:t>
    </dgm:pt>
    <dgm:pt modelId="{2CD56EF3-1E28-4AE8-97C6-A3125F6F2207}" type="pres">
      <dgm:prSet presAssocID="{FB6781B5-180E-41FC-83E5-E2E7BCE68F1C}" presName="matrix" presStyleCnt="0">
        <dgm:presLayoutVars>
          <dgm:chMax val="1"/>
          <dgm:dir/>
          <dgm:resizeHandles val="exact"/>
        </dgm:presLayoutVars>
      </dgm:prSet>
      <dgm:spPr/>
      <dgm:t>
        <a:bodyPr/>
        <a:lstStyle/>
        <a:p>
          <a:endParaRPr lang="ru-RU"/>
        </a:p>
      </dgm:t>
    </dgm:pt>
    <dgm:pt modelId="{54C25E27-BE3C-481E-9FDB-D7FF03CBC53E}" type="pres">
      <dgm:prSet presAssocID="{FB6781B5-180E-41FC-83E5-E2E7BCE68F1C}" presName="diamond" presStyleLbl="bgShp" presStyleIdx="0" presStyleCnt="1"/>
      <dgm:spPr>
        <a:solidFill>
          <a:srgbClr val="92D050"/>
        </a:solidFill>
      </dgm:spPr>
    </dgm:pt>
    <dgm:pt modelId="{4DA18767-7093-48C9-93FF-0E9DE2C7928B}" type="pres">
      <dgm:prSet presAssocID="{FB6781B5-180E-41FC-83E5-E2E7BCE68F1C}" presName="quad1" presStyleLbl="node1" presStyleIdx="0" presStyleCnt="4">
        <dgm:presLayoutVars>
          <dgm:chMax val="0"/>
          <dgm:chPref val="0"/>
          <dgm:bulletEnabled val="1"/>
        </dgm:presLayoutVars>
      </dgm:prSet>
      <dgm:spPr/>
      <dgm:t>
        <a:bodyPr/>
        <a:lstStyle/>
        <a:p>
          <a:endParaRPr lang="ru-RU"/>
        </a:p>
      </dgm:t>
    </dgm:pt>
    <dgm:pt modelId="{AE68923A-3FC4-4713-BD29-D9DEE26DD612}" type="pres">
      <dgm:prSet presAssocID="{FB6781B5-180E-41FC-83E5-E2E7BCE68F1C}" presName="quad2" presStyleLbl="node1" presStyleIdx="1" presStyleCnt="4">
        <dgm:presLayoutVars>
          <dgm:chMax val="0"/>
          <dgm:chPref val="0"/>
          <dgm:bulletEnabled val="1"/>
        </dgm:presLayoutVars>
      </dgm:prSet>
      <dgm:spPr/>
      <dgm:t>
        <a:bodyPr/>
        <a:lstStyle/>
        <a:p>
          <a:endParaRPr lang="ru-RU"/>
        </a:p>
      </dgm:t>
    </dgm:pt>
    <dgm:pt modelId="{5F9A466E-3CF0-49C5-A1DD-4059CE424715}" type="pres">
      <dgm:prSet presAssocID="{FB6781B5-180E-41FC-83E5-E2E7BCE68F1C}" presName="quad3" presStyleLbl="node1" presStyleIdx="2" presStyleCnt="4">
        <dgm:presLayoutVars>
          <dgm:chMax val="0"/>
          <dgm:chPref val="0"/>
          <dgm:bulletEnabled val="1"/>
        </dgm:presLayoutVars>
      </dgm:prSet>
      <dgm:spPr/>
      <dgm:t>
        <a:bodyPr/>
        <a:lstStyle/>
        <a:p>
          <a:endParaRPr lang="ru-RU"/>
        </a:p>
      </dgm:t>
    </dgm:pt>
    <dgm:pt modelId="{94B8107B-0211-46A7-8AA0-C450C56B3AAD}" type="pres">
      <dgm:prSet presAssocID="{FB6781B5-180E-41FC-83E5-E2E7BCE68F1C}" presName="quad4" presStyleLbl="node1" presStyleIdx="3" presStyleCnt="4">
        <dgm:presLayoutVars>
          <dgm:chMax val="0"/>
          <dgm:chPref val="0"/>
          <dgm:bulletEnabled val="1"/>
        </dgm:presLayoutVars>
      </dgm:prSet>
      <dgm:spPr/>
      <dgm:t>
        <a:bodyPr/>
        <a:lstStyle/>
        <a:p>
          <a:endParaRPr lang="ru-RU"/>
        </a:p>
      </dgm:t>
    </dgm:pt>
  </dgm:ptLst>
  <dgm:cxnLst>
    <dgm:cxn modelId="{1CD2531E-BC14-4CBD-B7FF-F779C201A564}" type="presOf" srcId="{B5C787C7-251A-4EE8-983D-AE3C8591F9B4}" destId="{5F9A466E-3CF0-49C5-A1DD-4059CE424715}" srcOrd="0" destOrd="0" presId="urn:microsoft.com/office/officeart/2005/8/layout/matrix3"/>
    <dgm:cxn modelId="{28AABFF9-F326-4F1E-8C64-05D48A9FC8B3}" type="presOf" srcId="{20167D6A-7C8D-48E6-8708-9C0253EA88BB}" destId="{4DA18767-7093-48C9-93FF-0E9DE2C7928B}" srcOrd="0" destOrd="0" presId="urn:microsoft.com/office/officeart/2005/8/layout/matrix3"/>
    <dgm:cxn modelId="{38B38981-83D8-43E7-86A6-DEE12FC0257C}" srcId="{FB6781B5-180E-41FC-83E5-E2E7BCE68F1C}" destId="{F24108A3-DAC6-4F34-8172-CBDCDE933358}" srcOrd="3" destOrd="0" parTransId="{5D26631F-3F9B-4EE2-A5E9-BC6621624DBC}" sibTransId="{74D5774D-5939-44C4-A33F-FEBF8CCED2A5}"/>
    <dgm:cxn modelId="{8C013808-ECA5-4D0B-80C9-8F7F186250B3}" srcId="{FB6781B5-180E-41FC-83E5-E2E7BCE68F1C}" destId="{B5C787C7-251A-4EE8-983D-AE3C8591F9B4}" srcOrd="2" destOrd="0" parTransId="{4206CA1E-718A-483B-A391-D09BF4CA8A9D}" sibTransId="{26B1C724-BE7F-4B43-A355-8AD3816E8A2B}"/>
    <dgm:cxn modelId="{631A1F89-5715-4413-AAF9-0389586051EE}" type="presOf" srcId="{5121E382-7FCF-4B12-B68F-2CC00313C158}" destId="{AE68923A-3FC4-4713-BD29-D9DEE26DD612}" srcOrd="0" destOrd="0" presId="urn:microsoft.com/office/officeart/2005/8/layout/matrix3"/>
    <dgm:cxn modelId="{5BA02630-465C-414E-923F-B13EB6F6DDB3}" type="presOf" srcId="{FB6781B5-180E-41FC-83E5-E2E7BCE68F1C}" destId="{2CD56EF3-1E28-4AE8-97C6-A3125F6F2207}" srcOrd="0" destOrd="0" presId="urn:microsoft.com/office/officeart/2005/8/layout/matrix3"/>
    <dgm:cxn modelId="{E5D029E6-8BDF-4B08-A99F-EEBB968725C1}" srcId="{FB6781B5-180E-41FC-83E5-E2E7BCE68F1C}" destId="{20167D6A-7C8D-48E6-8708-9C0253EA88BB}" srcOrd="0" destOrd="0" parTransId="{770751A0-028F-4FC4-932E-2A2CE6A9066A}" sibTransId="{7B97576D-C141-4956-A1FC-3273EC595A6D}"/>
    <dgm:cxn modelId="{2D4D5CB4-AD38-4C19-B230-740F41A46508}" srcId="{FB6781B5-180E-41FC-83E5-E2E7BCE68F1C}" destId="{EF6D994D-EC30-40FB-BF25-EE1DCAC29BC3}" srcOrd="4" destOrd="0" parTransId="{D6C3AD9A-4A4E-439E-8E0C-57E3312F4B85}" sibTransId="{37113C64-BC1B-414C-89E5-E435F4571D8F}"/>
    <dgm:cxn modelId="{BF445F3C-F805-4ABE-90F7-FF20D98DD2C4}" type="presOf" srcId="{F24108A3-DAC6-4F34-8172-CBDCDE933358}" destId="{94B8107B-0211-46A7-8AA0-C450C56B3AAD}" srcOrd="0" destOrd="0" presId="urn:microsoft.com/office/officeart/2005/8/layout/matrix3"/>
    <dgm:cxn modelId="{8ABB498E-B384-4BF0-BE08-8804F28C76A3}" srcId="{FB6781B5-180E-41FC-83E5-E2E7BCE68F1C}" destId="{5121E382-7FCF-4B12-B68F-2CC00313C158}" srcOrd="1" destOrd="0" parTransId="{2644841F-1D35-4794-95D6-9090C8C24590}" sibTransId="{076ADF13-7908-4DA0-862A-BB6B71F55F0F}"/>
    <dgm:cxn modelId="{FBBCD368-F1E0-430A-B456-84491C286AB3}" type="presParOf" srcId="{2CD56EF3-1E28-4AE8-97C6-A3125F6F2207}" destId="{54C25E27-BE3C-481E-9FDB-D7FF03CBC53E}" srcOrd="0" destOrd="0" presId="urn:microsoft.com/office/officeart/2005/8/layout/matrix3"/>
    <dgm:cxn modelId="{63C67346-2EEE-4324-9EA7-84F202E40AEC}" type="presParOf" srcId="{2CD56EF3-1E28-4AE8-97C6-A3125F6F2207}" destId="{4DA18767-7093-48C9-93FF-0E9DE2C7928B}" srcOrd="1" destOrd="0" presId="urn:microsoft.com/office/officeart/2005/8/layout/matrix3"/>
    <dgm:cxn modelId="{18FA428A-465C-470A-ABC3-A352273056D5}" type="presParOf" srcId="{2CD56EF3-1E28-4AE8-97C6-A3125F6F2207}" destId="{AE68923A-3FC4-4713-BD29-D9DEE26DD612}" srcOrd="2" destOrd="0" presId="urn:microsoft.com/office/officeart/2005/8/layout/matrix3"/>
    <dgm:cxn modelId="{3388422F-DA49-4034-AE00-5895DA4A9116}" type="presParOf" srcId="{2CD56EF3-1E28-4AE8-97C6-A3125F6F2207}" destId="{5F9A466E-3CF0-49C5-A1DD-4059CE424715}" srcOrd="3" destOrd="0" presId="urn:microsoft.com/office/officeart/2005/8/layout/matrix3"/>
    <dgm:cxn modelId="{78BA2BFF-8DA5-4AC0-AAFB-67CE289C91DF}" type="presParOf" srcId="{2CD56EF3-1E28-4AE8-97C6-A3125F6F2207}" destId="{94B8107B-0211-46A7-8AA0-C450C56B3AAD}"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733D0-62CA-4A57-9309-4A3BE5641B30}" type="doc">
      <dgm:prSet loTypeId="urn:microsoft.com/office/officeart/2005/8/layout/cycle8" loCatId="cycle" qsTypeId="urn:microsoft.com/office/officeart/2005/8/quickstyle/simple1#303" qsCatId="simple" csTypeId="urn:microsoft.com/office/officeart/2005/8/colors/accent1_2#277" csCatId="accent1" phldr="1"/>
      <dgm:spPr/>
      <dgm:t>
        <a:bodyPr/>
        <a:lstStyle/>
        <a:p>
          <a:endParaRPr lang="ru-RU"/>
        </a:p>
      </dgm:t>
    </dgm:pt>
    <dgm:pt modelId="{8EEFF7F6-D052-4A29-8390-0ED3D89C8D92}">
      <dgm:prSet custT="1"/>
      <dgm:spPr>
        <a:solidFill>
          <a:srgbClr val="0070C0"/>
        </a:solidFill>
      </dgm:spPr>
      <dgm:t>
        <a:bodyPr/>
        <a:lstStyle/>
        <a:p>
          <a:pPr rtl="0"/>
          <a:r>
            <a:rPr lang="ru-RU" sz="1000" b="1" dirty="0" smtClean="0"/>
            <a:t>Геймификация, как и педагогика и </a:t>
          </a:r>
          <a:r>
            <a:rPr lang="ru-RU" sz="1000" b="1" dirty="0" err="1" smtClean="0"/>
            <a:t>андрагогика</a:t>
          </a:r>
          <a:r>
            <a:rPr lang="ru-RU" sz="1000" b="1" dirty="0" smtClean="0"/>
            <a:t>, используют и опираются на достижения других наук (психология, социология, дизайн, менеджмент (стратегия), технология (особенно ИТ и сетевые технологии) и пр.</a:t>
          </a:r>
          <a:endParaRPr lang="ru-RU" sz="1000" b="1" dirty="0"/>
        </a:p>
      </dgm:t>
    </dgm:pt>
    <dgm:pt modelId="{A07E551D-C288-4238-855B-DB818AD98B4E}" type="parTrans" cxnId="{5D68960D-C246-4BDE-9F06-EB8BF23860DE}">
      <dgm:prSet/>
      <dgm:spPr/>
      <dgm:t>
        <a:bodyPr/>
        <a:lstStyle/>
        <a:p>
          <a:endParaRPr lang="ru-RU"/>
        </a:p>
      </dgm:t>
    </dgm:pt>
    <dgm:pt modelId="{CB351F77-C6BD-45EC-B2FC-49406436D5C0}" type="sibTrans" cxnId="{5D68960D-C246-4BDE-9F06-EB8BF23860DE}">
      <dgm:prSet/>
      <dgm:spPr/>
      <dgm:t>
        <a:bodyPr/>
        <a:lstStyle/>
        <a:p>
          <a:endParaRPr lang="ru-RU"/>
        </a:p>
      </dgm:t>
    </dgm:pt>
    <dgm:pt modelId="{3CA59674-8D10-4A31-98E2-2167E0F687B1}">
      <dgm:prSet custT="1"/>
      <dgm:spPr>
        <a:solidFill>
          <a:srgbClr val="FFFF00"/>
        </a:solidFill>
      </dgm:spPr>
      <dgm:t>
        <a:bodyPr/>
        <a:lstStyle/>
        <a:p>
          <a:pPr rtl="0"/>
          <a:r>
            <a:rPr lang="ru-RU" sz="1050" b="1" dirty="0" smtClean="0">
              <a:solidFill>
                <a:srgbClr val="993300"/>
              </a:solidFill>
              <a:latin typeface="Franklin Gothic Medium" pitchFamily="34" charset="0"/>
            </a:rPr>
            <a:t>Геймификация идеальна для обучения системному мышлению. Пример: «Сборник игр для развития системного мышления» (вырос из Московской экологической школы). Если нет- купите, ОЧЕНЬ ПОЛЕЗНО!</a:t>
          </a:r>
          <a:endParaRPr lang="ru-RU" sz="1050" b="1" dirty="0">
            <a:solidFill>
              <a:srgbClr val="993300"/>
            </a:solidFill>
            <a:latin typeface="Franklin Gothic Medium" pitchFamily="34" charset="0"/>
          </a:endParaRPr>
        </a:p>
      </dgm:t>
    </dgm:pt>
    <dgm:pt modelId="{54F4E56D-9B29-4280-A1B8-AF1CA5DDE6B1}" type="parTrans" cxnId="{A80E9B5B-C25D-4771-8896-5F0BD5F65F29}">
      <dgm:prSet/>
      <dgm:spPr/>
      <dgm:t>
        <a:bodyPr/>
        <a:lstStyle/>
        <a:p>
          <a:endParaRPr lang="ru-RU"/>
        </a:p>
      </dgm:t>
    </dgm:pt>
    <dgm:pt modelId="{08CC1AB1-B8DD-4812-8AA4-ADBF08EBE773}" type="sibTrans" cxnId="{A80E9B5B-C25D-4771-8896-5F0BD5F65F29}">
      <dgm:prSet/>
      <dgm:spPr/>
      <dgm:t>
        <a:bodyPr/>
        <a:lstStyle/>
        <a:p>
          <a:endParaRPr lang="ru-RU"/>
        </a:p>
      </dgm:t>
    </dgm:pt>
    <dgm:pt modelId="{9A6AC453-9A20-47FC-9592-3994552105D5}">
      <dgm:prSet custT="1"/>
      <dgm:spPr>
        <a:solidFill>
          <a:srgbClr val="FF0000">
            <a:alpha val="25000"/>
          </a:srgbClr>
        </a:solidFill>
      </dgm:spPr>
      <dgm:t>
        <a:bodyPr/>
        <a:lstStyle/>
        <a:p>
          <a:pPr rtl="0"/>
          <a:r>
            <a:rPr lang="ru-RU" sz="1100" b="1" dirty="0" smtClean="0">
              <a:solidFill>
                <a:srgbClr val="7030A0"/>
              </a:solidFill>
              <a:latin typeface="Franklin Gothic Medium" pitchFamily="34" charset="0"/>
            </a:rPr>
            <a:t>«Это не серьёзно, ведь это просто игра!»-миф. Игры –и геймификация- труднее, чем кажется. Попробуйте сделать человека счастливым в долгосрочной перспективе. А если людей много? </a:t>
          </a:r>
          <a:endParaRPr lang="ru-RU" sz="1100" b="1" dirty="0">
            <a:solidFill>
              <a:srgbClr val="7030A0"/>
            </a:solidFill>
            <a:latin typeface="Franklin Gothic Medium" pitchFamily="34" charset="0"/>
          </a:endParaRPr>
        </a:p>
      </dgm:t>
    </dgm:pt>
    <dgm:pt modelId="{3C283D90-C337-4E70-8E4A-019F45324F1B}" type="parTrans" cxnId="{8453216C-76CF-456F-A7C6-19D2CFE744C9}">
      <dgm:prSet/>
      <dgm:spPr/>
      <dgm:t>
        <a:bodyPr/>
        <a:lstStyle/>
        <a:p>
          <a:endParaRPr lang="ru-RU"/>
        </a:p>
      </dgm:t>
    </dgm:pt>
    <dgm:pt modelId="{091B35C3-938C-4AAA-9703-877978D9A465}" type="sibTrans" cxnId="{8453216C-76CF-456F-A7C6-19D2CFE744C9}">
      <dgm:prSet/>
      <dgm:spPr/>
      <dgm:t>
        <a:bodyPr/>
        <a:lstStyle/>
        <a:p>
          <a:endParaRPr lang="ru-RU"/>
        </a:p>
      </dgm:t>
    </dgm:pt>
    <dgm:pt modelId="{A06B86F6-9554-4DB0-99D1-979B5A90980E}" type="pres">
      <dgm:prSet presAssocID="{1F4733D0-62CA-4A57-9309-4A3BE5641B30}" presName="compositeShape" presStyleCnt="0">
        <dgm:presLayoutVars>
          <dgm:chMax val="7"/>
          <dgm:dir/>
          <dgm:resizeHandles val="exact"/>
        </dgm:presLayoutVars>
      </dgm:prSet>
      <dgm:spPr/>
      <dgm:t>
        <a:bodyPr/>
        <a:lstStyle/>
        <a:p>
          <a:endParaRPr lang="ru-RU"/>
        </a:p>
      </dgm:t>
    </dgm:pt>
    <dgm:pt modelId="{78D6B50B-4DE1-4178-A60B-618140BC5D70}" type="pres">
      <dgm:prSet presAssocID="{1F4733D0-62CA-4A57-9309-4A3BE5641B30}" presName="wedge1" presStyleLbl="node1" presStyleIdx="0" presStyleCnt="3"/>
      <dgm:spPr/>
      <dgm:t>
        <a:bodyPr/>
        <a:lstStyle/>
        <a:p>
          <a:endParaRPr lang="ru-RU"/>
        </a:p>
      </dgm:t>
    </dgm:pt>
    <dgm:pt modelId="{20279199-B076-4871-BB61-D46ECBB69DCA}" type="pres">
      <dgm:prSet presAssocID="{1F4733D0-62CA-4A57-9309-4A3BE5641B30}" presName="dummy1a" presStyleCnt="0"/>
      <dgm:spPr/>
    </dgm:pt>
    <dgm:pt modelId="{FD393F17-8CC7-40F6-A519-697AB002AFAA}" type="pres">
      <dgm:prSet presAssocID="{1F4733D0-62CA-4A57-9309-4A3BE5641B30}" presName="dummy1b" presStyleCnt="0"/>
      <dgm:spPr/>
    </dgm:pt>
    <dgm:pt modelId="{BEF2174E-1919-4061-89FC-D2E34B88417F}" type="pres">
      <dgm:prSet presAssocID="{1F4733D0-62CA-4A57-9309-4A3BE5641B30}" presName="wedge1Tx" presStyleLbl="node1" presStyleIdx="0" presStyleCnt="3">
        <dgm:presLayoutVars>
          <dgm:chMax val="0"/>
          <dgm:chPref val="0"/>
          <dgm:bulletEnabled val="1"/>
        </dgm:presLayoutVars>
      </dgm:prSet>
      <dgm:spPr/>
      <dgm:t>
        <a:bodyPr/>
        <a:lstStyle/>
        <a:p>
          <a:endParaRPr lang="ru-RU"/>
        </a:p>
      </dgm:t>
    </dgm:pt>
    <dgm:pt modelId="{8FD9F376-445C-4CED-B884-1539D6F0D2AA}" type="pres">
      <dgm:prSet presAssocID="{1F4733D0-62CA-4A57-9309-4A3BE5641B30}" presName="wedge2" presStyleLbl="node1" presStyleIdx="1" presStyleCnt="3"/>
      <dgm:spPr/>
      <dgm:t>
        <a:bodyPr/>
        <a:lstStyle/>
        <a:p>
          <a:endParaRPr lang="ru-RU"/>
        </a:p>
      </dgm:t>
    </dgm:pt>
    <dgm:pt modelId="{64BFE4A1-BBF2-47BE-A4A7-B975C183D6FE}" type="pres">
      <dgm:prSet presAssocID="{1F4733D0-62CA-4A57-9309-4A3BE5641B30}" presName="dummy2a" presStyleCnt="0"/>
      <dgm:spPr/>
    </dgm:pt>
    <dgm:pt modelId="{A9FF9434-B747-43E0-A39A-932CA6EC75E9}" type="pres">
      <dgm:prSet presAssocID="{1F4733D0-62CA-4A57-9309-4A3BE5641B30}" presName="dummy2b" presStyleCnt="0"/>
      <dgm:spPr/>
    </dgm:pt>
    <dgm:pt modelId="{D321A4B6-150A-49EB-AABA-1F8318E7DB81}" type="pres">
      <dgm:prSet presAssocID="{1F4733D0-62CA-4A57-9309-4A3BE5641B30}" presName="wedge2Tx" presStyleLbl="node1" presStyleIdx="1" presStyleCnt="3">
        <dgm:presLayoutVars>
          <dgm:chMax val="0"/>
          <dgm:chPref val="0"/>
          <dgm:bulletEnabled val="1"/>
        </dgm:presLayoutVars>
      </dgm:prSet>
      <dgm:spPr/>
      <dgm:t>
        <a:bodyPr/>
        <a:lstStyle/>
        <a:p>
          <a:endParaRPr lang="ru-RU"/>
        </a:p>
      </dgm:t>
    </dgm:pt>
    <dgm:pt modelId="{8A2B4948-4AF2-451C-9255-15BE46F4CB04}" type="pres">
      <dgm:prSet presAssocID="{1F4733D0-62CA-4A57-9309-4A3BE5641B30}" presName="wedge3" presStyleLbl="node1" presStyleIdx="2" presStyleCnt="3" custLinFactNeighborX="200" custLinFactNeighborY="1244"/>
      <dgm:spPr/>
      <dgm:t>
        <a:bodyPr/>
        <a:lstStyle/>
        <a:p>
          <a:endParaRPr lang="ru-RU"/>
        </a:p>
      </dgm:t>
    </dgm:pt>
    <dgm:pt modelId="{10A417E1-36C4-4C9D-A511-5FFAEBDAD192}" type="pres">
      <dgm:prSet presAssocID="{1F4733D0-62CA-4A57-9309-4A3BE5641B30}" presName="dummy3a" presStyleCnt="0"/>
      <dgm:spPr/>
    </dgm:pt>
    <dgm:pt modelId="{578DA847-80BA-4847-86A0-80D05B2D04C6}" type="pres">
      <dgm:prSet presAssocID="{1F4733D0-62CA-4A57-9309-4A3BE5641B30}" presName="dummy3b" presStyleCnt="0"/>
      <dgm:spPr/>
    </dgm:pt>
    <dgm:pt modelId="{E821D67B-AB27-468E-BA67-085EB665B7CB}" type="pres">
      <dgm:prSet presAssocID="{1F4733D0-62CA-4A57-9309-4A3BE5641B30}" presName="wedge3Tx" presStyleLbl="node1" presStyleIdx="2" presStyleCnt="3">
        <dgm:presLayoutVars>
          <dgm:chMax val="0"/>
          <dgm:chPref val="0"/>
          <dgm:bulletEnabled val="1"/>
        </dgm:presLayoutVars>
      </dgm:prSet>
      <dgm:spPr/>
      <dgm:t>
        <a:bodyPr/>
        <a:lstStyle/>
        <a:p>
          <a:endParaRPr lang="ru-RU"/>
        </a:p>
      </dgm:t>
    </dgm:pt>
    <dgm:pt modelId="{63ED35BD-EED5-402D-B6A8-94B3DEC0AED1}" type="pres">
      <dgm:prSet presAssocID="{CB351F77-C6BD-45EC-B2FC-49406436D5C0}" presName="arrowWedge1" presStyleLbl="fgSibTrans2D1" presStyleIdx="0" presStyleCnt="3"/>
      <dgm:spPr/>
    </dgm:pt>
    <dgm:pt modelId="{D8A87E3E-EB55-41A9-BD6E-8C15776F507E}" type="pres">
      <dgm:prSet presAssocID="{08CC1AB1-B8DD-4812-8AA4-ADBF08EBE773}" presName="arrowWedge2" presStyleLbl="fgSibTrans2D1" presStyleIdx="1" presStyleCnt="3"/>
      <dgm:spPr/>
    </dgm:pt>
    <dgm:pt modelId="{70270578-604E-4FD8-A2FE-E5C73627F8C8}" type="pres">
      <dgm:prSet presAssocID="{091B35C3-938C-4AAA-9703-877978D9A465}" presName="arrowWedge3" presStyleLbl="fgSibTrans2D1" presStyleIdx="2" presStyleCnt="3"/>
      <dgm:spPr/>
    </dgm:pt>
  </dgm:ptLst>
  <dgm:cxnLst>
    <dgm:cxn modelId="{5D68960D-C246-4BDE-9F06-EB8BF23860DE}" srcId="{1F4733D0-62CA-4A57-9309-4A3BE5641B30}" destId="{8EEFF7F6-D052-4A29-8390-0ED3D89C8D92}" srcOrd="0" destOrd="0" parTransId="{A07E551D-C288-4238-855B-DB818AD98B4E}" sibTransId="{CB351F77-C6BD-45EC-B2FC-49406436D5C0}"/>
    <dgm:cxn modelId="{1EFA1FFF-25AA-4DD1-B9AD-12E63194EC83}" type="presOf" srcId="{8EEFF7F6-D052-4A29-8390-0ED3D89C8D92}" destId="{78D6B50B-4DE1-4178-A60B-618140BC5D70}" srcOrd="0" destOrd="0" presId="urn:microsoft.com/office/officeart/2005/8/layout/cycle8"/>
    <dgm:cxn modelId="{D64B342E-57A2-40BD-81BB-1FF5D52D74F6}" type="presOf" srcId="{8EEFF7F6-D052-4A29-8390-0ED3D89C8D92}" destId="{BEF2174E-1919-4061-89FC-D2E34B88417F}" srcOrd="1" destOrd="0" presId="urn:microsoft.com/office/officeart/2005/8/layout/cycle8"/>
    <dgm:cxn modelId="{8453216C-76CF-456F-A7C6-19D2CFE744C9}" srcId="{1F4733D0-62CA-4A57-9309-4A3BE5641B30}" destId="{9A6AC453-9A20-47FC-9592-3994552105D5}" srcOrd="2" destOrd="0" parTransId="{3C283D90-C337-4E70-8E4A-019F45324F1B}" sibTransId="{091B35C3-938C-4AAA-9703-877978D9A465}"/>
    <dgm:cxn modelId="{EE559F75-624A-4B27-A00E-A233B0ADDC6F}" type="presOf" srcId="{3CA59674-8D10-4A31-98E2-2167E0F687B1}" destId="{8FD9F376-445C-4CED-B884-1539D6F0D2AA}" srcOrd="0" destOrd="0" presId="urn:microsoft.com/office/officeart/2005/8/layout/cycle8"/>
    <dgm:cxn modelId="{A80E9B5B-C25D-4771-8896-5F0BD5F65F29}" srcId="{1F4733D0-62CA-4A57-9309-4A3BE5641B30}" destId="{3CA59674-8D10-4A31-98E2-2167E0F687B1}" srcOrd="1" destOrd="0" parTransId="{54F4E56D-9B29-4280-A1B8-AF1CA5DDE6B1}" sibTransId="{08CC1AB1-B8DD-4812-8AA4-ADBF08EBE773}"/>
    <dgm:cxn modelId="{4EFB6F6A-5F2F-481C-85F9-A3038528DE5B}" type="presOf" srcId="{3CA59674-8D10-4A31-98E2-2167E0F687B1}" destId="{D321A4B6-150A-49EB-AABA-1F8318E7DB81}" srcOrd="1" destOrd="0" presId="urn:microsoft.com/office/officeart/2005/8/layout/cycle8"/>
    <dgm:cxn modelId="{0CE757E7-6F1A-4542-B674-EFFA8AA76D79}" type="presOf" srcId="{9A6AC453-9A20-47FC-9592-3994552105D5}" destId="{E821D67B-AB27-468E-BA67-085EB665B7CB}" srcOrd="1" destOrd="0" presId="urn:microsoft.com/office/officeart/2005/8/layout/cycle8"/>
    <dgm:cxn modelId="{ECF2FCBE-4519-4690-9C65-8BBBAC1558B1}" type="presOf" srcId="{1F4733D0-62CA-4A57-9309-4A3BE5641B30}" destId="{A06B86F6-9554-4DB0-99D1-979B5A90980E}" srcOrd="0" destOrd="0" presId="urn:microsoft.com/office/officeart/2005/8/layout/cycle8"/>
    <dgm:cxn modelId="{D8653D42-77ED-4B34-B9B3-D2653EF4A43F}" type="presOf" srcId="{9A6AC453-9A20-47FC-9592-3994552105D5}" destId="{8A2B4948-4AF2-451C-9255-15BE46F4CB04}" srcOrd="0" destOrd="0" presId="urn:microsoft.com/office/officeart/2005/8/layout/cycle8"/>
    <dgm:cxn modelId="{CE86F7AF-3A7E-41A3-879D-361C92003015}" type="presParOf" srcId="{A06B86F6-9554-4DB0-99D1-979B5A90980E}" destId="{78D6B50B-4DE1-4178-A60B-618140BC5D70}" srcOrd="0" destOrd="0" presId="urn:microsoft.com/office/officeart/2005/8/layout/cycle8"/>
    <dgm:cxn modelId="{914DCCF7-075F-4BBE-AA34-260CB2B9A7D2}" type="presParOf" srcId="{A06B86F6-9554-4DB0-99D1-979B5A90980E}" destId="{20279199-B076-4871-BB61-D46ECBB69DCA}" srcOrd="1" destOrd="0" presId="urn:microsoft.com/office/officeart/2005/8/layout/cycle8"/>
    <dgm:cxn modelId="{474376BA-DC28-4930-844A-FDEC9495B79F}" type="presParOf" srcId="{A06B86F6-9554-4DB0-99D1-979B5A90980E}" destId="{FD393F17-8CC7-40F6-A519-697AB002AFAA}" srcOrd="2" destOrd="0" presId="urn:microsoft.com/office/officeart/2005/8/layout/cycle8"/>
    <dgm:cxn modelId="{14EA8E4D-1FDF-44CB-986F-C9201D5BD06D}" type="presParOf" srcId="{A06B86F6-9554-4DB0-99D1-979B5A90980E}" destId="{BEF2174E-1919-4061-89FC-D2E34B88417F}" srcOrd="3" destOrd="0" presId="urn:microsoft.com/office/officeart/2005/8/layout/cycle8"/>
    <dgm:cxn modelId="{5C6114B1-AC1E-4487-93A9-8E47A12C9655}" type="presParOf" srcId="{A06B86F6-9554-4DB0-99D1-979B5A90980E}" destId="{8FD9F376-445C-4CED-B884-1539D6F0D2AA}" srcOrd="4" destOrd="0" presId="urn:microsoft.com/office/officeart/2005/8/layout/cycle8"/>
    <dgm:cxn modelId="{FE98FF6D-DBAD-4E48-9C7A-8C75BFA37A3D}" type="presParOf" srcId="{A06B86F6-9554-4DB0-99D1-979B5A90980E}" destId="{64BFE4A1-BBF2-47BE-A4A7-B975C183D6FE}" srcOrd="5" destOrd="0" presId="urn:microsoft.com/office/officeart/2005/8/layout/cycle8"/>
    <dgm:cxn modelId="{86B04510-9E82-472F-A0DA-3AA34D6EF81F}" type="presParOf" srcId="{A06B86F6-9554-4DB0-99D1-979B5A90980E}" destId="{A9FF9434-B747-43E0-A39A-932CA6EC75E9}" srcOrd="6" destOrd="0" presId="urn:microsoft.com/office/officeart/2005/8/layout/cycle8"/>
    <dgm:cxn modelId="{043EABA6-7278-4C21-B1AF-01E077DB5A67}" type="presParOf" srcId="{A06B86F6-9554-4DB0-99D1-979B5A90980E}" destId="{D321A4B6-150A-49EB-AABA-1F8318E7DB81}" srcOrd="7" destOrd="0" presId="urn:microsoft.com/office/officeart/2005/8/layout/cycle8"/>
    <dgm:cxn modelId="{D01399BB-43E2-4DEC-9315-6BA2252A5697}" type="presParOf" srcId="{A06B86F6-9554-4DB0-99D1-979B5A90980E}" destId="{8A2B4948-4AF2-451C-9255-15BE46F4CB04}" srcOrd="8" destOrd="0" presId="urn:microsoft.com/office/officeart/2005/8/layout/cycle8"/>
    <dgm:cxn modelId="{ECF43B70-E914-4A6D-90D9-0A940D320415}" type="presParOf" srcId="{A06B86F6-9554-4DB0-99D1-979B5A90980E}" destId="{10A417E1-36C4-4C9D-A511-5FFAEBDAD192}" srcOrd="9" destOrd="0" presId="urn:microsoft.com/office/officeart/2005/8/layout/cycle8"/>
    <dgm:cxn modelId="{1EFE838C-BF3D-4FE5-81D4-9F413547E551}" type="presParOf" srcId="{A06B86F6-9554-4DB0-99D1-979B5A90980E}" destId="{578DA847-80BA-4847-86A0-80D05B2D04C6}" srcOrd="10" destOrd="0" presId="urn:microsoft.com/office/officeart/2005/8/layout/cycle8"/>
    <dgm:cxn modelId="{015AD4CA-4EF0-41CC-A3C5-2651DE51563B}" type="presParOf" srcId="{A06B86F6-9554-4DB0-99D1-979B5A90980E}" destId="{E821D67B-AB27-468E-BA67-085EB665B7CB}" srcOrd="11" destOrd="0" presId="urn:microsoft.com/office/officeart/2005/8/layout/cycle8"/>
    <dgm:cxn modelId="{F5DE98CF-0847-4AED-BCD6-7036F96989E8}" type="presParOf" srcId="{A06B86F6-9554-4DB0-99D1-979B5A90980E}" destId="{63ED35BD-EED5-402D-B6A8-94B3DEC0AED1}" srcOrd="12" destOrd="0" presId="urn:microsoft.com/office/officeart/2005/8/layout/cycle8"/>
    <dgm:cxn modelId="{7A1853CB-E406-43AB-8F76-D4AF8E2A47BF}" type="presParOf" srcId="{A06B86F6-9554-4DB0-99D1-979B5A90980E}" destId="{D8A87E3E-EB55-41A9-BD6E-8C15776F507E}" srcOrd="13" destOrd="0" presId="urn:microsoft.com/office/officeart/2005/8/layout/cycle8"/>
    <dgm:cxn modelId="{0327FC5D-41E4-40C0-80AE-DF139DBD58A6}" type="presParOf" srcId="{A06B86F6-9554-4DB0-99D1-979B5A90980E}" destId="{70270578-604E-4FD8-A2FE-E5C73627F8C8}" srcOrd="14" destOrd="0" presId="urn:microsoft.com/office/officeart/2005/8/layout/cycle8"/>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D9FCB-BFEA-477D-A9E5-2C77341F563B}" type="doc">
      <dgm:prSet loTypeId="urn:microsoft.com/office/officeart/2005/8/layout/hierarchy1" loCatId="hierarchy" qsTypeId="urn:microsoft.com/office/officeart/2005/8/quickstyle/simple1#304" qsCatId="simple" csTypeId="urn:microsoft.com/office/officeart/2005/8/colors/accent1_2#278" csCatId="accent1" phldr="1"/>
      <dgm:spPr/>
      <dgm:t>
        <a:bodyPr/>
        <a:lstStyle/>
        <a:p>
          <a:endParaRPr lang="ru-RU"/>
        </a:p>
      </dgm:t>
    </dgm:pt>
    <dgm:pt modelId="{ABD5672B-199B-4CBB-912B-FE912A1395D8}">
      <dgm:prSet phldrT="[Текст]"/>
      <dgm:spPr/>
      <dgm:t>
        <a:bodyPr/>
        <a:lstStyle/>
        <a:p>
          <a:r>
            <a:rPr lang="ru-RU"/>
            <a:t>Старт</a:t>
          </a:r>
        </a:p>
      </dgm:t>
    </dgm:pt>
    <dgm:pt modelId="{75388ECC-C8AC-4105-816B-4C412F7287C2}" type="parTrans" cxnId="{3E78E691-80F0-49B9-B7FF-93F1E015F4EA}">
      <dgm:prSet/>
      <dgm:spPr/>
      <dgm:t>
        <a:bodyPr/>
        <a:lstStyle/>
        <a:p>
          <a:endParaRPr lang="ru-RU"/>
        </a:p>
      </dgm:t>
    </dgm:pt>
    <dgm:pt modelId="{B7CDFDB3-F68E-4600-A55B-3C3EE638378A}" type="sibTrans" cxnId="{3E78E691-80F0-49B9-B7FF-93F1E015F4EA}">
      <dgm:prSet/>
      <dgm:spPr/>
      <dgm:t>
        <a:bodyPr/>
        <a:lstStyle/>
        <a:p>
          <a:endParaRPr lang="ru-RU"/>
        </a:p>
      </dgm:t>
    </dgm:pt>
    <dgm:pt modelId="{D76A6AFB-4E60-49B8-A093-D070D14C9F9D}">
      <dgm:prSet phldrT="[Текст]"/>
      <dgm:spPr/>
      <dgm:t>
        <a:bodyPr/>
        <a:lstStyle/>
        <a:p>
          <a:r>
            <a:rPr lang="ru-RU"/>
            <a:t>Да</a:t>
          </a:r>
        </a:p>
      </dgm:t>
    </dgm:pt>
    <dgm:pt modelId="{13C2C420-F196-42A1-8189-7A5E4325811C}" type="parTrans" cxnId="{52AC73B4-B470-42CE-B2CB-768B299FD7BE}">
      <dgm:prSet/>
      <dgm:spPr/>
      <dgm:t>
        <a:bodyPr/>
        <a:lstStyle/>
        <a:p>
          <a:endParaRPr lang="ru-RU"/>
        </a:p>
      </dgm:t>
    </dgm:pt>
    <dgm:pt modelId="{EE752B61-4106-46E6-995B-AD1AC1FE9B3D}" type="sibTrans" cxnId="{52AC73B4-B470-42CE-B2CB-768B299FD7BE}">
      <dgm:prSet/>
      <dgm:spPr/>
      <dgm:t>
        <a:bodyPr/>
        <a:lstStyle/>
        <a:p>
          <a:endParaRPr lang="ru-RU"/>
        </a:p>
      </dgm:t>
    </dgm:pt>
    <dgm:pt modelId="{AA33FDE9-C08E-4F46-89D4-FD45F20B81B8}">
      <dgm:prSet phldrT="[Текст]"/>
      <dgm:spPr/>
      <dgm:t>
        <a:bodyPr/>
        <a:lstStyle/>
        <a:p>
          <a:r>
            <a:rPr lang="ru-RU"/>
            <a:t>Нет</a:t>
          </a:r>
        </a:p>
      </dgm:t>
    </dgm:pt>
    <dgm:pt modelId="{EB66D71A-A5D3-4456-B15C-D2DB8302F1D1}" type="parTrans" cxnId="{92442BF5-56EC-4231-A826-9D589F4DD28C}">
      <dgm:prSet/>
      <dgm:spPr/>
      <dgm:t>
        <a:bodyPr/>
        <a:lstStyle/>
        <a:p>
          <a:endParaRPr lang="ru-RU"/>
        </a:p>
      </dgm:t>
    </dgm:pt>
    <dgm:pt modelId="{B8AA6CEF-8971-4695-9A18-4FB00EEA9D62}" type="sibTrans" cxnId="{92442BF5-56EC-4231-A826-9D589F4DD28C}">
      <dgm:prSet/>
      <dgm:spPr/>
      <dgm:t>
        <a:bodyPr/>
        <a:lstStyle/>
        <a:p>
          <a:endParaRPr lang="ru-RU"/>
        </a:p>
      </dgm:t>
    </dgm:pt>
    <dgm:pt modelId="{52C646D2-31B6-40B6-906C-34355BF4D9F8}">
      <dgm:prSet phldrT="[Текст]"/>
      <dgm:spPr/>
      <dgm:t>
        <a:bodyPr/>
        <a:lstStyle/>
        <a:p>
          <a:r>
            <a:rPr lang="ru-RU"/>
            <a:t>Да</a:t>
          </a:r>
        </a:p>
      </dgm:t>
    </dgm:pt>
    <dgm:pt modelId="{A53D55FF-9C3B-4951-9A26-FB0AB652B93F}" type="parTrans" cxnId="{772C57B2-B806-48F2-8C92-795595606449}">
      <dgm:prSet/>
      <dgm:spPr/>
      <dgm:t>
        <a:bodyPr/>
        <a:lstStyle/>
        <a:p>
          <a:endParaRPr lang="ru-RU"/>
        </a:p>
      </dgm:t>
    </dgm:pt>
    <dgm:pt modelId="{C89F1B4A-A53E-4309-837C-E9439D62DB46}" type="sibTrans" cxnId="{772C57B2-B806-48F2-8C92-795595606449}">
      <dgm:prSet/>
      <dgm:spPr/>
      <dgm:t>
        <a:bodyPr/>
        <a:lstStyle/>
        <a:p>
          <a:endParaRPr lang="ru-RU"/>
        </a:p>
      </dgm:t>
    </dgm:pt>
    <dgm:pt modelId="{10E79872-356A-496B-AB40-19C7970C5B9B}">
      <dgm:prSet phldrT="[Текст]"/>
      <dgm:spPr/>
      <dgm:t>
        <a:bodyPr/>
        <a:lstStyle/>
        <a:p>
          <a:r>
            <a:rPr lang="ru-RU"/>
            <a:t>Нет</a:t>
          </a:r>
        </a:p>
      </dgm:t>
    </dgm:pt>
    <dgm:pt modelId="{98356C28-9274-4DE5-A6E9-C1E6993474B3}" type="parTrans" cxnId="{7D8D4DC0-69CB-4795-BB40-61EF6B50F3C6}">
      <dgm:prSet/>
      <dgm:spPr/>
      <dgm:t>
        <a:bodyPr/>
        <a:lstStyle/>
        <a:p>
          <a:endParaRPr lang="ru-RU"/>
        </a:p>
      </dgm:t>
    </dgm:pt>
    <dgm:pt modelId="{93C0F5FD-7D3D-4B52-9CB5-D5441227E39E}" type="sibTrans" cxnId="{7D8D4DC0-69CB-4795-BB40-61EF6B50F3C6}">
      <dgm:prSet/>
      <dgm:spPr/>
      <dgm:t>
        <a:bodyPr/>
        <a:lstStyle/>
        <a:p>
          <a:endParaRPr lang="ru-RU"/>
        </a:p>
      </dgm:t>
    </dgm:pt>
    <dgm:pt modelId="{BD5B8459-66CE-4AB1-A9AA-9038801004C0}" type="pres">
      <dgm:prSet presAssocID="{4DBD9FCB-BFEA-477D-A9E5-2C77341F563B}" presName="hierChild1" presStyleCnt="0">
        <dgm:presLayoutVars>
          <dgm:chPref val="1"/>
          <dgm:dir/>
          <dgm:animOne val="branch"/>
          <dgm:animLvl val="lvl"/>
          <dgm:resizeHandles/>
        </dgm:presLayoutVars>
      </dgm:prSet>
      <dgm:spPr/>
      <dgm:t>
        <a:bodyPr/>
        <a:lstStyle/>
        <a:p>
          <a:endParaRPr lang="ru-RU"/>
        </a:p>
      </dgm:t>
    </dgm:pt>
    <dgm:pt modelId="{62224875-A628-46FB-8AB6-FCA9E052D27E}" type="pres">
      <dgm:prSet presAssocID="{ABD5672B-199B-4CBB-912B-FE912A1395D8}" presName="hierRoot1" presStyleCnt="0"/>
      <dgm:spPr/>
    </dgm:pt>
    <dgm:pt modelId="{0265F571-4A5C-4AEE-A32B-6C3CA97B877C}" type="pres">
      <dgm:prSet presAssocID="{ABD5672B-199B-4CBB-912B-FE912A1395D8}" presName="composite" presStyleCnt="0"/>
      <dgm:spPr/>
    </dgm:pt>
    <dgm:pt modelId="{B506BAE4-812A-4BBE-92F1-04C7C5F061C5}" type="pres">
      <dgm:prSet presAssocID="{ABD5672B-199B-4CBB-912B-FE912A1395D8}" presName="background" presStyleLbl="node0" presStyleIdx="0" presStyleCnt="1"/>
      <dgm:spPr/>
    </dgm:pt>
    <dgm:pt modelId="{A7B9A5A9-4F8C-4D2B-9CDA-0F9AECEBB3C2}" type="pres">
      <dgm:prSet presAssocID="{ABD5672B-199B-4CBB-912B-FE912A1395D8}" presName="text" presStyleLbl="fgAcc0" presStyleIdx="0" presStyleCnt="1">
        <dgm:presLayoutVars>
          <dgm:chPref val="3"/>
        </dgm:presLayoutVars>
      </dgm:prSet>
      <dgm:spPr/>
      <dgm:t>
        <a:bodyPr/>
        <a:lstStyle/>
        <a:p>
          <a:endParaRPr lang="ru-RU"/>
        </a:p>
      </dgm:t>
    </dgm:pt>
    <dgm:pt modelId="{DC8CB769-7496-4866-9E91-D390CE7B1380}" type="pres">
      <dgm:prSet presAssocID="{ABD5672B-199B-4CBB-912B-FE912A1395D8}" presName="hierChild2" presStyleCnt="0"/>
      <dgm:spPr/>
    </dgm:pt>
    <dgm:pt modelId="{88CBF4F9-27B2-4B4C-A185-74C2D4103A54}" type="pres">
      <dgm:prSet presAssocID="{13C2C420-F196-42A1-8189-7A5E4325811C}" presName="Name10" presStyleLbl="parChTrans1D2" presStyleIdx="0" presStyleCnt="2"/>
      <dgm:spPr/>
      <dgm:t>
        <a:bodyPr/>
        <a:lstStyle/>
        <a:p>
          <a:endParaRPr lang="ru-RU"/>
        </a:p>
      </dgm:t>
    </dgm:pt>
    <dgm:pt modelId="{B154419C-2B02-44B9-ABEF-0818EAB5FDB7}" type="pres">
      <dgm:prSet presAssocID="{D76A6AFB-4E60-49B8-A093-D070D14C9F9D}" presName="hierRoot2" presStyleCnt="0"/>
      <dgm:spPr/>
    </dgm:pt>
    <dgm:pt modelId="{6CA50AEE-FB79-48EC-BCEB-49396FAC1666}" type="pres">
      <dgm:prSet presAssocID="{D76A6AFB-4E60-49B8-A093-D070D14C9F9D}" presName="composite2" presStyleCnt="0"/>
      <dgm:spPr/>
    </dgm:pt>
    <dgm:pt modelId="{68A76272-34C4-4B4A-BB4D-F03CC07D124A}" type="pres">
      <dgm:prSet presAssocID="{D76A6AFB-4E60-49B8-A093-D070D14C9F9D}" presName="background2" presStyleLbl="node2" presStyleIdx="0" presStyleCnt="2"/>
      <dgm:spPr/>
    </dgm:pt>
    <dgm:pt modelId="{7B879BCB-43F1-40C1-8C7E-69358C64558A}" type="pres">
      <dgm:prSet presAssocID="{D76A6AFB-4E60-49B8-A093-D070D14C9F9D}" presName="text2" presStyleLbl="fgAcc2" presStyleIdx="0" presStyleCnt="2">
        <dgm:presLayoutVars>
          <dgm:chPref val="3"/>
        </dgm:presLayoutVars>
      </dgm:prSet>
      <dgm:spPr/>
      <dgm:t>
        <a:bodyPr/>
        <a:lstStyle/>
        <a:p>
          <a:endParaRPr lang="ru-RU"/>
        </a:p>
      </dgm:t>
    </dgm:pt>
    <dgm:pt modelId="{C8EA9054-6AFF-477D-B227-0FA2FEE7B468}" type="pres">
      <dgm:prSet presAssocID="{D76A6AFB-4E60-49B8-A093-D070D14C9F9D}" presName="hierChild3" presStyleCnt="0"/>
      <dgm:spPr/>
    </dgm:pt>
    <dgm:pt modelId="{AB78602F-96D0-4E85-B418-CA4E13AC02E1}" type="pres">
      <dgm:prSet presAssocID="{EB66D71A-A5D3-4456-B15C-D2DB8302F1D1}" presName="Name17" presStyleLbl="parChTrans1D3" presStyleIdx="0" presStyleCnt="2"/>
      <dgm:spPr/>
      <dgm:t>
        <a:bodyPr/>
        <a:lstStyle/>
        <a:p>
          <a:endParaRPr lang="ru-RU"/>
        </a:p>
      </dgm:t>
    </dgm:pt>
    <dgm:pt modelId="{746F5AD4-CF20-4E98-854B-5A1B6524FD8D}" type="pres">
      <dgm:prSet presAssocID="{AA33FDE9-C08E-4F46-89D4-FD45F20B81B8}" presName="hierRoot3" presStyleCnt="0"/>
      <dgm:spPr/>
    </dgm:pt>
    <dgm:pt modelId="{53C906D9-7B5C-4AE7-9294-9095DB46786E}" type="pres">
      <dgm:prSet presAssocID="{AA33FDE9-C08E-4F46-89D4-FD45F20B81B8}" presName="composite3" presStyleCnt="0"/>
      <dgm:spPr/>
    </dgm:pt>
    <dgm:pt modelId="{399DDBFA-EBB4-44B3-9B68-F234C51F91E6}" type="pres">
      <dgm:prSet presAssocID="{AA33FDE9-C08E-4F46-89D4-FD45F20B81B8}" presName="background3" presStyleLbl="node3" presStyleIdx="0" presStyleCnt="2"/>
      <dgm:spPr/>
    </dgm:pt>
    <dgm:pt modelId="{5971F6C5-1BE1-45CB-9319-A4933D52903B}" type="pres">
      <dgm:prSet presAssocID="{AA33FDE9-C08E-4F46-89D4-FD45F20B81B8}" presName="text3" presStyleLbl="fgAcc3" presStyleIdx="0" presStyleCnt="2">
        <dgm:presLayoutVars>
          <dgm:chPref val="3"/>
        </dgm:presLayoutVars>
      </dgm:prSet>
      <dgm:spPr/>
      <dgm:t>
        <a:bodyPr/>
        <a:lstStyle/>
        <a:p>
          <a:endParaRPr lang="ru-RU"/>
        </a:p>
      </dgm:t>
    </dgm:pt>
    <dgm:pt modelId="{23CF9D51-C801-4CE9-912C-35C2199E5DDB}" type="pres">
      <dgm:prSet presAssocID="{AA33FDE9-C08E-4F46-89D4-FD45F20B81B8}" presName="hierChild4" presStyleCnt="0"/>
      <dgm:spPr/>
    </dgm:pt>
    <dgm:pt modelId="{212C36CA-3E38-4BC9-9C59-C2750BB3F9BC}" type="pres">
      <dgm:prSet presAssocID="{A53D55FF-9C3B-4951-9A26-FB0AB652B93F}" presName="Name17" presStyleLbl="parChTrans1D3" presStyleIdx="1" presStyleCnt="2"/>
      <dgm:spPr/>
      <dgm:t>
        <a:bodyPr/>
        <a:lstStyle/>
        <a:p>
          <a:endParaRPr lang="ru-RU"/>
        </a:p>
      </dgm:t>
    </dgm:pt>
    <dgm:pt modelId="{513D3550-B438-4EF6-8BA0-C0D5DB21F71E}" type="pres">
      <dgm:prSet presAssocID="{52C646D2-31B6-40B6-906C-34355BF4D9F8}" presName="hierRoot3" presStyleCnt="0"/>
      <dgm:spPr/>
    </dgm:pt>
    <dgm:pt modelId="{A6E05ADB-A871-48EE-9A94-0FEFA34E5B62}" type="pres">
      <dgm:prSet presAssocID="{52C646D2-31B6-40B6-906C-34355BF4D9F8}" presName="composite3" presStyleCnt="0"/>
      <dgm:spPr/>
    </dgm:pt>
    <dgm:pt modelId="{6FEF42E1-E9FF-47DA-BEC5-7F00786A2668}" type="pres">
      <dgm:prSet presAssocID="{52C646D2-31B6-40B6-906C-34355BF4D9F8}" presName="background3" presStyleLbl="node3" presStyleIdx="1" presStyleCnt="2"/>
      <dgm:spPr/>
    </dgm:pt>
    <dgm:pt modelId="{74397B50-9B85-4AC0-AF2E-667080E5B3DA}" type="pres">
      <dgm:prSet presAssocID="{52C646D2-31B6-40B6-906C-34355BF4D9F8}" presName="text3" presStyleLbl="fgAcc3" presStyleIdx="1" presStyleCnt="2">
        <dgm:presLayoutVars>
          <dgm:chPref val="3"/>
        </dgm:presLayoutVars>
      </dgm:prSet>
      <dgm:spPr/>
      <dgm:t>
        <a:bodyPr/>
        <a:lstStyle/>
        <a:p>
          <a:endParaRPr lang="ru-RU"/>
        </a:p>
      </dgm:t>
    </dgm:pt>
    <dgm:pt modelId="{50498DF1-BA16-4CC3-B118-A5E33C2D5BD6}" type="pres">
      <dgm:prSet presAssocID="{52C646D2-31B6-40B6-906C-34355BF4D9F8}" presName="hierChild4" presStyleCnt="0"/>
      <dgm:spPr/>
    </dgm:pt>
    <dgm:pt modelId="{989C519E-32EC-4B47-A81D-F50D651AF56B}" type="pres">
      <dgm:prSet presAssocID="{98356C28-9274-4DE5-A6E9-C1E6993474B3}" presName="Name10" presStyleLbl="parChTrans1D2" presStyleIdx="1" presStyleCnt="2"/>
      <dgm:spPr/>
      <dgm:t>
        <a:bodyPr/>
        <a:lstStyle/>
        <a:p>
          <a:endParaRPr lang="ru-RU"/>
        </a:p>
      </dgm:t>
    </dgm:pt>
    <dgm:pt modelId="{A29AA05D-602B-4158-A212-075AA0BCE00A}" type="pres">
      <dgm:prSet presAssocID="{10E79872-356A-496B-AB40-19C7970C5B9B}" presName="hierRoot2" presStyleCnt="0"/>
      <dgm:spPr/>
    </dgm:pt>
    <dgm:pt modelId="{92E3ABEC-C60D-4595-8FA0-251AB45C6701}" type="pres">
      <dgm:prSet presAssocID="{10E79872-356A-496B-AB40-19C7970C5B9B}" presName="composite2" presStyleCnt="0"/>
      <dgm:spPr/>
    </dgm:pt>
    <dgm:pt modelId="{CC4E4BD8-6BF3-46E2-97D1-843590413F8A}" type="pres">
      <dgm:prSet presAssocID="{10E79872-356A-496B-AB40-19C7970C5B9B}" presName="background2" presStyleLbl="node2" presStyleIdx="1" presStyleCnt="2"/>
      <dgm:spPr/>
    </dgm:pt>
    <dgm:pt modelId="{E025C479-3F49-42C5-AF8D-3487F1D279E5}" type="pres">
      <dgm:prSet presAssocID="{10E79872-356A-496B-AB40-19C7970C5B9B}" presName="text2" presStyleLbl="fgAcc2" presStyleIdx="1" presStyleCnt="2">
        <dgm:presLayoutVars>
          <dgm:chPref val="3"/>
        </dgm:presLayoutVars>
      </dgm:prSet>
      <dgm:spPr/>
      <dgm:t>
        <a:bodyPr/>
        <a:lstStyle/>
        <a:p>
          <a:endParaRPr lang="ru-RU"/>
        </a:p>
      </dgm:t>
    </dgm:pt>
    <dgm:pt modelId="{69495604-C657-475F-9925-4E7E41C04EFA}" type="pres">
      <dgm:prSet presAssocID="{10E79872-356A-496B-AB40-19C7970C5B9B}" presName="hierChild3" presStyleCnt="0"/>
      <dgm:spPr/>
    </dgm:pt>
  </dgm:ptLst>
  <dgm:cxnLst>
    <dgm:cxn modelId="{EB997393-6110-4A6F-B31E-1B066A980608}" type="presOf" srcId="{ABD5672B-199B-4CBB-912B-FE912A1395D8}" destId="{A7B9A5A9-4F8C-4D2B-9CDA-0F9AECEBB3C2}" srcOrd="0" destOrd="0" presId="urn:microsoft.com/office/officeart/2005/8/layout/hierarchy1"/>
    <dgm:cxn modelId="{98DB44FA-C3CF-41AA-9F7C-60052F4A80A4}" type="presOf" srcId="{10E79872-356A-496B-AB40-19C7970C5B9B}" destId="{E025C479-3F49-42C5-AF8D-3487F1D279E5}" srcOrd="0" destOrd="0" presId="urn:microsoft.com/office/officeart/2005/8/layout/hierarchy1"/>
    <dgm:cxn modelId="{84A83A51-30E1-4077-8F0F-34BF92D8ADDE}" type="presOf" srcId="{AA33FDE9-C08E-4F46-89D4-FD45F20B81B8}" destId="{5971F6C5-1BE1-45CB-9319-A4933D52903B}" srcOrd="0" destOrd="0" presId="urn:microsoft.com/office/officeart/2005/8/layout/hierarchy1"/>
    <dgm:cxn modelId="{92442BF5-56EC-4231-A826-9D589F4DD28C}" srcId="{D76A6AFB-4E60-49B8-A093-D070D14C9F9D}" destId="{AA33FDE9-C08E-4F46-89D4-FD45F20B81B8}" srcOrd="0" destOrd="0" parTransId="{EB66D71A-A5D3-4456-B15C-D2DB8302F1D1}" sibTransId="{B8AA6CEF-8971-4695-9A18-4FB00EEA9D62}"/>
    <dgm:cxn modelId="{772C57B2-B806-48F2-8C92-795595606449}" srcId="{D76A6AFB-4E60-49B8-A093-D070D14C9F9D}" destId="{52C646D2-31B6-40B6-906C-34355BF4D9F8}" srcOrd="1" destOrd="0" parTransId="{A53D55FF-9C3B-4951-9A26-FB0AB652B93F}" sibTransId="{C89F1B4A-A53E-4309-837C-E9439D62DB46}"/>
    <dgm:cxn modelId="{7D8D4DC0-69CB-4795-BB40-61EF6B50F3C6}" srcId="{ABD5672B-199B-4CBB-912B-FE912A1395D8}" destId="{10E79872-356A-496B-AB40-19C7970C5B9B}" srcOrd="1" destOrd="0" parTransId="{98356C28-9274-4DE5-A6E9-C1E6993474B3}" sibTransId="{93C0F5FD-7D3D-4B52-9CB5-D5441227E39E}"/>
    <dgm:cxn modelId="{F0AB3C8E-494F-49D2-8DFF-A3F7803D65A7}" type="presOf" srcId="{EB66D71A-A5D3-4456-B15C-D2DB8302F1D1}" destId="{AB78602F-96D0-4E85-B418-CA4E13AC02E1}" srcOrd="0" destOrd="0" presId="urn:microsoft.com/office/officeart/2005/8/layout/hierarchy1"/>
    <dgm:cxn modelId="{9AEF310A-1EAB-4D4A-B973-94F774704114}" type="presOf" srcId="{4DBD9FCB-BFEA-477D-A9E5-2C77341F563B}" destId="{BD5B8459-66CE-4AB1-A9AA-9038801004C0}" srcOrd="0" destOrd="0" presId="urn:microsoft.com/office/officeart/2005/8/layout/hierarchy1"/>
    <dgm:cxn modelId="{5D46F6C6-4CE8-4EFA-AEBC-E787260386CC}" type="presOf" srcId="{D76A6AFB-4E60-49B8-A093-D070D14C9F9D}" destId="{7B879BCB-43F1-40C1-8C7E-69358C64558A}" srcOrd="0" destOrd="0" presId="urn:microsoft.com/office/officeart/2005/8/layout/hierarchy1"/>
    <dgm:cxn modelId="{318AAA83-3667-4549-97D7-33E509F3C4C5}" type="presOf" srcId="{52C646D2-31B6-40B6-906C-34355BF4D9F8}" destId="{74397B50-9B85-4AC0-AF2E-667080E5B3DA}" srcOrd="0" destOrd="0" presId="urn:microsoft.com/office/officeart/2005/8/layout/hierarchy1"/>
    <dgm:cxn modelId="{16E9B6BC-F1B8-46BA-8065-B3B2B66F996D}" type="presOf" srcId="{A53D55FF-9C3B-4951-9A26-FB0AB652B93F}" destId="{212C36CA-3E38-4BC9-9C59-C2750BB3F9BC}" srcOrd="0" destOrd="0" presId="urn:microsoft.com/office/officeart/2005/8/layout/hierarchy1"/>
    <dgm:cxn modelId="{B4BDC658-85E5-4298-8C96-F74F6D7F02D4}" type="presOf" srcId="{13C2C420-F196-42A1-8189-7A5E4325811C}" destId="{88CBF4F9-27B2-4B4C-A185-74C2D4103A54}" srcOrd="0" destOrd="0" presId="urn:microsoft.com/office/officeart/2005/8/layout/hierarchy1"/>
    <dgm:cxn modelId="{3E78E691-80F0-49B9-B7FF-93F1E015F4EA}" srcId="{4DBD9FCB-BFEA-477D-A9E5-2C77341F563B}" destId="{ABD5672B-199B-4CBB-912B-FE912A1395D8}" srcOrd="0" destOrd="0" parTransId="{75388ECC-C8AC-4105-816B-4C412F7287C2}" sibTransId="{B7CDFDB3-F68E-4600-A55B-3C3EE638378A}"/>
    <dgm:cxn modelId="{02AC4A8E-7CBF-4035-BF36-CDADF226D621}" type="presOf" srcId="{98356C28-9274-4DE5-A6E9-C1E6993474B3}" destId="{989C519E-32EC-4B47-A81D-F50D651AF56B}" srcOrd="0" destOrd="0" presId="urn:microsoft.com/office/officeart/2005/8/layout/hierarchy1"/>
    <dgm:cxn modelId="{52AC73B4-B470-42CE-B2CB-768B299FD7BE}" srcId="{ABD5672B-199B-4CBB-912B-FE912A1395D8}" destId="{D76A6AFB-4E60-49B8-A093-D070D14C9F9D}" srcOrd="0" destOrd="0" parTransId="{13C2C420-F196-42A1-8189-7A5E4325811C}" sibTransId="{EE752B61-4106-46E6-995B-AD1AC1FE9B3D}"/>
    <dgm:cxn modelId="{749E04F3-13FC-4A38-A684-A742353A029A}" type="presParOf" srcId="{BD5B8459-66CE-4AB1-A9AA-9038801004C0}" destId="{62224875-A628-46FB-8AB6-FCA9E052D27E}" srcOrd="0" destOrd="0" presId="urn:microsoft.com/office/officeart/2005/8/layout/hierarchy1"/>
    <dgm:cxn modelId="{85E8C45B-92D3-430F-86B7-5813EA2D02EF}" type="presParOf" srcId="{62224875-A628-46FB-8AB6-FCA9E052D27E}" destId="{0265F571-4A5C-4AEE-A32B-6C3CA97B877C}" srcOrd="0" destOrd="0" presId="urn:microsoft.com/office/officeart/2005/8/layout/hierarchy1"/>
    <dgm:cxn modelId="{B8F48F60-071C-4A90-BB86-D85CB2B2EABF}" type="presParOf" srcId="{0265F571-4A5C-4AEE-A32B-6C3CA97B877C}" destId="{B506BAE4-812A-4BBE-92F1-04C7C5F061C5}" srcOrd="0" destOrd="0" presId="urn:microsoft.com/office/officeart/2005/8/layout/hierarchy1"/>
    <dgm:cxn modelId="{29123C55-0AC1-425E-9220-09C6335C2FD6}" type="presParOf" srcId="{0265F571-4A5C-4AEE-A32B-6C3CA97B877C}" destId="{A7B9A5A9-4F8C-4D2B-9CDA-0F9AECEBB3C2}" srcOrd="1" destOrd="0" presId="urn:microsoft.com/office/officeart/2005/8/layout/hierarchy1"/>
    <dgm:cxn modelId="{18015886-A774-436B-8983-E3C97AE71682}" type="presParOf" srcId="{62224875-A628-46FB-8AB6-FCA9E052D27E}" destId="{DC8CB769-7496-4866-9E91-D390CE7B1380}" srcOrd="1" destOrd="0" presId="urn:microsoft.com/office/officeart/2005/8/layout/hierarchy1"/>
    <dgm:cxn modelId="{9D624CF8-BA08-47DF-8CC0-45BB8DA2F0E4}" type="presParOf" srcId="{DC8CB769-7496-4866-9E91-D390CE7B1380}" destId="{88CBF4F9-27B2-4B4C-A185-74C2D4103A54}" srcOrd="0" destOrd="0" presId="urn:microsoft.com/office/officeart/2005/8/layout/hierarchy1"/>
    <dgm:cxn modelId="{1A99CA5F-B528-44D7-8C50-FA18733662BC}" type="presParOf" srcId="{DC8CB769-7496-4866-9E91-D390CE7B1380}" destId="{B154419C-2B02-44B9-ABEF-0818EAB5FDB7}" srcOrd="1" destOrd="0" presId="urn:microsoft.com/office/officeart/2005/8/layout/hierarchy1"/>
    <dgm:cxn modelId="{746ED32B-9D34-420B-B69B-EE146DC0234E}" type="presParOf" srcId="{B154419C-2B02-44B9-ABEF-0818EAB5FDB7}" destId="{6CA50AEE-FB79-48EC-BCEB-49396FAC1666}" srcOrd="0" destOrd="0" presId="urn:microsoft.com/office/officeart/2005/8/layout/hierarchy1"/>
    <dgm:cxn modelId="{38FB4C79-8E00-4677-BD48-01110A0905F5}" type="presParOf" srcId="{6CA50AEE-FB79-48EC-BCEB-49396FAC1666}" destId="{68A76272-34C4-4B4A-BB4D-F03CC07D124A}" srcOrd="0" destOrd="0" presId="urn:microsoft.com/office/officeart/2005/8/layout/hierarchy1"/>
    <dgm:cxn modelId="{9B27F865-B999-43AE-AFD0-D279B99A979C}" type="presParOf" srcId="{6CA50AEE-FB79-48EC-BCEB-49396FAC1666}" destId="{7B879BCB-43F1-40C1-8C7E-69358C64558A}" srcOrd="1" destOrd="0" presId="urn:microsoft.com/office/officeart/2005/8/layout/hierarchy1"/>
    <dgm:cxn modelId="{1E0B45F1-0995-411B-9A5A-26D3D05373A2}" type="presParOf" srcId="{B154419C-2B02-44B9-ABEF-0818EAB5FDB7}" destId="{C8EA9054-6AFF-477D-B227-0FA2FEE7B468}" srcOrd="1" destOrd="0" presId="urn:microsoft.com/office/officeart/2005/8/layout/hierarchy1"/>
    <dgm:cxn modelId="{F48C7556-7201-4528-BAF6-D8BE79A9184E}" type="presParOf" srcId="{C8EA9054-6AFF-477D-B227-0FA2FEE7B468}" destId="{AB78602F-96D0-4E85-B418-CA4E13AC02E1}" srcOrd="0" destOrd="0" presId="urn:microsoft.com/office/officeart/2005/8/layout/hierarchy1"/>
    <dgm:cxn modelId="{BF602F63-46D0-40D4-B957-F45FAC81D0A5}" type="presParOf" srcId="{C8EA9054-6AFF-477D-B227-0FA2FEE7B468}" destId="{746F5AD4-CF20-4E98-854B-5A1B6524FD8D}" srcOrd="1" destOrd="0" presId="urn:microsoft.com/office/officeart/2005/8/layout/hierarchy1"/>
    <dgm:cxn modelId="{CB5B9706-5AD1-47C5-B71F-293247550637}" type="presParOf" srcId="{746F5AD4-CF20-4E98-854B-5A1B6524FD8D}" destId="{53C906D9-7B5C-4AE7-9294-9095DB46786E}" srcOrd="0" destOrd="0" presId="urn:microsoft.com/office/officeart/2005/8/layout/hierarchy1"/>
    <dgm:cxn modelId="{DBB05244-8FC2-4680-B306-824AC6B37A58}" type="presParOf" srcId="{53C906D9-7B5C-4AE7-9294-9095DB46786E}" destId="{399DDBFA-EBB4-44B3-9B68-F234C51F91E6}" srcOrd="0" destOrd="0" presId="urn:microsoft.com/office/officeart/2005/8/layout/hierarchy1"/>
    <dgm:cxn modelId="{951AF029-39E8-44A5-A333-D51644606FF6}" type="presParOf" srcId="{53C906D9-7B5C-4AE7-9294-9095DB46786E}" destId="{5971F6C5-1BE1-45CB-9319-A4933D52903B}" srcOrd="1" destOrd="0" presId="urn:microsoft.com/office/officeart/2005/8/layout/hierarchy1"/>
    <dgm:cxn modelId="{5D8C9C61-4C1A-4EF3-A6F9-466182349AF6}" type="presParOf" srcId="{746F5AD4-CF20-4E98-854B-5A1B6524FD8D}" destId="{23CF9D51-C801-4CE9-912C-35C2199E5DDB}" srcOrd="1" destOrd="0" presId="urn:microsoft.com/office/officeart/2005/8/layout/hierarchy1"/>
    <dgm:cxn modelId="{CF206B5C-9F62-4EE9-ADDB-6186C82176B2}" type="presParOf" srcId="{C8EA9054-6AFF-477D-B227-0FA2FEE7B468}" destId="{212C36CA-3E38-4BC9-9C59-C2750BB3F9BC}" srcOrd="2" destOrd="0" presId="urn:microsoft.com/office/officeart/2005/8/layout/hierarchy1"/>
    <dgm:cxn modelId="{88DBDB4C-BEE4-4E45-83AA-38E25467BCBB}" type="presParOf" srcId="{C8EA9054-6AFF-477D-B227-0FA2FEE7B468}" destId="{513D3550-B438-4EF6-8BA0-C0D5DB21F71E}" srcOrd="3" destOrd="0" presId="urn:microsoft.com/office/officeart/2005/8/layout/hierarchy1"/>
    <dgm:cxn modelId="{A276D08B-570A-4904-93BE-1B1FFD7DCCDA}" type="presParOf" srcId="{513D3550-B438-4EF6-8BA0-C0D5DB21F71E}" destId="{A6E05ADB-A871-48EE-9A94-0FEFA34E5B62}" srcOrd="0" destOrd="0" presId="urn:microsoft.com/office/officeart/2005/8/layout/hierarchy1"/>
    <dgm:cxn modelId="{F2D66550-8449-4585-84C8-47D12398FA85}" type="presParOf" srcId="{A6E05ADB-A871-48EE-9A94-0FEFA34E5B62}" destId="{6FEF42E1-E9FF-47DA-BEC5-7F00786A2668}" srcOrd="0" destOrd="0" presId="urn:microsoft.com/office/officeart/2005/8/layout/hierarchy1"/>
    <dgm:cxn modelId="{60E6D6F0-467E-46FB-9F41-C7ADCBAFCB95}" type="presParOf" srcId="{A6E05ADB-A871-48EE-9A94-0FEFA34E5B62}" destId="{74397B50-9B85-4AC0-AF2E-667080E5B3DA}" srcOrd="1" destOrd="0" presId="urn:microsoft.com/office/officeart/2005/8/layout/hierarchy1"/>
    <dgm:cxn modelId="{B511F8FD-05C9-4104-B01E-EEF496576C61}" type="presParOf" srcId="{513D3550-B438-4EF6-8BA0-C0D5DB21F71E}" destId="{50498DF1-BA16-4CC3-B118-A5E33C2D5BD6}" srcOrd="1" destOrd="0" presId="urn:microsoft.com/office/officeart/2005/8/layout/hierarchy1"/>
    <dgm:cxn modelId="{0A4A91DE-9442-4D3D-B3DE-59E9E3BD8EA9}" type="presParOf" srcId="{DC8CB769-7496-4866-9E91-D390CE7B1380}" destId="{989C519E-32EC-4B47-A81D-F50D651AF56B}" srcOrd="2" destOrd="0" presId="urn:microsoft.com/office/officeart/2005/8/layout/hierarchy1"/>
    <dgm:cxn modelId="{5D4471BC-0D93-46A6-B5B9-DB81BAC78E7B}" type="presParOf" srcId="{DC8CB769-7496-4866-9E91-D390CE7B1380}" destId="{A29AA05D-602B-4158-A212-075AA0BCE00A}" srcOrd="3" destOrd="0" presId="urn:microsoft.com/office/officeart/2005/8/layout/hierarchy1"/>
    <dgm:cxn modelId="{4C64DB06-32E0-465A-8C5C-A239697943A2}" type="presParOf" srcId="{A29AA05D-602B-4158-A212-075AA0BCE00A}" destId="{92E3ABEC-C60D-4595-8FA0-251AB45C6701}" srcOrd="0" destOrd="0" presId="urn:microsoft.com/office/officeart/2005/8/layout/hierarchy1"/>
    <dgm:cxn modelId="{14D542A8-B6FF-4799-9D3D-5555A3F8A9F2}" type="presParOf" srcId="{92E3ABEC-C60D-4595-8FA0-251AB45C6701}" destId="{CC4E4BD8-6BF3-46E2-97D1-843590413F8A}" srcOrd="0" destOrd="0" presId="urn:microsoft.com/office/officeart/2005/8/layout/hierarchy1"/>
    <dgm:cxn modelId="{5EC97D1C-5D45-46E6-8EE8-471D67BDB32A}" type="presParOf" srcId="{92E3ABEC-C60D-4595-8FA0-251AB45C6701}" destId="{E025C479-3F49-42C5-AF8D-3487F1D279E5}" srcOrd="1" destOrd="0" presId="urn:microsoft.com/office/officeart/2005/8/layout/hierarchy1"/>
    <dgm:cxn modelId="{F9A3E0B2-C3B7-41D1-A23E-FB9847D19E93}" type="presParOf" srcId="{A29AA05D-602B-4158-A212-075AA0BCE00A}" destId="{69495604-C657-475F-9925-4E7E41C04EF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09836C-8C7D-42CB-98DD-BC9013418DA2}" type="doc">
      <dgm:prSet loTypeId="urn:microsoft.com/office/officeart/2005/8/layout/matrix2" loCatId="matrix" qsTypeId="urn:microsoft.com/office/officeart/2005/8/quickstyle/simple1#305" qsCatId="simple" csTypeId="urn:microsoft.com/office/officeart/2005/8/colors/accent1_2#279" csCatId="accent1"/>
      <dgm:spPr/>
      <dgm:t>
        <a:bodyPr/>
        <a:lstStyle/>
        <a:p>
          <a:endParaRPr lang="ru-RU"/>
        </a:p>
      </dgm:t>
    </dgm:pt>
    <dgm:pt modelId="{D8145019-225F-4822-9D13-4D840DA892A7}">
      <dgm:prSet custT="1"/>
      <dgm:spPr/>
      <dgm:t>
        <a:bodyPr/>
        <a:lstStyle/>
        <a:p>
          <a:pPr rtl="0"/>
          <a:r>
            <a:rPr lang="ru-RU" sz="1200" b="1" dirty="0" smtClean="0">
              <a:solidFill>
                <a:srgbClr val="006600"/>
              </a:solidFill>
              <a:latin typeface="Franklin Gothic Medium" pitchFamily="34" charset="0"/>
            </a:rPr>
            <a:t>Игра есть бесцельная трата излишней энергии (Ф.Шиллер, философ, НЕ поэт)</a:t>
          </a:r>
          <a:endParaRPr lang="ru-RU" sz="1200" b="1" dirty="0">
            <a:solidFill>
              <a:srgbClr val="006600"/>
            </a:solidFill>
            <a:latin typeface="Franklin Gothic Medium" pitchFamily="34" charset="0"/>
          </a:endParaRPr>
        </a:p>
      </dgm:t>
    </dgm:pt>
    <dgm:pt modelId="{6D8790D6-D457-4883-9BEE-BA713427A961}" type="parTrans" cxnId="{5AF2E725-73B8-4F40-84AA-6DF103D7288E}">
      <dgm:prSet/>
      <dgm:spPr/>
      <dgm:t>
        <a:bodyPr/>
        <a:lstStyle/>
        <a:p>
          <a:endParaRPr lang="ru-RU"/>
        </a:p>
      </dgm:t>
    </dgm:pt>
    <dgm:pt modelId="{1AC23BA7-66C4-4310-AD9A-7141C682C496}" type="sibTrans" cxnId="{5AF2E725-73B8-4F40-84AA-6DF103D7288E}">
      <dgm:prSet/>
      <dgm:spPr/>
      <dgm:t>
        <a:bodyPr/>
        <a:lstStyle/>
        <a:p>
          <a:endParaRPr lang="ru-RU"/>
        </a:p>
      </dgm:t>
    </dgm:pt>
    <dgm:pt modelId="{E5401942-C2E7-468D-9926-CF82372E9D05}">
      <dgm:prSet custT="1"/>
      <dgm:spPr/>
      <dgm:t>
        <a:bodyPr/>
        <a:lstStyle/>
        <a:p>
          <a:pPr rtl="0"/>
          <a:r>
            <a:rPr lang="ru-RU" sz="1200" b="1" dirty="0" smtClean="0">
              <a:solidFill>
                <a:srgbClr val="6600FF"/>
              </a:solidFill>
              <a:latin typeface="Franklin Gothic Medium" pitchFamily="34" charset="0"/>
            </a:rPr>
            <a:t>Игра есть всё, что делается спонтанно и безо всякой цели (</a:t>
          </a:r>
          <a:r>
            <a:rPr lang="ru-RU" sz="1200" b="1" dirty="0" err="1" smtClean="0">
              <a:solidFill>
                <a:srgbClr val="6600FF"/>
              </a:solidFill>
              <a:latin typeface="Franklin Gothic Medium" pitchFamily="34" charset="0"/>
            </a:rPr>
            <a:t>Дж.Сантаяна</a:t>
          </a:r>
          <a:r>
            <a:rPr lang="ru-RU" sz="1200" b="1" dirty="0" smtClean="0">
              <a:solidFill>
                <a:srgbClr val="6600FF"/>
              </a:solidFill>
              <a:latin typeface="Franklin Gothic Medium" pitchFamily="34" charset="0"/>
            </a:rPr>
            <a:t>, американский философ)</a:t>
          </a:r>
          <a:endParaRPr lang="ru-RU" sz="1200" b="1" dirty="0">
            <a:solidFill>
              <a:srgbClr val="6600FF"/>
            </a:solidFill>
            <a:latin typeface="Franklin Gothic Medium" pitchFamily="34" charset="0"/>
          </a:endParaRPr>
        </a:p>
      </dgm:t>
    </dgm:pt>
    <dgm:pt modelId="{DD2B7B49-CCB6-40E2-82AE-56CAE8329181}" type="parTrans" cxnId="{DF7E9EBA-7D39-4A57-939A-6B0147DA7EC5}">
      <dgm:prSet/>
      <dgm:spPr/>
      <dgm:t>
        <a:bodyPr/>
        <a:lstStyle/>
        <a:p>
          <a:endParaRPr lang="ru-RU"/>
        </a:p>
      </dgm:t>
    </dgm:pt>
    <dgm:pt modelId="{8B615A3E-8B88-4A4A-9312-4F9D07AC2472}" type="sibTrans" cxnId="{DF7E9EBA-7D39-4A57-939A-6B0147DA7EC5}">
      <dgm:prSet/>
      <dgm:spPr/>
      <dgm:t>
        <a:bodyPr/>
        <a:lstStyle/>
        <a:p>
          <a:endParaRPr lang="ru-RU"/>
        </a:p>
      </dgm:t>
    </dgm:pt>
    <dgm:pt modelId="{7844CD19-FCB4-41E9-8D6F-52996F7506FC}">
      <dgm:prSet custT="1"/>
      <dgm:spPr/>
      <dgm:t>
        <a:bodyPr/>
        <a:lstStyle/>
        <a:p>
          <a:pPr rtl="0"/>
          <a:r>
            <a:rPr lang="ru-RU" sz="1200" b="1" dirty="0" smtClean="0">
              <a:solidFill>
                <a:srgbClr val="6600FF"/>
              </a:solidFill>
              <a:latin typeface="Franklin Gothic Medium" pitchFamily="34" charset="0"/>
            </a:rPr>
            <a:t>Игра есть зона ближайшего развития ребёнка. В игре ребёнок всегда играет роль более старшего, чем он есть (</a:t>
          </a:r>
          <a:r>
            <a:rPr lang="ru-RU" sz="1200" b="1" dirty="0" err="1" smtClean="0">
              <a:solidFill>
                <a:srgbClr val="6600FF"/>
              </a:solidFill>
              <a:latin typeface="Franklin Gothic Medium" pitchFamily="34" charset="0"/>
            </a:rPr>
            <a:t>Л.Выготский</a:t>
          </a:r>
          <a:r>
            <a:rPr lang="ru-RU" sz="1200" b="1" dirty="0" smtClean="0">
              <a:solidFill>
                <a:srgbClr val="6600FF"/>
              </a:solidFill>
              <a:latin typeface="Franklin Gothic Medium" pitchFamily="34" charset="0"/>
            </a:rPr>
            <a:t>)</a:t>
          </a:r>
          <a:endParaRPr lang="ru-RU" sz="1200" b="1" dirty="0">
            <a:solidFill>
              <a:srgbClr val="6600FF"/>
            </a:solidFill>
            <a:latin typeface="Franklin Gothic Medium" pitchFamily="34" charset="0"/>
          </a:endParaRPr>
        </a:p>
      </dgm:t>
    </dgm:pt>
    <dgm:pt modelId="{395723B8-F86B-4F3D-A413-85B25597593D}" type="parTrans" cxnId="{AC7CBE40-CD25-4E90-AA79-D00058F7D734}">
      <dgm:prSet/>
      <dgm:spPr/>
      <dgm:t>
        <a:bodyPr/>
        <a:lstStyle/>
        <a:p>
          <a:endParaRPr lang="ru-RU"/>
        </a:p>
      </dgm:t>
    </dgm:pt>
    <dgm:pt modelId="{5EFA3452-2D65-419E-8F97-974159E7B03E}" type="sibTrans" cxnId="{AC7CBE40-CD25-4E90-AA79-D00058F7D734}">
      <dgm:prSet/>
      <dgm:spPr/>
      <dgm:t>
        <a:bodyPr/>
        <a:lstStyle/>
        <a:p>
          <a:endParaRPr lang="ru-RU"/>
        </a:p>
      </dgm:t>
    </dgm:pt>
    <dgm:pt modelId="{9B5809F6-7AA3-4F4C-8B32-1627BBF0350B}">
      <dgm:prSet custT="1"/>
      <dgm:spPr/>
      <dgm:t>
        <a:bodyPr/>
        <a:lstStyle/>
        <a:p>
          <a:pPr rtl="0"/>
          <a:r>
            <a:rPr lang="ru-RU" sz="1050" b="1" dirty="0" smtClean="0">
              <a:solidFill>
                <a:srgbClr val="006600"/>
              </a:solidFill>
              <a:latin typeface="Franklin Gothic Medium" pitchFamily="34" charset="0"/>
            </a:rPr>
            <a:t>Игра есть свободное движение внутри более жёсткой структуры (</a:t>
          </a:r>
          <a:r>
            <a:rPr lang="ru-RU" sz="1050" b="1" dirty="0" err="1" smtClean="0">
              <a:solidFill>
                <a:srgbClr val="006600"/>
              </a:solidFill>
              <a:latin typeface="Franklin Gothic Medium" pitchFamily="34" charset="0"/>
            </a:rPr>
            <a:t>Э.Циммерман</a:t>
          </a:r>
          <a:r>
            <a:rPr lang="ru-RU" sz="1050" b="1" dirty="0" smtClean="0">
              <a:solidFill>
                <a:srgbClr val="006600"/>
              </a:solidFill>
              <a:latin typeface="Franklin Gothic Medium" pitchFamily="34" charset="0"/>
            </a:rPr>
            <a:t>, разработчик игр; К.Сален, разработчик игр, </a:t>
          </a:r>
          <a:r>
            <a:rPr lang="ru-RU" sz="1050" b="1" dirty="0" err="1" smtClean="0">
              <a:solidFill>
                <a:srgbClr val="006600"/>
              </a:solidFill>
              <a:latin typeface="Franklin Gothic Medium" pitchFamily="34" charset="0"/>
            </a:rPr>
            <a:t>образователь</a:t>
          </a:r>
          <a:r>
            <a:rPr lang="ru-RU" sz="1050" b="1" dirty="0" smtClean="0">
              <a:solidFill>
                <a:srgbClr val="006600"/>
              </a:solidFill>
              <a:latin typeface="Franklin Gothic Medium" pitchFamily="34" charset="0"/>
            </a:rPr>
            <a:t>, аниматор). </a:t>
          </a:r>
          <a:endParaRPr lang="ru-RU" sz="1050" b="1" dirty="0">
            <a:solidFill>
              <a:srgbClr val="006600"/>
            </a:solidFill>
            <a:latin typeface="Franklin Gothic Medium" pitchFamily="34" charset="0"/>
          </a:endParaRPr>
        </a:p>
      </dgm:t>
    </dgm:pt>
    <dgm:pt modelId="{AAF25AC9-B7B3-48F2-89A2-9E9D22E0C06A}" type="sibTrans" cxnId="{D8516D67-3D03-4AFA-B535-F92F075EAA65}">
      <dgm:prSet/>
      <dgm:spPr/>
      <dgm:t>
        <a:bodyPr/>
        <a:lstStyle/>
        <a:p>
          <a:endParaRPr lang="ru-RU"/>
        </a:p>
      </dgm:t>
    </dgm:pt>
    <dgm:pt modelId="{32D83AE8-AD56-4487-B6CC-84280746AAB4}" type="parTrans" cxnId="{D8516D67-3D03-4AFA-B535-F92F075EAA65}">
      <dgm:prSet/>
      <dgm:spPr/>
      <dgm:t>
        <a:bodyPr/>
        <a:lstStyle/>
        <a:p>
          <a:endParaRPr lang="ru-RU"/>
        </a:p>
      </dgm:t>
    </dgm:pt>
    <dgm:pt modelId="{5AB500F1-401B-4D52-8B2C-9EE5A25F9983}" type="pres">
      <dgm:prSet presAssocID="{0309836C-8C7D-42CB-98DD-BC9013418DA2}" presName="matrix" presStyleCnt="0">
        <dgm:presLayoutVars>
          <dgm:chMax val="1"/>
          <dgm:dir/>
          <dgm:resizeHandles val="exact"/>
        </dgm:presLayoutVars>
      </dgm:prSet>
      <dgm:spPr/>
      <dgm:t>
        <a:bodyPr/>
        <a:lstStyle/>
        <a:p>
          <a:endParaRPr lang="ru-RU"/>
        </a:p>
      </dgm:t>
    </dgm:pt>
    <dgm:pt modelId="{AC7DA4D1-B903-4FBD-BC0A-EF36C7685E0D}" type="pres">
      <dgm:prSet presAssocID="{0309836C-8C7D-42CB-98DD-BC9013418DA2}" presName="axisShape" presStyleLbl="bgShp" presStyleIdx="0" presStyleCnt="1"/>
      <dgm:spPr/>
    </dgm:pt>
    <dgm:pt modelId="{D124F779-C6E4-4FCC-9FF9-55CE6C373FF6}" type="pres">
      <dgm:prSet presAssocID="{0309836C-8C7D-42CB-98DD-BC9013418DA2}" presName="rect1" presStyleLbl="node1" presStyleIdx="0" presStyleCnt="4">
        <dgm:presLayoutVars>
          <dgm:chMax val="0"/>
          <dgm:chPref val="0"/>
          <dgm:bulletEnabled val="1"/>
        </dgm:presLayoutVars>
      </dgm:prSet>
      <dgm:spPr/>
      <dgm:t>
        <a:bodyPr/>
        <a:lstStyle/>
        <a:p>
          <a:endParaRPr lang="ru-RU"/>
        </a:p>
      </dgm:t>
    </dgm:pt>
    <dgm:pt modelId="{A902EE59-635E-457D-A7C5-01CBE44B298B}" type="pres">
      <dgm:prSet presAssocID="{0309836C-8C7D-42CB-98DD-BC9013418DA2}" presName="rect2" presStyleLbl="node1" presStyleIdx="1" presStyleCnt="4">
        <dgm:presLayoutVars>
          <dgm:chMax val="0"/>
          <dgm:chPref val="0"/>
          <dgm:bulletEnabled val="1"/>
        </dgm:presLayoutVars>
      </dgm:prSet>
      <dgm:spPr/>
      <dgm:t>
        <a:bodyPr/>
        <a:lstStyle/>
        <a:p>
          <a:endParaRPr lang="ru-RU"/>
        </a:p>
      </dgm:t>
    </dgm:pt>
    <dgm:pt modelId="{B87758A2-BE59-4EB6-A78C-092FFBF157D4}" type="pres">
      <dgm:prSet presAssocID="{0309836C-8C7D-42CB-98DD-BC9013418DA2}" presName="rect3" presStyleLbl="node1" presStyleIdx="2" presStyleCnt="4">
        <dgm:presLayoutVars>
          <dgm:chMax val="0"/>
          <dgm:chPref val="0"/>
          <dgm:bulletEnabled val="1"/>
        </dgm:presLayoutVars>
      </dgm:prSet>
      <dgm:spPr/>
      <dgm:t>
        <a:bodyPr/>
        <a:lstStyle/>
        <a:p>
          <a:endParaRPr lang="ru-RU"/>
        </a:p>
      </dgm:t>
    </dgm:pt>
    <dgm:pt modelId="{CA57EE7E-B10E-4502-A664-937FEA495BC0}" type="pres">
      <dgm:prSet presAssocID="{0309836C-8C7D-42CB-98DD-BC9013418DA2}" presName="rect4" presStyleLbl="node1" presStyleIdx="3" presStyleCnt="4">
        <dgm:presLayoutVars>
          <dgm:chMax val="0"/>
          <dgm:chPref val="0"/>
          <dgm:bulletEnabled val="1"/>
        </dgm:presLayoutVars>
      </dgm:prSet>
      <dgm:spPr/>
      <dgm:t>
        <a:bodyPr/>
        <a:lstStyle/>
        <a:p>
          <a:endParaRPr lang="ru-RU"/>
        </a:p>
      </dgm:t>
    </dgm:pt>
  </dgm:ptLst>
  <dgm:cxnLst>
    <dgm:cxn modelId="{AC7CBE40-CD25-4E90-AA79-D00058F7D734}" srcId="{0309836C-8C7D-42CB-98DD-BC9013418DA2}" destId="{7844CD19-FCB4-41E9-8D6F-52996F7506FC}" srcOrd="2" destOrd="0" parTransId="{395723B8-F86B-4F3D-A413-85B25597593D}" sibTransId="{5EFA3452-2D65-419E-8F97-974159E7B03E}"/>
    <dgm:cxn modelId="{D4720360-6D68-474A-A381-7F68EA298F83}" type="presOf" srcId="{0309836C-8C7D-42CB-98DD-BC9013418DA2}" destId="{5AB500F1-401B-4D52-8B2C-9EE5A25F9983}" srcOrd="0" destOrd="0" presId="urn:microsoft.com/office/officeart/2005/8/layout/matrix2"/>
    <dgm:cxn modelId="{5AF2E725-73B8-4F40-84AA-6DF103D7288E}" srcId="{0309836C-8C7D-42CB-98DD-BC9013418DA2}" destId="{D8145019-225F-4822-9D13-4D840DA892A7}" srcOrd="0" destOrd="0" parTransId="{6D8790D6-D457-4883-9BEE-BA713427A961}" sibTransId="{1AC23BA7-66C4-4310-AD9A-7141C682C496}"/>
    <dgm:cxn modelId="{2BF3A324-A824-4AA7-9ADA-19CFF4F90C62}" type="presOf" srcId="{9B5809F6-7AA3-4F4C-8B32-1627BBF0350B}" destId="{CA57EE7E-B10E-4502-A664-937FEA495BC0}" srcOrd="0" destOrd="0" presId="urn:microsoft.com/office/officeart/2005/8/layout/matrix2"/>
    <dgm:cxn modelId="{4B88E662-5C8B-44B1-81A8-B6EC428E7299}" type="presOf" srcId="{D8145019-225F-4822-9D13-4D840DA892A7}" destId="{D124F779-C6E4-4FCC-9FF9-55CE6C373FF6}" srcOrd="0" destOrd="0" presId="urn:microsoft.com/office/officeart/2005/8/layout/matrix2"/>
    <dgm:cxn modelId="{BF3366E8-28E2-4BD5-B2FB-781A2E0AB51A}" type="presOf" srcId="{E5401942-C2E7-468D-9926-CF82372E9D05}" destId="{A902EE59-635E-457D-A7C5-01CBE44B298B}" srcOrd="0" destOrd="0" presId="urn:microsoft.com/office/officeart/2005/8/layout/matrix2"/>
    <dgm:cxn modelId="{DF7E9EBA-7D39-4A57-939A-6B0147DA7EC5}" srcId="{0309836C-8C7D-42CB-98DD-BC9013418DA2}" destId="{E5401942-C2E7-468D-9926-CF82372E9D05}" srcOrd="1" destOrd="0" parTransId="{DD2B7B49-CCB6-40E2-82AE-56CAE8329181}" sibTransId="{8B615A3E-8B88-4A4A-9312-4F9D07AC2472}"/>
    <dgm:cxn modelId="{E06454F9-89ED-4862-95D5-D2E23DB49891}" type="presOf" srcId="{7844CD19-FCB4-41E9-8D6F-52996F7506FC}" destId="{B87758A2-BE59-4EB6-A78C-092FFBF157D4}" srcOrd="0" destOrd="0" presId="urn:microsoft.com/office/officeart/2005/8/layout/matrix2"/>
    <dgm:cxn modelId="{D8516D67-3D03-4AFA-B535-F92F075EAA65}" srcId="{0309836C-8C7D-42CB-98DD-BC9013418DA2}" destId="{9B5809F6-7AA3-4F4C-8B32-1627BBF0350B}" srcOrd="3" destOrd="0" parTransId="{32D83AE8-AD56-4487-B6CC-84280746AAB4}" sibTransId="{AAF25AC9-B7B3-48F2-89A2-9E9D22E0C06A}"/>
    <dgm:cxn modelId="{F12D4380-4734-4663-A0A9-B49C5DBAB47A}" type="presParOf" srcId="{5AB500F1-401B-4D52-8B2C-9EE5A25F9983}" destId="{AC7DA4D1-B903-4FBD-BC0A-EF36C7685E0D}" srcOrd="0" destOrd="0" presId="urn:microsoft.com/office/officeart/2005/8/layout/matrix2"/>
    <dgm:cxn modelId="{A7DCD4B1-9F4C-4829-B4C3-0E5F378B1CFC}" type="presParOf" srcId="{5AB500F1-401B-4D52-8B2C-9EE5A25F9983}" destId="{D124F779-C6E4-4FCC-9FF9-55CE6C373FF6}" srcOrd="1" destOrd="0" presId="urn:microsoft.com/office/officeart/2005/8/layout/matrix2"/>
    <dgm:cxn modelId="{9E86314D-77F1-4D15-B278-0EA5FD9FAAC6}" type="presParOf" srcId="{5AB500F1-401B-4D52-8B2C-9EE5A25F9983}" destId="{A902EE59-635E-457D-A7C5-01CBE44B298B}" srcOrd="2" destOrd="0" presId="urn:microsoft.com/office/officeart/2005/8/layout/matrix2"/>
    <dgm:cxn modelId="{2FDF810E-2021-4824-B4D2-5BA52087ACB1}" type="presParOf" srcId="{5AB500F1-401B-4D52-8B2C-9EE5A25F9983}" destId="{B87758A2-BE59-4EB6-A78C-092FFBF157D4}" srcOrd="3" destOrd="0" presId="urn:microsoft.com/office/officeart/2005/8/layout/matrix2"/>
    <dgm:cxn modelId="{D3F465A1-7256-46B0-AF5A-FD6541F194E0}" type="presParOf" srcId="{5AB500F1-401B-4D52-8B2C-9EE5A25F9983}" destId="{CA57EE7E-B10E-4502-A664-937FEA495BC0}" srcOrd="4" destOrd="0" presId="urn:microsoft.com/office/officeart/2005/8/layout/matrix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0A02D-7751-4E8A-9534-32CE2398DDFC}" type="doc">
      <dgm:prSet loTypeId="urn:microsoft.com/office/officeart/2005/8/layout/vList3" loCatId="list" qsTypeId="urn:microsoft.com/office/officeart/2005/8/quickstyle/simple1#306" qsCatId="simple" csTypeId="urn:microsoft.com/office/officeart/2005/8/colors/accent1_2#280" csCatId="accent1"/>
      <dgm:spPr/>
      <dgm:t>
        <a:bodyPr/>
        <a:lstStyle/>
        <a:p>
          <a:endParaRPr lang="ru-RU"/>
        </a:p>
      </dgm:t>
    </dgm:pt>
    <dgm:pt modelId="{002A4E07-7ED3-4911-9F76-A9CB88EDFD10}">
      <dgm:prSet custT="1"/>
      <dgm:spPr/>
      <dgm:t>
        <a:bodyPr/>
        <a:lstStyle/>
        <a:p>
          <a:pPr rtl="0"/>
          <a:r>
            <a:rPr lang="ru-RU" sz="1250" b="1" dirty="0" smtClean="0">
              <a:solidFill>
                <a:srgbClr val="7030A0"/>
              </a:solidFill>
              <a:latin typeface="Franklin Gothic Medium" pitchFamily="34" charset="0"/>
            </a:rPr>
            <a:t>Внешняя геймификация (</a:t>
          </a:r>
          <a:r>
            <a:rPr lang="ru-RU" sz="1250" b="1" i="1" dirty="0" smtClean="0">
              <a:solidFill>
                <a:srgbClr val="7030A0"/>
              </a:solidFill>
              <a:latin typeface="Franklin Gothic Medium" pitchFamily="34" charset="0"/>
            </a:rPr>
            <a:t>относительно границ организации</a:t>
          </a:r>
          <a:r>
            <a:rPr lang="ru-RU" sz="1250" b="1" dirty="0" smtClean="0">
              <a:solidFill>
                <a:srgbClr val="7030A0"/>
              </a:solidFill>
              <a:latin typeface="Franklin Gothic Medium" pitchFamily="34" charset="0"/>
            </a:rPr>
            <a:t>, привлечение и удержание потребителей, продажи). </a:t>
          </a:r>
          <a:endParaRPr lang="ru-RU" sz="1250" b="1" dirty="0">
            <a:solidFill>
              <a:srgbClr val="7030A0"/>
            </a:solidFill>
            <a:latin typeface="Franklin Gothic Medium" pitchFamily="34" charset="0"/>
          </a:endParaRPr>
        </a:p>
      </dgm:t>
    </dgm:pt>
    <dgm:pt modelId="{42CF108D-7EEB-443C-B70B-38714BD8F884}" type="parTrans" cxnId="{1C4C527F-0D6A-4B56-8E2B-24773D74701F}">
      <dgm:prSet/>
      <dgm:spPr/>
      <dgm:t>
        <a:bodyPr/>
        <a:lstStyle/>
        <a:p>
          <a:endParaRPr lang="ru-RU"/>
        </a:p>
      </dgm:t>
    </dgm:pt>
    <dgm:pt modelId="{5E7476ED-FBE9-4D0E-8356-F1F83CE35D13}" type="sibTrans" cxnId="{1C4C527F-0D6A-4B56-8E2B-24773D74701F}">
      <dgm:prSet/>
      <dgm:spPr/>
      <dgm:t>
        <a:bodyPr/>
        <a:lstStyle/>
        <a:p>
          <a:endParaRPr lang="ru-RU"/>
        </a:p>
      </dgm:t>
    </dgm:pt>
    <dgm:pt modelId="{003DC66A-13C9-4A05-9A2E-EA385C1A75B2}">
      <dgm:prSet custT="1"/>
      <dgm:spPr/>
      <dgm:t>
        <a:bodyPr/>
        <a:lstStyle/>
        <a:p>
          <a:pPr rtl="0"/>
          <a:r>
            <a:rPr lang="ru-RU" sz="1250" b="1" dirty="0" smtClean="0">
              <a:solidFill>
                <a:srgbClr val="008000"/>
              </a:solidFill>
              <a:latin typeface="Franklin Gothic Medium" pitchFamily="34" charset="0"/>
            </a:rPr>
            <a:t>Внутренняя  геймификация (</a:t>
          </a:r>
          <a:r>
            <a:rPr lang="ru-RU" sz="1250" b="1" i="1" dirty="0" smtClean="0">
              <a:solidFill>
                <a:srgbClr val="008000"/>
              </a:solidFill>
              <a:latin typeface="Franklin Gothic Medium" pitchFamily="34" charset="0"/>
            </a:rPr>
            <a:t>внутри организации или сообщества,</a:t>
          </a:r>
          <a:r>
            <a:rPr lang="ru-RU" sz="1250" b="1" dirty="0" smtClean="0">
              <a:solidFill>
                <a:srgbClr val="008000"/>
              </a:solidFill>
              <a:latin typeface="Franklin Gothic Medium" pitchFamily="34" charset="0"/>
            </a:rPr>
            <a:t> </a:t>
          </a:r>
          <a:r>
            <a:rPr lang="ru-RU" sz="1250" b="1" dirty="0" err="1" smtClean="0">
              <a:solidFill>
                <a:srgbClr val="008000"/>
              </a:solidFill>
              <a:latin typeface="Franklin Gothic Medium" pitchFamily="34" charset="0"/>
            </a:rPr>
            <a:t>краудсорсинг</a:t>
          </a:r>
          <a:r>
            <a:rPr lang="ru-RU" sz="1250" b="1" dirty="0" smtClean="0">
              <a:solidFill>
                <a:srgbClr val="008000"/>
              </a:solidFill>
              <a:latin typeface="Franklin Gothic Medium" pitchFamily="34" charset="0"/>
            </a:rPr>
            <a:t>, УЧР, увеличение производительности). </a:t>
          </a:r>
          <a:endParaRPr lang="ru-RU" sz="1250" b="1" dirty="0">
            <a:solidFill>
              <a:srgbClr val="008000"/>
            </a:solidFill>
            <a:latin typeface="Franklin Gothic Medium" pitchFamily="34" charset="0"/>
          </a:endParaRPr>
        </a:p>
      </dgm:t>
    </dgm:pt>
    <dgm:pt modelId="{B9C2E4A6-2140-424C-BECF-CFC33A3E93C5}" type="parTrans" cxnId="{0B1746A8-3B0F-46DA-AD31-759F4CA6FACD}">
      <dgm:prSet/>
      <dgm:spPr/>
      <dgm:t>
        <a:bodyPr/>
        <a:lstStyle/>
        <a:p>
          <a:endParaRPr lang="ru-RU"/>
        </a:p>
      </dgm:t>
    </dgm:pt>
    <dgm:pt modelId="{EBC141AC-2E79-4DC8-BA71-6318981B0E81}" type="sibTrans" cxnId="{0B1746A8-3B0F-46DA-AD31-759F4CA6FACD}">
      <dgm:prSet/>
      <dgm:spPr/>
      <dgm:t>
        <a:bodyPr/>
        <a:lstStyle/>
        <a:p>
          <a:endParaRPr lang="ru-RU"/>
        </a:p>
      </dgm:t>
    </dgm:pt>
    <dgm:pt modelId="{9CBC0029-A71E-4919-A626-CE239A2ABEDA}">
      <dgm:prSet custT="1"/>
      <dgm:spPr/>
      <dgm:t>
        <a:bodyPr/>
        <a:lstStyle/>
        <a:p>
          <a:pPr rtl="0"/>
          <a:r>
            <a:rPr lang="ru-RU" sz="1400" b="1" dirty="0" smtClean="0">
              <a:solidFill>
                <a:srgbClr val="CC0000"/>
              </a:solidFill>
              <a:latin typeface="Franklin Gothic Medium" pitchFamily="34" charset="0"/>
            </a:rPr>
            <a:t>Изменяющая поведение (здоровье, ОБРАЗОВАНИЕ, личные финансы).  </a:t>
          </a:r>
          <a:endParaRPr lang="ru-RU" sz="1400" b="1" dirty="0">
            <a:solidFill>
              <a:srgbClr val="CC0000"/>
            </a:solidFill>
            <a:latin typeface="Franklin Gothic Medium" pitchFamily="34" charset="0"/>
          </a:endParaRPr>
        </a:p>
      </dgm:t>
    </dgm:pt>
    <dgm:pt modelId="{E8AE968F-76B6-45E9-939D-78C3CAD4C265}" type="parTrans" cxnId="{CD311640-A484-4CC0-8982-CD4513E8698B}">
      <dgm:prSet/>
      <dgm:spPr/>
      <dgm:t>
        <a:bodyPr/>
        <a:lstStyle/>
        <a:p>
          <a:endParaRPr lang="ru-RU"/>
        </a:p>
      </dgm:t>
    </dgm:pt>
    <dgm:pt modelId="{D1B24A59-D0C9-41FF-A355-A45D9ADE04D0}" type="sibTrans" cxnId="{CD311640-A484-4CC0-8982-CD4513E8698B}">
      <dgm:prSet/>
      <dgm:spPr/>
      <dgm:t>
        <a:bodyPr/>
        <a:lstStyle/>
        <a:p>
          <a:endParaRPr lang="ru-RU"/>
        </a:p>
      </dgm:t>
    </dgm:pt>
    <dgm:pt modelId="{676718E1-2524-44C4-9AE6-58B7793E3811}" type="pres">
      <dgm:prSet presAssocID="{3810A02D-7751-4E8A-9534-32CE2398DDFC}" presName="linearFlow" presStyleCnt="0">
        <dgm:presLayoutVars>
          <dgm:dir/>
          <dgm:resizeHandles val="exact"/>
        </dgm:presLayoutVars>
      </dgm:prSet>
      <dgm:spPr/>
      <dgm:t>
        <a:bodyPr/>
        <a:lstStyle/>
        <a:p>
          <a:endParaRPr lang="ru-RU"/>
        </a:p>
      </dgm:t>
    </dgm:pt>
    <dgm:pt modelId="{629DB1F6-A550-49AD-BB9C-84772BE6CC14}" type="pres">
      <dgm:prSet presAssocID="{002A4E07-7ED3-4911-9F76-A9CB88EDFD10}" presName="composite" presStyleCnt="0"/>
      <dgm:spPr/>
    </dgm:pt>
    <dgm:pt modelId="{223E950A-5D6B-4483-A4F9-BA374503C735}" type="pres">
      <dgm:prSet presAssocID="{002A4E07-7ED3-4911-9F76-A9CB88EDFD10}" presName="imgShp" presStyleLbl="fgImgPlace1" presStyleIdx="0" presStyleCnt="3"/>
      <dgm:spPr/>
    </dgm:pt>
    <dgm:pt modelId="{4FD3D0A6-1552-429A-9047-81FAB418DD60}" type="pres">
      <dgm:prSet presAssocID="{002A4E07-7ED3-4911-9F76-A9CB88EDFD10}" presName="txShp" presStyleLbl="node1" presStyleIdx="0" presStyleCnt="3">
        <dgm:presLayoutVars>
          <dgm:bulletEnabled val="1"/>
        </dgm:presLayoutVars>
      </dgm:prSet>
      <dgm:spPr/>
      <dgm:t>
        <a:bodyPr/>
        <a:lstStyle/>
        <a:p>
          <a:endParaRPr lang="ru-RU"/>
        </a:p>
      </dgm:t>
    </dgm:pt>
    <dgm:pt modelId="{687C64A9-059D-4A55-96ED-91A052A18286}" type="pres">
      <dgm:prSet presAssocID="{5E7476ED-FBE9-4D0E-8356-F1F83CE35D13}" presName="spacing" presStyleCnt="0"/>
      <dgm:spPr/>
    </dgm:pt>
    <dgm:pt modelId="{EB3ECE6A-1E69-4345-8DBE-307DE9CA312C}" type="pres">
      <dgm:prSet presAssocID="{003DC66A-13C9-4A05-9A2E-EA385C1A75B2}" presName="composite" presStyleCnt="0"/>
      <dgm:spPr/>
    </dgm:pt>
    <dgm:pt modelId="{CD0129E6-8323-4C13-B125-C8A55CA58CC3}" type="pres">
      <dgm:prSet presAssocID="{003DC66A-13C9-4A05-9A2E-EA385C1A75B2}" presName="imgShp" presStyleLbl="fgImgPlace1" presStyleIdx="1" presStyleCnt="3"/>
      <dgm:spPr/>
    </dgm:pt>
    <dgm:pt modelId="{F09007E9-F55B-4801-9199-A6ECCEB2EE54}" type="pres">
      <dgm:prSet presAssocID="{003DC66A-13C9-4A05-9A2E-EA385C1A75B2}" presName="txShp" presStyleLbl="node1" presStyleIdx="1" presStyleCnt="3">
        <dgm:presLayoutVars>
          <dgm:bulletEnabled val="1"/>
        </dgm:presLayoutVars>
      </dgm:prSet>
      <dgm:spPr/>
      <dgm:t>
        <a:bodyPr/>
        <a:lstStyle/>
        <a:p>
          <a:endParaRPr lang="ru-RU"/>
        </a:p>
      </dgm:t>
    </dgm:pt>
    <dgm:pt modelId="{826445C8-B7AF-4A91-9EBC-2C60DE9FB450}" type="pres">
      <dgm:prSet presAssocID="{EBC141AC-2E79-4DC8-BA71-6318981B0E81}" presName="spacing" presStyleCnt="0"/>
      <dgm:spPr/>
    </dgm:pt>
    <dgm:pt modelId="{C762A340-E18D-4851-9DE1-3B9BE782A649}" type="pres">
      <dgm:prSet presAssocID="{9CBC0029-A71E-4919-A626-CE239A2ABEDA}" presName="composite" presStyleCnt="0"/>
      <dgm:spPr/>
    </dgm:pt>
    <dgm:pt modelId="{57433411-5C9C-4BC8-954A-30D6728126FD}" type="pres">
      <dgm:prSet presAssocID="{9CBC0029-A71E-4919-A626-CE239A2ABEDA}" presName="imgShp" presStyleLbl="fgImgPlace1" presStyleIdx="2" presStyleCnt="3"/>
      <dgm:spPr/>
    </dgm:pt>
    <dgm:pt modelId="{23078C7E-D562-445F-9B51-015E57B1E34D}" type="pres">
      <dgm:prSet presAssocID="{9CBC0029-A71E-4919-A626-CE239A2ABEDA}" presName="txShp" presStyleLbl="node1" presStyleIdx="2" presStyleCnt="3">
        <dgm:presLayoutVars>
          <dgm:bulletEnabled val="1"/>
        </dgm:presLayoutVars>
      </dgm:prSet>
      <dgm:spPr/>
      <dgm:t>
        <a:bodyPr/>
        <a:lstStyle/>
        <a:p>
          <a:endParaRPr lang="ru-RU"/>
        </a:p>
      </dgm:t>
    </dgm:pt>
  </dgm:ptLst>
  <dgm:cxnLst>
    <dgm:cxn modelId="{48284B30-886B-4FF7-8C76-552F8C54EA29}" type="presOf" srcId="{003DC66A-13C9-4A05-9A2E-EA385C1A75B2}" destId="{F09007E9-F55B-4801-9199-A6ECCEB2EE54}" srcOrd="0" destOrd="0" presId="urn:microsoft.com/office/officeart/2005/8/layout/vList3"/>
    <dgm:cxn modelId="{0BDBD4E7-518A-4119-8649-3DFC7B6BC3D3}" type="presOf" srcId="{3810A02D-7751-4E8A-9534-32CE2398DDFC}" destId="{676718E1-2524-44C4-9AE6-58B7793E3811}" srcOrd="0" destOrd="0" presId="urn:microsoft.com/office/officeart/2005/8/layout/vList3"/>
    <dgm:cxn modelId="{0B1746A8-3B0F-46DA-AD31-759F4CA6FACD}" srcId="{3810A02D-7751-4E8A-9534-32CE2398DDFC}" destId="{003DC66A-13C9-4A05-9A2E-EA385C1A75B2}" srcOrd="1" destOrd="0" parTransId="{B9C2E4A6-2140-424C-BECF-CFC33A3E93C5}" sibTransId="{EBC141AC-2E79-4DC8-BA71-6318981B0E81}"/>
    <dgm:cxn modelId="{CD311640-A484-4CC0-8982-CD4513E8698B}" srcId="{3810A02D-7751-4E8A-9534-32CE2398DDFC}" destId="{9CBC0029-A71E-4919-A626-CE239A2ABEDA}" srcOrd="2" destOrd="0" parTransId="{E8AE968F-76B6-45E9-939D-78C3CAD4C265}" sibTransId="{D1B24A59-D0C9-41FF-A355-A45D9ADE04D0}"/>
    <dgm:cxn modelId="{7EE00A85-529D-4268-80E2-749992770B7D}" type="presOf" srcId="{002A4E07-7ED3-4911-9F76-A9CB88EDFD10}" destId="{4FD3D0A6-1552-429A-9047-81FAB418DD60}" srcOrd="0" destOrd="0" presId="urn:microsoft.com/office/officeart/2005/8/layout/vList3"/>
    <dgm:cxn modelId="{1C4C527F-0D6A-4B56-8E2B-24773D74701F}" srcId="{3810A02D-7751-4E8A-9534-32CE2398DDFC}" destId="{002A4E07-7ED3-4911-9F76-A9CB88EDFD10}" srcOrd="0" destOrd="0" parTransId="{42CF108D-7EEB-443C-B70B-38714BD8F884}" sibTransId="{5E7476ED-FBE9-4D0E-8356-F1F83CE35D13}"/>
    <dgm:cxn modelId="{04FDDDAB-6067-4338-B897-D492002C3F88}" type="presOf" srcId="{9CBC0029-A71E-4919-A626-CE239A2ABEDA}" destId="{23078C7E-D562-445F-9B51-015E57B1E34D}" srcOrd="0" destOrd="0" presId="urn:microsoft.com/office/officeart/2005/8/layout/vList3"/>
    <dgm:cxn modelId="{52DE229D-A764-4481-9EE8-EAA7D757E99C}" type="presParOf" srcId="{676718E1-2524-44C4-9AE6-58B7793E3811}" destId="{629DB1F6-A550-49AD-BB9C-84772BE6CC14}" srcOrd="0" destOrd="0" presId="urn:microsoft.com/office/officeart/2005/8/layout/vList3"/>
    <dgm:cxn modelId="{0A66EC72-61F4-48AA-9AD6-B83AEFD55C31}" type="presParOf" srcId="{629DB1F6-A550-49AD-BB9C-84772BE6CC14}" destId="{223E950A-5D6B-4483-A4F9-BA374503C735}" srcOrd="0" destOrd="0" presId="urn:microsoft.com/office/officeart/2005/8/layout/vList3"/>
    <dgm:cxn modelId="{2C2AB667-DA3A-4BDE-B586-118BBA5D1D36}" type="presParOf" srcId="{629DB1F6-A550-49AD-BB9C-84772BE6CC14}" destId="{4FD3D0A6-1552-429A-9047-81FAB418DD60}" srcOrd="1" destOrd="0" presId="urn:microsoft.com/office/officeart/2005/8/layout/vList3"/>
    <dgm:cxn modelId="{A65C073A-B61B-4425-995E-F95D2830B553}" type="presParOf" srcId="{676718E1-2524-44C4-9AE6-58B7793E3811}" destId="{687C64A9-059D-4A55-96ED-91A052A18286}" srcOrd="1" destOrd="0" presId="urn:microsoft.com/office/officeart/2005/8/layout/vList3"/>
    <dgm:cxn modelId="{27CA5ADF-C037-41E4-9601-F4A51737299C}" type="presParOf" srcId="{676718E1-2524-44C4-9AE6-58B7793E3811}" destId="{EB3ECE6A-1E69-4345-8DBE-307DE9CA312C}" srcOrd="2" destOrd="0" presId="urn:microsoft.com/office/officeart/2005/8/layout/vList3"/>
    <dgm:cxn modelId="{575A50DB-4752-4415-9F34-69C2C3737B8E}" type="presParOf" srcId="{EB3ECE6A-1E69-4345-8DBE-307DE9CA312C}" destId="{CD0129E6-8323-4C13-B125-C8A55CA58CC3}" srcOrd="0" destOrd="0" presId="urn:microsoft.com/office/officeart/2005/8/layout/vList3"/>
    <dgm:cxn modelId="{FCBF13C6-3999-4CD4-9437-896F571E7378}" type="presParOf" srcId="{EB3ECE6A-1E69-4345-8DBE-307DE9CA312C}" destId="{F09007E9-F55B-4801-9199-A6ECCEB2EE54}" srcOrd="1" destOrd="0" presId="urn:microsoft.com/office/officeart/2005/8/layout/vList3"/>
    <dgm:cxn modelId="{AD2D2EC2-B448-46C3-895A-D5D311D7D888}" type="presParOf" srcId="{676718E1-2524-44C4-9AE6-58B7793E3811}" destId="{826445C8-B7AF-4A91-9EBC-2C60DE9FB450}" srcOrd="3" destOrd="0" presId="urn:microsoft.com/office/officeart/2005/8/layout/vList3"/>
    <dgm:cxn modelId="{191E8D40-B1B1-4184-AC1A-92D9B03DE8DA}" type="presParOf" srcId="{676718E1-2524-44C4-9AE6-58B7793E3811}" destId="{C762A340-E18D-4851-9DE1-3B9BE782A649}" srcOrd="4" destOrd="0" presId="urn:microsoft.com/office/officeart/2005/8/layout/vList3"/>
    <dgm:cxn modelId="{A26E0A35-1748-441F-A0C3-BED4C7CCEEE6}" type="presParOf" srcId="{C762A340-E18D-4851-9DE1-3B9BE782A649}" destId="{57433411-5C9C-4BC8-954A-30D6728126FD}" srcOrd="0" destOrd="0" presId="urn:microsoft.com/office/officeart/2005/8/layout/vList3"/>
    <dgm:cxn modelId="{83398202-64FF-4A14-B725-7545B22EAC98}" type="presParOf" srcId="{C762A340-E18D-4851-9DE1-3B9BE782A649}" destId="{23078C7E-D562-445F-9B51-015E57B1E34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9FF636-D240-4D4A-8452-CCE8F9DC9A35}" type="doc">
      <dgm:prSet loTypeId="urn:microsoft.com/office/officeart/2005/8/layout/default" loCatId="list" qsTypeId="urn:microsoft.com/office/officeart/2005/8/quickstyle/simple1#307" qsCatId="simple" csTypeId="urn:microsoft.com/office/officeart/2005/8/colors/accent1_2#281" csCatId="accent1"/>
      <dgm:spPr/>
      <dgm:t>
        <a:bodyPr/>
        <a:lstStyle/>
        <a:p>
          <a:endParaRPr lang="ru-RU"/>
        </a:p>
      </dgm:t>
    </dgm:pt>
    <dgm:pt modelId="{025604E9-7F19-4429-80A0-D6EFF9CC4885}">
      <dgm:prSet/>
      <dgm:spPr/>
      <dgm:t>
        <a:bodyPr/>
        <a:lstStyle/>
        <a:p>
          <a:pPr rtl="0"/>
          <a:r>
            <a:rPr lang="ru-RU" dirty="0" smtClean="0">
              <a:solidFill>
                <a:srgbClr val="0000FF"/>
              </a:solidFill>
            </a:rPr>
            <a:t>победы над соперником, </a:t>
          </a:r>
          <a:endParaRPr lang="ru-RU" dirty="0">
            <a:solidFill>
              <a:srgbClr val="0000FF"/>
            </a:solidFill>
          </a:endParaRPr>
        </a:p>
      </dgm:t>
    </dgm:pt>
    <dgm:pt modelId="{0ABB221C-7697-4406-89F0-C0F1D3A2A33F}" type="parTrans" cxnId="{DCDD4E1E-A254-42D1-A7F0-EF3C890209FE}">
      <dgm:prSet/>
      <dgm:spPr/>
      <dgm:t>
        <a:bodyPr/>
        <a:lstStyle/>
        <a:p>
          <a:endParaRPr lang="ru-RU"/>
        </a:p>
      </dgm:t>
    </dgm:pt>
    <dgm:pt modelId="{9E491C3D-3227-4253-8F23-1A02613334C5}" type="sibTrans" cxnId="{DCDD4E1E-A254-42D1-A7F0-EF3C890209FE}">
      <dgm:prSet/>
      <dgm:spPr/>
      <dgm:t>
        <a:bodyPr/>
        <a:lstStyle/>
        <a:p>
          <a:endParaRPr lang="ru-RU"/>
        </a:p>
      </dgm:t>
    </dgm:pt>
    <dgm:pt modelId="{B149EB68-B6D8-4995-85AF-95713098A472}">
      <dgm:prSet/>
      <dgm:spPr/>
      <dgm:t>
        <a:bodyPr/>
        <a:lstStyle/>
        <a:p>
          <a:pPr rtl="0"/>
          <a:r>
            <a:rPr lang="ru-RU" dirty="0" smtClean="0">
              <a:solidFill>
                <a:srgbClr val="C00000"/>
              </a:solidFill>
            </a:rPr>
            <a:t>решения проблем</a:t>
          </a:r>
          <a:r>
            <a:rPr lang="ru-RU" dirty="0" smtClean="0"/>
            <a:t>, </a:t>
          </a:r>
          <a:endParaRPr lang="ru-RU" dirty="0"/>
        </a:p>
      </dgm:t>
    </dgm:pt>
    <dgm:pt modelId="{5DE63245-3F2F-4273-BD2B-89E5A683F33A}" type="parTrans" cxnId="{0BE2BA21-C1D1-4061-B715-DF9A18277D54}">
      <dgm:prSet/>
      <dgm:spPr/>
      <dgm:t>
        <a:bodyPr/>
        <a:lstStyle/>
        <a:p>
          <a:endParaRPr lang="ru-RU"/>
        </a:p>
      </dgm:t>
    </dgm:pt>
    <dgm:pt modelId="{1544ACBE-C498-4D98-BE3B-09383A874318}" type="sibTrans" cxnId="{0BE2BA21-C1D1-4061-B715-DF9A18277D54}">
      <dgm:prSet/>
      <dgm:spPr/>
      <dgm:t>
        <a:bodyPr/>
        <a:lstStyle/>
        <a:p>
          <a:endParaRPr lang="ru-RU"/>
        </a:p>
      </dgm:t>
    </dgm:pt>
    <dgm:pt modelId="{2CB14F4F-EB44-4350-B291-0215044B5CD2}">
      <dgm:prSet/>
      <dgm:spPr/>
      <dgm:t>
        <a:bodyPr/>
        <a:lstStyle/>
        <a:p>
          <a:pPr rtl="0"/>
          <a:r>
            <a:rPr lang="ru-RU" dirty="0" smtClean="0">
              <a:solidFill>
                <a:srgbClr val="0000FF"/>
              </a:solidFill>
            </a:rPr>
            <a:t>исследования,</a:t>
          </a:r>
          <a:r>
            <a:rPr lang="ru-RU" dirty="0" smtClean="0"/>
            <a:t> </a:t>
          </a:r>
          <a:endParaRPr lang="ru-RU" dirty="0"/>
        </a:p>
      </dgm:t>
    </dgm:pt>
    <dgm:pt modelId="{C564B303-F7F5-4452-B8F2-35A24E3D9D20}" type="parTrans" cxnId="{C10A5C7D-61FE-42D8-95BC-A12633291BA5}">
      <dgm:prSet/>
      <dgm:spPr/>
      <dgm:t>
        <a:bodyPr/>
        <a:lstStyle/>
        <a:p>
          <a:endParaRPr lang="ru-RU"/>
        </a:p>
      </dgm:t>
    </dgm:pt>
    <dgm:pt modelId="{0F7530C6-94C3-425A-BD33-119BC28F743B}" type="sibTrans" cxnId="{C10A5C7D-61FE-42D8-95BC-A12633291BA5}">
      <dgm:prSet/>
      <dgm:spPr/>
      <dgm:t>
        <a:bodyPr/>
        <a:lstStyle/>
        <a:p>
          <a:endParaRPr lang="ru-RU"/>
        </a:p>
      </dgm:t>
    </dgm:pt>
    <dgm:pt modelId="{436E51B6-63F1-4843-99C0-33C25693E762}">
      <dgm:prSet/>
      <dgm:spPr/>
      <dgm:t>
        <a:bodyPr/>
        <a:lstStyle/>
        <a:p>
          <a:pPr rtl="0"/>
          <a:r>
            <a:rPr lang="ru-RU" dirty="0" smtClean="0">
              <a:solidFill>
                <a:srgbClr val="C00000"/>
              </a:solidFill>
            </a:rPr>
            <a:t>расслабления, </a:t>
          </a:r>
          <a:endParaRPr lang="ru-RU" dirty="0">
            <a:solidFill>
              <a:srgbClr val="C00000"/>
            </a:solidFill>
          </a:endParaRPr>
        </a:p>
      </dgm:t>
    </dgm:pt>
    <dgm:pt modelId="{17F678A3-7584-48B4-9D86-C118973CCB9A}" type="parTrans" cxnId="{8E5D4A58-7923-4755-BB4D-44BD50C1918F}">
      <dgm:prSet/>
      <dgm:spPr/>
      <dgm:t>
        <a:bodyPr/>
        <a:lstStyle/>
        <a:p>
          <a:endParaRPr lang="ru-RU"/>
        </a:p>
      </dgm:t>
    </dgm:pt>
    <dgm:pt modelId="{B9977EBB-4CF1-46F3-817D-BAA180DF5C5B}" type="sibTrans" cxnId="{8E5D4A58-7923-4755-BB4D-44BD50C1918F}">
      <dgm:prSet/>
      <dgm:spPr/>
      <dgm:t>
        <a:bodyPr/>
        <a:lstStyle/>
        <a:p>
          <a:endParaRPr lang="ru-RU"/>
        </a:p>
      </dgm:t>
    </dgm:pt>
    <dgm:pt modelId="{C4377F02-553D-4207-A963-74E6FA2E2A00}">
      <dgm:prSet/>
      <dgm:spPr/>
      <dgm:t>
        <a:bodyPr/>
        <a:lstStyle/>
        <a:p>
          <a:pPr rtl="0"/>
          <a:r>
            <a:rPr lang="ru-RU" dirty="0" smtClean="0">
              <a:solidFill>
                <a:srgbClr val="0000FF"/>
              </a:solidFill>
            </a:rPr>
            <a:t>командной работы</a:t>
          </a:r>
          <a:r>
            <a:rPr lang="ru-RU" dirty="0" smtClean="0"/>
            <a:t>, </a:t>
          </a:r>
          <a:endParaRPr lang="ru-RU" dirty="0"/>
        </a:p>
      </dgm:t>
    </dgm:pt>
    <dgm:pt modelId="{EF44B1D7-2529-43D6-AEBA-18E4AD2DFB1A}" type="parTrans" cxnId="{D196DEF7-366B-4C25-97E9-7DB06FB675B6}">
      <dgm:prSet/>
      <dgm:spPr/>
      <dgm:t>
        <a:bodyPr/>
        <a:lstStyle/>
        <a:p>
          <a:endParaRPr lang="ru-RU"/>
        </a:p>
      </dgm:t>
    </dgm:pt>
    <dgm:pt modelId="{87919F4D-BD35-425F-9AC6-6DA1A299C919}" type="sibTrans" cxnId="{D196DEF7-366B-4C25-97E9-7DB06FB675B6}">
      <dgm:prSet/>
      <dgm:spPr/>
      <dgm:t>
        <a:bodyPr/>
        <a:lstStyle/>
        <a:p>
          <a:endParaRPr lang="ru-RU"/>
        </a:p>
      </dgm:t>
    </dgm:pt>
    <dgm:pt modelId="{82192902-FE53-48C0-AFE4-3195F576404E}">
      <dgm:prSet/>
      <dgm:spPr/>
      <dgm:t>
        <a:bodyPr/>
        <a:lstStyle/>
        <a:p>
          <a:pPr rtl="0"/>
          <a:r>
            <a:rPr lang="ru-RU" dirty="0" smtClean="0">
              <a:solidFill>
                <a:srgbClr val="C00000"/>
              </a:solidFill>
            </a:rPr>
            <a:t>признания заслуг игроков</a:t>
          </a:r>
          <a:r>
            <a:rPr lang="ru-RU" dirty="0" smtClean="0"/>
            <a:t>, </a:t>
          </a:r>
          <a:endParaRPr lang="ru-RU" dirty="0"/>
        </a:p>
      </dgm:t>
    </dgm:pt>
    <dgm:pt modelId="{618D7A70-3EB8-4236-A470-9C830AD38291}" type="parTrans" cxnId="{E6F3075D-4A74-4EA5-9344-FFB76415A66A}">
      <dgm:prSet/>
      <dgm:spPr/>
      <dgm:t>
        <a:bodyPr/>
        <a:lstStyle/>
        <a:p>
          <a:endParaRPr lang="ru-RU"/>
        </a:p>
      </dgm:t>
    </dgm:pt>
    <dgm:pt modelId="{543B3919-3981-418C-A229-3741EA012080}" type="sibTrans" cxnId="{E6F3075D-4A74-4EA5-9344-FFB76415A66A}">
      <dgm:prSet/>
      <dgm:spPr/>
      <dgm:t>
        <a:bodyPr/>
        <a:lstStyle/>
        <a:p>
          <a:endParaRPr lang="ru-RU"/>
        </a:p>
      </dgm:t>
    </dgm:pt>
    <dgm:pt modelId="{BC76D285-B4E6-428C-B688-1BBAAB99B315}">
      <dgm:prSet/>
      <dgm:spPr/>
      <dgm:t>
        <a:bodyPr/>
        <a:lstStyle/>
        <a:p>
          <a:pPr rtl="0"/>
          <a:r>
            <a:rPr lang="ru-RU" dirty="0" smtClean="0">
              <a:solidFill>
                <a:srgbClr val="0000FF"/>
              </a:solidFill>
            </a:rPr>
            <a:t>создания коллекций (</a:t>
          </a:r>
          <a:r>
            <a:rPr lang="ru-RU" dirty="0" err="1" smtClean="0">
              <a:solidFill>
                <a:srgbClr val="0000FF"/>
              </a:solidFill>
            </a:rPr>
            <a:t>бэджей</a:t>
          </a:r>
          <a:r>
            <a:rPr lang="ru-RU" dirty="0" smtClean="0">
              <a:solidFill>
                <a:srgbClr val="0000FF"/>
              </a:solidFill>
            </a:rPr>
            <a:t> и пр.), </a:t>
          </a:r>
          <a:endParaRPr lang="ru-RU" dirty="0">
            <a:solidFill>
              <a:srgbClr val="0000FF"/>
            </a:solidFill>
          </a:endParaRPr>
        </a:p>
      </dgm:t>
    </dgm:pt>
    <dgm:pt modelId="{C8697F7E-50E1-4F1D-BCF2-BAD070F70F79}" type="parTrans" cxnId="{0E886EA6-4B11-44A4-8DCD-F10E664FD6D7}">
      <dgm:prSet/>
      <dgm:spPr/>
      <dgm:t>
        <a:bodyPr/>
        <a:lstStyle/>
        <a:p>
          <a:endParaRPr lang="ru-RU"/>
        </a:p>
      </dgm:t>
    </dgm:pt>
    <dgm:pt modelId="{1D893C78-DFAC-46D7-AB67-362EAA164BBB}" type="sibTrans" cxnId="{0E886EA6-4B11-44A4-8DCD-F10E664FD6D7}">
      <dgm:prSet/>
      <dgm:spPr/>
      <dgm:t>
        <a:bodyPr/>
        <a:lstStyle/>
        <a:p>
          <a:endParaRPr lang="ru-RU"/>
        </a:p>
      </dgm:t>
    </dgm:pt>
    <dgm:pt modelId="{C1E100A4-A044-4E9A-B035-E48A3785EE62}">
      <dgm:prSet/>
      <dgm:spPr/>
      <dgm:t>
        <a:bodyPr/>
        <a:lstStyle/>
        <a:p>
          <a:pPr rtl="0"/>
          <a:r>
            <a:rPr lang="ru-RU" dirty="0" smtClean="0">
              <a:solidFill>
                <a:srgbClr val="C00000"/>
              </a:solidFill>
            </a:rPr>
            <a:t>сюрпризов, </a:t>
          </a:r>
          <a:endParaRPr lang="ru-RU" dirty="0">
            <a:solidFill>
              <a:srgbClr val="C00000"/>
            </a:solidFill>
          </a:endParaRPr>
        </a:p>
      </dgm:t>
    </dgm:pt>
    <dgm:pt modelId="{D0B698C2-F765-4314-AEAC-8446407ECC99}" type="parTrans" cxnId="{B7E4F883-13D5-4ACD-9A97-96FB7DD4EA73}">
      <dgm:prSet/>
      <dgm:spPr/>
      <dgm:t>
        <a:bodyPr/>
        <a:lstStyle/>
        <a:p>
          <a:endParaRPr lang="ru-RU"/>
        </a:p>
      </dgm:t>
    </dgm:pt>
    <dgm:pt modelId="{C7C48742-0419-4FAC-ACE6-D374383BAC39}" type="sibTrans" cxnId="{B7E4F883-13D5-4ACD-9A97-96FB7DD4EA73}">
      <dgm:prSet/>
      <dgm:spPr/>
      <dgm:t>
        <a:bodyPr/>
        <a:lstStyle/>
        <a:p>
          <a:endParaRPr lang="ru-RU"/>
        </a:p>
      </dgm:t>
    </dgm:pt>
    <dgm:pt modelId="{437822D5-39F2-4449-A5A8-AF0AE99636D7}">
      <dgm:prSet/>
      <dgm:spPr/>
      <dgm:t>
        <a:bodyPr/>
        <a:lstStyle/>
        <a:p>
          <a:pPr rtl="0"/>
          <a:r>
            <a:rPr lang="ru-RU" dirty="0" smtClean="0">
              <a:solidFill>
                <a:srgbClr val="0000FF"/>
              </a:solidFill>
            </a:rPr>
            <a:t>обмена,</a:t>
          </a:r>
          <a:endParaRPr lang="ru-RU" dirty="0">
            <a:solidFill>
              <a:srgbClr val="0000FF"/>
            </a:solidFill>
          </a:endParaRPr>
        </a:p>
      </dgm:t>
    </dgm:pt>
    <dgm:pt modelId="{532864A3-F3BA-4D40-8978-3FC82C7305C7}" type="parTrans" cxnId="{21694B96-B897-41A7-ACC3-CD20239EAC45}">
      <dgm:prSet/>
      <dgm:spPr/>
      <dgm:t>
        <a:bodyPr/>
        <a:lstStyle/>
        <a:p>
          <a:endParaRPr lang="ru-RU"/>
        </a:p>
      </dgm:t>
    </dgm:pt>
    <dgm:pt modelId="{B73DE0F4-6894-4582-85F3-E35CCCE05C49}" type="sibTrans" cxnId="{21694B96-B897-41A7-ACC3-CD20239EAC45}">
      <dgm:prSet/>
      <dgm:spPr/>
      <dgm:t>
        <a:bodyPr/>
        <a:lstStyle/>
        <a:p>
          <a:endParaRPr lang="ru-RU"/>
        </a:p>
      </dgm:t>
    </dgm:pt>
    <dgm:pt modelId="{32085F4E-995E-48F5-9D4E-B75AAD44B78E}">
      <dgm:prSet/>
      <dgm:spPr/>
      <dgm:t>
        <a:bodyPr/>
        <a:lstStyle/>
        <a:p>
          <a:pPr rtl="0"/>
          <a:r>
            <a:rPr lang="ru-RU" dirty="0" smtClean="0">
              <a:solidFill>
                <a:srgbClr val="0000FF"/>
              </a:solidFill>
            </a:rPr>
            <a:t>ролевой игры</a:t>
          </a:r>
          <a:endParaRPr lang="ru-RU" dirty="0">
            <a:solidFill>
              <a:srgbClr val="0000FF"/>
            </a:solidFill>
          </a:endParaRPr>
        </a:p>
      </dgm:t>
    </dgm:pt>
    <dgm:pt modelId="{DB05DB0D-ED54-45AB-A570-A67D76C39EFF}" type="parTrans" cxnId="{B61857E2-A97F-43BF-A2CE-DCF0006AFD3B}">
      <dgm:prSet/>
      <dgm:spPr/>
      <dgm:t>
        <a:bodyPr/>
        <a:lstStyle/>
        <a:p>
          <a:endParaRPr lang="ru-RU"/>
        </a:p>
      </dgm:t>
    </dgm:pt>
    <dgm:pt modelId="{2687F0E3-4F7F-482F-9B0E-D83FA53FEA15}" type="sibTrans" cxnId="{B61857E2-A97F-43BF-A2CE-DCF0006AFD3B}">
      <dgm:prSet/>
      <dgm:spPr/>
      <dgm:t>
        <a:bodyPr/>
        <a:lstStyle/>
        <a:p>
          <a:endParaRPr lang="ru-RU"/>
        </a:p>
      </dgm:t>
    </dgm:pt>
    <dgm:pt modelId="{5559E6C2-78CE-4BC4-8DAD-B4D03F26433D}">
      <dgm:prSet/>
      <dgm:spPr/>
      <dgm:t>
        <a:bodyPr/>
        <a:lstStyle/>
        <a:p>
          <a:pPr rtl="0"/>
          <a:r>
            <a:rPr lang="ru-RU" dirty="0" err="1" smtClean="0">
              <a:solidFill>
                <a:srgbClr val="C00000"/>
              </a:solidFill>
            </a:rPr>
            <a:t>кастомизации</a:t>
          </a:r>
          <a:r>
            <a:rPr lang="ru-RU" dirty="0" smtClean="0">
              <a:solidFill>
                <a:srgbClr val="C00000"/>
              </a:solidFill>
            </a:rPr>
            <a:t> (мы сами выбрали название для команды)</a:t>
          </a:r>
          <a:endParaRPr lang="ru-RU" dirty="0">
            <a:solidFill>
              <a:srgbClr val="C00000"/>
            </a:solidFill>
          </a:endParaRPr>
        </a:p>
      </dgm:t>
    </dgm:pt>
    <dgm:pt modelId="{E4C36B80-99C6-4A6F-8856-E76688D1C553}" type="parTrans" cxnId="{B7DC60C1-3932-438E-85AD-B07F3BB99E4E}">
      <dgm:prSet/>
      <dgm:spPr/>
      <dgm:t>
        <a:bodyPr/>
        <a:lstStyle/>
        <a:p>
          <a:endParaRPr lang="ru-RU"/>
        </a:p>
      </dgm:t>
    </dgm:pt>
    <dgm:pt modelId="{C8475D93-5E1C-40DC-96A1-BE93AFEE5184}" type="sibTrans" cxnId="{B7DC60C1-3932-438E-85AD-B07F3BB99E4E}">
      <dgm:prSet/>
      <dgm:spPr/>
      <dgm:t>
        <a:bodyPr/>
        <a:lstStyle/>
        <a:p>
          <a:endParaRPr lang="ru-RU"/>
        </a:p>
      </dgm:t>
    </dgm:pt>
    <dgm:pt modelId="{580B0C32-7B13-44E9-A8FF-08D4C3EA34D7}">
      <dgm:prSet/>
      <dgm:spPr/>
      <dgm:t>
        <a:bodyPr/>
        <a:lstStyle/>
        <a:p>
          <a:pPr rtl="0"/>
          <a:r>
            <a:rPr lang="ru-RU" dirty="0" smtClean="0">
              <a:solidFill>
                <a:srgbClr val="0000FF"/>
              </a:solidFill>
            </a:rPr>
            <a:t>Валяния </a:t>
          </a:r>
          <a:r>
            <a:rPr lang="ru-RU" dirty="0" err="1" smtClean="0">
              <a:solidFill>
                <a:srgbClr val="0000FF"/>
              </a:solidFill>
            </a:rPr>
            <a:t>дурака</a:t>
          </a:r>
          <a:r>
            <a:rPr lang="ru-RU" dirty="0" smtClean="0">
              <a:solidFill>
                <a:srgbClr val="0000FF"/>
              </a:solidFill>
            </a:rPr>
            <a:t> (выбор «прикольного» названия для команды). </a:t>
          </a:r>
          <a:endParaRPr lang="ru-RU" dirty="0">
            <a:solidFill>
              <a:srgbClr val="0000FF"/>
            </a:solidFill>
          </a:endParaRPr>
        </a:p>
      </dgm:t>
    </dgm:pt>
    <dgm:pt modelId="{46F2EB3E-3C52-4C4A-BA24-97B59625C2C1}" type="parTrans" cxnId="{E625E731-9994-41CC-BE72-9B3539C47699}">
      <dgm:prSet/>
      <dgm:spPr/>
      <dgm:t>
        <a:bodyPr/>
        <a:lstStyle/>
        <a:p>
          <a:endParaRPr lang="ru-RU"/>
        </a:p>
      </dgm:t>
    </dgm:pt>
    <dgm:pt modelId="{C9513D57-DD38-4A56-A2C3-598603C54A8F}" type="sibTrans" cxnId="{E625E731-9994-41CC-BE72-9B3539C47699}">
      <dgm:prSet/>
      <dgm:spPr/>
      <dgm:t>
        <a:bodyPr/>
        <a:lstStyle/>
        <a:p>
          <a:endParaRPr lang="ru-RU"/>
        </a:p>
      </dgm:t>
    </dgm:pt>
    <dgm:pt modelId="{EC3CFDDA-93A0-405C-AC51-EBAAC617D78E}" type="pres">
      <dgm:prSet presAssocID="{1F9FF636-D240-4D4A-8452-CCE8F9DC9A35}" presName="diagram" presStyleCnt="0">
        <dgm:presLayoutVars>
          <dgm:dir/>
          <dgm:resizeHandles val="exact"/>
        </dgm:presLayoutVars>
      </dgm:prSet>
      <dgm:spPr/>
      <dgm:t>
        <a:bodyPr/>
        <a:lstStyle/>
        <a:p>
          <a:endParaRPr lang="ru-RU"/>
        </a:p>
      </dgm:t>
    </dgm:pt>
    <dgm:pt modelId="{DA3B24F4-0C9B-4342-931C-4A5F751D55FA}" type="pres">
      <dgm:prSet presAssocID="{025604E9-7F19-4429-80A0-D6EFF9CC4885}" presName="node" presStyleLbl="node1" presStyleIdx="0" presStyleCnt="12">
        <dgm:presLayoutVars>
          <dgm:bulletEnabled val="1"/>
        </dgm:presLayoutVars>
      </dgm:prSet>
      <dgm:spPr/>
      <dgm:t>
        <a:bodyPr/>
        <a:lstStyle/>
        <a:p>
          <a:endParaRPr lang="ru-RU"/>
        </a:p>
      </dgm:t>
    </dgm:pt>
    <dgm:pt modelId="{59D352AA-85CB-443C-80AB-3B6546BFF937}" type="pres">
      <dgm:prSet presAssocID="{9E491C3D-3227-4253-8F23-1A02613334C5}" presName="sibTrans" presStyleCnt="0"/>
      <dgm:spPr/>
    </dgm:pt>
    <dgm:pt modelId="{86219644-43C7-4767-95A0-9D7EF5C832B9}" type="pres">
      <dgm:prSet presAssocID="{B149EB68-B6D8-4995-85AF-95713098A472}" presName="node" presStyleLbl="node1" presStyleIdx="1" presStyleCnt="12">
        <dgm:presLayoutVars>
          <dgm:bulletEnabled val="1"/>
        </dgm:presLayoutVars>
      </dgm:prSet>
      <dgm:spPr/>
      <dgm:t>
        <a:bodyPr/>
        <a:lstStyle/>
        <a:p>
          <a:endParaRPr lang="ru-RU"/>
        </a:p>
      </dgm:t>
    </dgm:pt>
    <dgm:pt modelId="{E5B915F2-ACFA-4CDA-8343-478DBA3EB099}" type="pres">
      <dgm:prSet presAssocID="{1544ACBE-C498-4D98-BE3B-09383A874318}" presName="sibTrans" presStyleCnt="0"/>
      <dgm:spPr/>
    </dgm:pt>
    <dgm:pt modelId="{0B8CE0D6-C9B6-4634-821F-7FA1D0153264}" type="pres">
      <dgm:prSet presAssocID="{2CB14F4F-EB44-4350-B291-0215044B5CD2}" presName="node" presStyleLbl="node1" presStyleIdx="2" presStyleCnt="12">
        <dgm:presLayoutVars>
          <dgm:bulletEnabled val="1"/>
        </dgm:presLayoutVars>
      </dgm:prSet>
      <dgm:spPr/>
      <dgm:t>
        <a:bodyPr/>
        <a:lstStyle/>
        <a:p>
          <a:endParaRPr lang="ru-RU"/>
        </a:p>
      </dgm:t>
    </dgm:pt>
    <dgm:pt modelId="{E77DB946-E604-41C2-8EE3-30527437C6B4}" type="pres">
      <dgm:prSet presAssocID="{0F7530C6-94C3-425A-BD33-119BC28F743B}" presName="sibTrans" presStyleCnt="0"/>
      <dgm:spPr/>
    </dgm:pt>
    <dgm:pt modelId="{52EE7DD9-26BC-4E0D-8BBA-FC893A9A61BF}" type="pres">
      <dgm:prSet presAssocID="{436E51B6-63F1-4843-99C0-33C25693E762}" presName="node" presStyleLbl="node1" presStyleIdx="3" presStyleCnt="12">
        <dgm:presLayoutVars>
          <dgm:bulletEnabled val="1"/>
        </dgm:presLayoutVars>
      </dgm:prSet>
      <dgm:spPr/>
      <dgm:t>
        <a:bodyPr/>
        <a:lstStyle/>
        <a:p>
          <a:endParaRPr lang="ru-RU"/>
        </a:p>
      </dgm:t>
    </dgm:pt>
    <dgm:pt modelId="{8D1B31DE-62FE-42E1-AB4D-37940F005E42}" type="pres">
      <dgm:prSet presAssocID="{B9977EBB-4CF1-46F3-817D-BAA180DF5C5B}" presName="sibTrans" presStyleCnt="0"/>
      <dgm:spPr/>
    </dgm:pt>
    <dgm:pt modelId="{F241179D-E337-4E1F-BCE9-BE5841804545}" type="pres">
      <dgm:prSet presAssocID="{C4377F02-553D-4207-A963-74E6FA2E2A00}" presName="node" presStyleLbl="node1" presStyleIdx="4" presStyleCnt="12">
        <dgm:presLayoutVars>
          <dgm:bulletEnabled val="1"/>
        </dgm:presLayoutVars>
      </dgm:prSet>
      <dgm:spPr/>
      <dgm:t>
        <a:bodyPr/>
        <a:lstStyle/>
        <a:p>
          <a:endParaRPr lang="ru-RU"/>
        </a:p>
      </dgm:t>
    </dgm:pt>
    <dgm:pt modelId="{D3380276-B2EE-435C-BF04-96E12EDCF77F}" type="pres">
      <dgm:prSet presAssocID="{87919F4D-BD35-425F-9AC6-6DA1A299C919}" presName="sibTrans" presStyleCnt="0"/>
      <dgm:spPr/>
    </dgm:pt>
    <dgm:pt modelId="{308E277F-BA44-4D2A-A970-BF9027A237B0}" type="pres">
      <dgm:prSet presAssocID="{82192902-FE53-48C0-AFE4-3195F576404E}" presName="node" presStyleLbl="node1" presStyleIdx="5" presStyleCnt="12">
        <dgm:presLayoutVars>
          <dgm:bulletEnabled val="1"/>
        </dgm:presLayoutVars>
      </dgm:prSet>
      <dgm:spPr/>
      <dgm:t>
        <a:bodyPr/>
        <a:lstStyle/>
        <a:p>
          <a:endParaRPr lang="ru-RU"/>
        </a:p>
      </dgm:t>
    </dgm:pt>
    <dgm:pt modelId="{C2D01DC1-3C0A-4946-858D-6917769951E6}" type="pres">
      <dgm:prSet presAssocID="{543B3919-3981-418C-A229-3741EA012080}" presName="sibTrans" presStyleCnt="0"/>
      <dgm:spPr/>
    </dgm:pt>
    <dgm:pt modelId="{BC262309-F183-4728-A410-17BABB2F6E1C}" type="pres">
      <dgm:prSet presAssocID="{BC76D285-B4E6-428C-B688-1BBAAB99B315}" presName="node" presStyleLbl="node1" presStyleIdx="6" presStyleCnt="12">
        <dgm:presLayoutVars>
          <dgm:bulletEnabled val="1"/>
        </dgm:presLayoutVars>
      </dgm:prSet>
      <dgm:spPr/>
      <dgm:t>
        <a:bodyPr/>
        <a:lstStyle/>
        <a:p>
          <a:endParaRPr lang="ru-RU"/>
        </a:p>
      </dgm:t>
    </dgm:pt>
    <dgm:pt modelId="{4BBB3E21-9F83-4818-8924-3E760CF9E148}" type="pres">
      <dgm:prSet presAssocID="{1D893C78-DFAC-46D7-AB67-362EAA164BBB}" presName="sibTrans" presStyleCnt="0"/>
      <dgm:spPr/>
    </dgm:pt>
    <dgm:pt modelId="{6BB62D5A-4812-42C1-8D2F-5EC8F6FB111A}" type="pres">
      <dgm:prSet presAssocID="{C1E100A4-A044-4E9A-B035-E48A3785EE62}" presName="node" presStyleLbl="node1" presStyleIdx="7" presStyleCnt="12">
        <dgm:presLayoutVars>
          <dgm:bulletEnabled val="1"/>
        </dgm:presLayoutVars>
      </dgm:prSet>
      <dgm:spPr/>
      <dgm:t>
        <a:bodyPr/>
        <a:lstStyle/>
        <a:p>
          <a:endParaRPr lang="ru-RU"/>
        </a:p>
      </dgm:t>
    </dgm:pt>
    <dgm:pt modelId="{C3F160C3-4C58-49C1-B10A-E1B0828CB738}" type="pres">
      <dgm:prSet presAssocID="{C7C48742-0419-4FAC-ACE6-D374383BAC39}" presName="sibTrans" presStyleCnt="0"/>
      <dgm:spPr/>
    </dgm:pt>
    <dgm:pt modelId="{95268586-4C3B-431A-98FE-336844953521}" type="pres">
      <dgm:prSet presAssocID="{437822D5-39F2-4449-A5A8-AF0AE99636D7}" presName="node" presStyleLbl="node1" presStyleIdx="8" presStyleCnt="12">
        <dgm:presLayoutVars>
          <dgm:bulletEnabled val="1"/>
        </dgm:presLayoutVars>
      </dgm:prSet>
      <dgm:spPr/>
      <dgm:t>
        <a:bodyPr/>
        <a:lstStyle/>
        <a:p>
          <a:endParaRPr lang="ru-RU"/>
        </a:p>
      </dgm:t>
    </dgm:pt>
    <dgm:pt modelId="{C7B03375-8204-43AA-A98B-EC2A91CDB0D4}" type="pres">
      <dgm:prSet presAssocID="{B73DE0F4-6894-4582-85F3-E35CCCE05C49}" presName="sibTrans" presStyleCnt="0"/>
      <dgm:spPr/>
    </dgm:pt>
    <dgm:pt modelId="{B4DDDCA8-E07F-4AA6-A86E-BD1F2194852D}" type="pres">
      <dgm:prSet presAssocID="{32085F4E-995E-48F5-9D4E-B75AAD44B78E}" presName="node" presStyleLbl="node1" presStyleIdx="9" presStyleCnt="12">
        <dgm:presLayoutVars>
          <dgm:bulletEnabled val="1"/>
        </dgm:presLayoutVars>
      </dgm:prSet>
      <dgm:spPr/>
      <dgm:t>
        <a:bodyPr/>
        <a:lstStyle/>
        <a:p>
          <a:endParaRPr lang="ru-RU"/>
        </a:p>
      </dgm:t>
    </dgm:pt>
    <dgm:pt modelId="{7963EC4B-691C-4EA3-87E0-C979C796642A}" type="pres">
      <dgm:prSet presAssocID="{2687F0E3-4F7F-482F-9B0E-D83FA53FEA15}" presName="sibTrans" presStyleCnt="0"/>
      <dgm:spPr/>
    </dgm:pt>
    <dgm:pt modelId="{88D4A6E7-A9DA-4CA9-9FF7-10815E1C6A71}" type="pres">
      <dgm:prSet presAssocID="{5559E6C2-78CE-4BC4-8DAD-B4D03F26433D}" presName="node" presStyleLbl="node1" presStyleIdx="10" presStyleCnt="12">
        <dgm:presLayoutVars>
          <dgm:bulletEnabled val="1"/>
        </dgm:presLayoutVars>
      </dgm:prSet>
      <dgm:spPr/>
      <dgm:t>
        <a:bodyPr/>
        <a:lstStyle/>
        <a:p>
          <a:endParaRPr lang="ru-RU"/>
        </a:p>
      </dgm:t>
    </dgm:pt>
    <dgm:pt modelId="{1CA72637-2C4B-4D47-B7B8-263564191D4D}" type="pres">
      <dgm:prSet presAssocID="{C8475D93-5E1C-40DC-96A1-BE93AFEE5184}" presName="sibTrans" presStyleCnt="0"/>
      <dgm:spPr/>
    </dgm:pt>
    <dgm:pt modelId="{F2B2A1ED-3E0B-40B6-9F8F-46CB1D3E61BF}" type="pres">
      <dgm:prSet presAssocID="{580B0C32-7B13-44E9-A8FF-08D4C3EA34D7}" presName="node" presStyleLbl="node1" presStyleIdx="11" presStyleCnt="12">
        <dgm:presLayoutVars>
          <dgm:bulletEnabled val="1"/>
        </dgm:presLayoutVars>
      </dgm:prSet>
      <dgm:spPr/>
      <dgm:t>
        <a:bodyPr/>
        <a:lstStyle/>
        <a:p>
          <a:endParaRPr lang="ru-RU"/>
        </a:p>
      </dgm:t>
    </dgm:pt>
  </dgm:ptLst>
  <dgm:cxnLst>
    <dgm:cxn modelId="{B61857E2-A97F-43BF-A2CE-DCF0006AFD3B}" srcId="{1F9FF636-D240-4D4A-8452-CCE8F9DC9A35}" destId="{32085F4E-995E-48F5-9D4E-B75AAD44B78E}" srcOrd="9" destOrd="0" parTransId="{DB05DB0D-ED54-45AB-A570-A67D76C39EFF}" sibTransId="{2687F0E3-4F7F-482F-9B0E-D83FA53FEA15}"/>
    <dgm:cxn modelId="{ECE1ACC4-97C6-4216-A6D9-7F3A3D9F7EFA}" type="presOf" srcId="{BC76D285-B4E6-428C-B688-1BBAAB99B315}" destId="{BC262309-F183-4728-A410-17BABB2F6E1C}" srcOrd="0" destOrd="0" presId="urn:microsoft.com/office/officeart/2005/8/layout/default"/>
    <dgm:cxn modelId="{EF735A09-9AAF-4246-99DC-B3D3A6A9CB29}" type="presOf" srcId="{C1E100A4-A044-4E9A-B035-E48A3785EE62}" destId="{6BB62D5A-4812-42C1-8D2F-5EC8F6FB111A}" srcOrd="0" destOrd="0" presId="urn:microsoft.com/office/officeart/2005/8/layout/default"/>
    <dgm:cxn modelId="{61368853-3E3B-464E-9D9F-6E9538847DF0}" type="presOf" srcId="{2CB14F4F-EB44-4350-B291-0215044B5CD2}" destId="{0B8CE0D6-C9B6-4634-821F-7FA1D0153264}" srcOrd="0" destOrd="0" presId="urn:microsoft.com/office/officeart/2005/8/layout/default"/>
    <dgm:cxn modelId="{9F3018FD-1AFE-496A-8233-BF3234FFF5DD}" type="presOf" srcId="{32085F4E-995E-48F5-9D4E-B75AAD44B78E}" destId="{B4DDDCA8-E07F-4AA6-A86E-BD1F2194852D}" srcOrd="0" destOrd="0" presId="urn:microsoft.com/office/officeart/2005/8/layout/default"/>
    <dgm:cxn modelId="{925F9B3A-5EA5-44F3-86FF-A1FCFC7FBAAA}" type="presOf" srcId="{82192902-FE53-48C0-AFE4-3195F576404E}" destId="{308E277F-BA44-4D2A-A970-BF9027A237B0}" srcOrd="0" destOrd="0" presId="urn:microsoft.com/office/officeart/2005/8/layout/default"/>
    <dgm:cxn modelId="{DDF175D3-84A5-4711-9ACD-A47CB1583865}" type="presOf" srcId="{025604E9-7F19-4429-80A0-D6EFF9CC4885}" destId="{DA3B24F4-0C9B-4342-931C-4A5F751D55FA}" srcOrd="0" destOrd="0" presId="urn:microsoft.com/office/officeart/2005/8/layout/default"/>
    <dgm:cxn modelId="{8E5D4A58-7923-4755-BB4D-44BD50C1918F}" srcId="{1F9FF636-D240-4D4A-8452-CCE8F9DC9A35}" destId="{436E51B6-63F1-4843-99C0-33C25693E762}" srcOrd="3" destOrd="0" parTransId="{17F678A3-7584-48B4-9D86-C118973CCB9A}" sibTransId="{B9977EBB-4CF1-46F3-817D-BAA180DF5C5B}"/>
    <dgm:cxn modelId="{4CBAC890-FE86-4ACE-916F-871ABE6E6C3F}" type="presOf" srcId="{B149EB68-B6D8-4995-85AF-95713098A472}" destId="{86219644-43C7-4767-95A0-9D7EF5C832B9}" srcOrd="0" destOrd="0" presId="urn:microsoft.com/office/officeart/2005/8/layout/default"/>
    <dgm:cxn modelId="{0BE2BA21-C1D1-4061-B715-DF9A18277D54}" srcId="{1F9FF636-D240-4D4A-8452-CCE8F9DC9A35}" destId="{B149EB68-B6D8-4995-85AF-95713098A472}" srcOrd="1" destOrd="0" parTransId="{5DE63245-3F2F-4273-BD2B-89E5A683F33A}" sibTransId="{1544ACBE-C498-4D98-BE3B-09383A874318}"/>
    <dgm:cxn modelId="{D196DEF7-366B-4C25-97E9-7DB06FB675B6}" srcId="{1F9FF636-D240-4D4A-8452-CCE8F9DC9A35}" destId="{C4377F02-553D-4207-A963-74E6FA2E2A00}" srcOrd="4" destOrd="0" parTransId="{EF44B1D7-2529-43D6-AEBA-18E4AD2DFB1A}" sibTransId="{87919F4D-BD35-425F-9AC6-6DA1A299C919}"/>
    <dgm:cxn modelId="{21694B96-B897-41A7-ACC3-CD20239EAC45}" srcId="{1F9FF636-D240-4D4A-8452-CCE8F9DC9A35}" destId="{437822D5-39F2-4449-A5A8-AF0AE99636D7}" srcOrd="8" destOrd="0" parTransId="{532864A3-F3BA-4D40-8978-3FC82C7305C7}" sibTransId="{B73DE0F4-6894-4582-85F3-E35CCCE05C49}"/>
    <dgm:cxn modelId="{E625E731-9994-41CC-BE72-9B3539C47699}" srcId="{1F9FF636-D240-4D4A-8452-CCE8F9DC9A35}" destId="{580B0C32-7B13-44E9-A8FF-08D4C3EA34D7}" srcOrd="11" destOrd="0" parTransId="{46F2EB3E-3C52-4C4A-BA24-97B59625C2C1}" sibTransId="{C9513D57-DD38-4A56-A2C3-598603C54A8F}"/>
    <dgm:cxn modelId="{0E886EA6-4B11-44A4-8DCD-F10E664FD6D7}" srcId="{1F9FF636-D240-4D4A-8452-CCE8F9DC9A35}" destId="{BC76D285-B4E6-428C-B688-1BBAAB99B315}" srcOrd="6" destOrd="0" parTransId="{C8697F7E-50E1-4F1D-BCF2-BAD070F70F79}" sibTransId="{1D893C78-DFAC-46D7-AB67-362EAA164BBB}"/>
    <dgm:cxn modelId="{C126BDFF-CBBB-4937-B0D6-6B47A02772F5}" type="presOf" srcId="{1F9FF636-D240-4D4A-8452-CCE8F9DC9A35}" destId="{EC3CFDDA-93A0-405C-AC51-EBAAC617D78E}" srcOrd="0" destOrd="0" presId="urn:microsoft.com/office/officeart/2005/8/layout/default"/>
    <dgm:cxn modelId="{D1395637-1692-4CE6-8D8C-A0D71A3242CF}" type="presOf" srcId="{437822D5-39F2-4449-A5A8-AF0AE99636D7}" destId="{95268586-4C3B-431A-98FE-336844953521}" srcOrd="0" destOrd="0" presId="urn:microsoft.com/office/officeart/2005/8/layout/default"/>
    <dgm:cxn modelId="{E8572947-8BA7-4F99-99FE-B02B2EC50BF0}" type="presOf" srcId="{C4377F02-553D-4207-A963-74E6FA2E2A00}" destId="{F241179D-E337-4E1F-BCE9-BE5841804545}" srcOrd="0" destOrd="0" presId="urn:microsoft.com/office/officeart/2005/8/layout/default"/>
    <dgm:cxn modelId="{C10A5C7D-61FE-42D8-95BC-A12633291BA5}" srcId="{1F9FF636-D240-4D4A-8452-CCE8F9DC9A35}" destId="{2CB14F4F-EB44-4350-B291-0215044B5CD2}" srcOrd="2" destOrd="0" parTransId="{C564B303-F7F5-4452-B8F2-35A24E3D9D20}" sibTransId="{0F7530C6-94C3-425A-BD33-119BC28F743B}"/>
    <dgm:cxn modelId="{B7E4F883-13D5-4ACD-9A97-96FB7DD4EA73}" srcId="{1F9FF636-D240-4D4A-8452-CCE8F9DC9A35}" destId="{C1E100A4-A044-4E9A-B035-E48A3785EE62}" srcOrd="7" destOrd="0" parTransId="{D0B698C2-F765-4314-AEAC-8446407ECC99}" sibTransId="{C7C48742-0419-4FAC-ACE6-D374383BAC39}"/>
    <dgm:cxn modelId="{05EAC904-8939-4D3F-BCD3-D44FAB7593A1}" type="presOf" srcId="{580B0C32-7B13-44E9-A8FF-08D4C3EA34D7}" destId="{F2B2A1ED-3E0B-40B6-9F8F-46CB1D3E61BF}" srcOrd="0" destOrd="0" presId="urn:microsoft.com/office/officeart/2005/8/layout/default"/>
    <dgm:cxn modelId="{E0D1A65A-EFBE-43BB-AD85-C6B677787B27}" type="presOf" srcId="{436E51B6-63F1-4843-99C0-33C25693E762}" destId="{52EE7DD9-26BC-4E0D-8BBA-FC893A9A61BF}" srcOrd="0" destOrd="0" presId="urn:microsoft.com/office/officeart/2005/8/layout/default"/>
    <dgm:cxn modelId="{CB7E3C2D-8E72-4705-9D78-E721E7E34A26}" type="presOf" srcId="{5559E6C2-78CE-4BC4-8DAD-B4D03F26433D}" destId="{88D4A6E7-A9DA-4CA9-9FF7-10815E1C6A71}" srcOrd="0" destOrd="0" presId="urn:microsoft.com/office/officeart/2005/8/layout/default"/>
    <dgm:cxn modelId="{DCDD4E1E-A254-42D1-A7F0-EF3C890209FE}" srcId="{1F9FF636-D240-4D4A-8452-CCE8F9DC9A35}" destId="{025604E9-7F19-4429-80A0-D6EFF9CC4885}" srcOrd="0" destOrd="0" parTransId="{0ABB221C-7697-4406-89F0-C0F1D3A2A33F}" sibTransId="{9E491C3D-3227-4253-8F23-1A02613334C5}"/>
    <dgm:cxn modelId="{E6F3075D-4A74-4EA5-9344-FFB76415A66A}" srcId="{1F9FF636-D240-4D4A-8452-CCE8F9DC9A35}" destId="{82192902-FE53-48C0-AFE4-3195F576404E}" srcOrd="5" destOrd="0" parTransId="{618D7A70-3EB8-4236-A470-9C830AD38291}" sibTransId="{543B3919-3981-418C-A229-3741EA012080}"/>
    <dgm:cxn modelId="{B7DC60C1-3932-438E-85AD-B07F3BB99E4E}" srcId="{1F9FF636-D240-4D4A-8452-CCE8F9DC9A35}" destId="{5559E6C2-78CE-4BC4-8DAD-B4D03F26433D}" srcOrd="10" destOrd="0" parTransId="{E4C36B80-99C6-4A6F-8856-E76688D1C553}" sibTransId="{C8475D93-5E1C-40DC-96A1-BE93AFEE5184}"/>
    <dgm:cxn modelId="{020CB3A3-AA85-475D-AA49-3469B2EB5EEF}" type="presParOf" srcId="{EC3CFDDA-93A0-405C-AC51-EBAAC617D78E}" destId="{DA3B24F4-0C9B-4342-931C-4A5F751D55FA}" srcOrd="0" destOrd="0" presId="urn:microsoft.com/office/officeart/2005/8/layout/default"/>
    <dgm:cxn modelId="{25BD06DF-8D82-4B50-A0C1-F55F42C96C12}" type="presParOf" srcId="{EC3CFDDA-93A0-405C-AC51-EBAAC617D78E}" destId="{59D352AA-85CB-443C-80AB-3B6546BFF937}" srcOrd="1" destOrd="0" presId="urn:microsoft.com/office/officeart/2005/8/layout/default"/>
    <dgm:cxn modelId="{8CAF6B9D-D15F-409B-96D3-FD702CFD6907}" type="presParOf" srcId="{EC3CFDDA-93A0-405C-AC51-EBAAC617D78E}" destId="{86219644-43C7-4767-95A0-9D7EF5C832B9}" srcOrd="2" destOrd="0" presId="urn:microsoft.com/office/officeart/2005/8/layout/default"/>
    <dgm:cxn modelId="{85F0DC7B-C730-40C9-B48B-DFA7C785C575}" type="presParOf" srcId="{EC3CFDDA-93A0-405C-AC51-EBAAC617D78E}" destId="{E5B915F2-ACFA-4CDA-8343-478DBA3EB099}" srcOrd="3" destOrd="0" presId="urn:microsoft.com/office/officeart/2005/8/layout/default"/>
    <dgm:cxn modelId="{FEF5321F-9541-4DCC-9E6F-29A2FDAC7B6E}" type="presParOf" srcId="{EC3CFDDA-93A0-405C-AC51-EBAAC617D78E}" destId="{0B8CE0D6-C9B6-4634-821F-7FA1D0153264}" srcOrd="4" destOrd="0" presId="urn:microsoft.com/office/officeart/2005/8/layout/default"/>
    <dgm:cxn modelId="{756E7577-AA4D-46AC-9BFF-EFDEA52F2F31}" type="presParOf" srcId="{EC3CFDDA-93A0-405C-AC51-EBAAC617D78E}" destId="{E77DB946-E604-41C2-8EE3-30527437C6B4}" srcOrd="5" destOrd="0" presId="urn:microsoft.com/office/officeart/2005/8/layout/default"/>
    <dgm:cxn modelId="{3CA66125-69C1-4641-9146-B09B25561C87}" type="presParOf" srcId="{EC3CFDDA-93A0-405C-AC51-EBAAC617D78E}" destId="{52EE7DD9-26BC-4E0D-8BBA-FC893A9A61BF}" srcOrd="6" destOrd="0" presId="urn:microsoft.com/office/officeart/2005/8/layout/default"/>
    <dgm:cxn modelId="{8498FB85-8310-4C39-813F-93CFF222E766}" type="presParOf" srcId="{EC3CFDDA-93A0-405C-AC51-EBAAC617D78E}" destId="{8D1B31DE-62FE-42E1-AB4D-37940F005E42}" srcOrd="7" destOrd="0" presId="urn:microsoft.com/office/officeart/2005/8/layout/default"/>
    <dgm:cxn modelId="{71CEA44A-6CA7-41F7-A1D3-84F3FF190678}" type="presParOf" srcId="{EC3CFDDA-93A0-405C-AC51-EBAAC617D78E}" destId="{F241179D-E337-4E1F-BCE9-BE5841804545}" srcOrd="8" destOrd="0" presId="urn:microsoft.com/office/officeart/2005/8/layout/default"/>
    <dgm:cxn modelId="{6E5E40DB-2693-4728-9456-9D93A3D2B440}" type="presParOf" srcId="{EC3CFDDA-93A0-405C-AC51-EBAAC617D78E}" destId="{D3380276-B2EE-435C-BF04-96E12EDCF77F}" srcOrd="9" destOrd="0" presId="urn:microsoft.com/office/officeart/2005/8/layout/default"/>
    <dgm:cxn modelId="{1BD14B12-DD8C-43B2-AADC-E068803CC174}" type="presParOf" srcId="{EC3CFDDA-93A0-405C-AC51-EBAAC617D78E}" destId="{308E277F-BA44-4D2A-A970-BF9027A237B0}" srcOrd="10" destOrd="0" presId="urn:microsoft.com/office/officeart/2005/8/layout/default"/>
    <dgm:cxn modelId="{E03B705F-A57D-42CF-8017-C89AD71E686A}" type="presParOf" srcId="{EC3CFDDA-93A0-405C-AC51-EBAAC617D78E}" destId="{C2D01DC1-3C0A-4946-858D-6917769951E6}" srcOrd="11" destOrd="0" presId="urn:microsoft.com/office/officeart/2005/8/layout/default"/>
    <dgm:cxn modelId="{72944AB6-02FA-4070-A746-26D143E7359B}" type="presParOf" srcId="{EC3CFDDA-93A0-405C-AC51-EBAAC617D78E}" destId="{BC262309-F183-4728-A410-17BABB2F6E1C}" srcOrd="12" destOrd="0" presId="urn:microsoft.com/office/officeart/2005/8/layout/default"/>
    <dgm:cxn modelId="{F2FBDBA7-6AC1-4288-8CAD-4B9CBAB6C715}" type="presParOf" srcId="{EC3CFDDA-93A0-405C-AC51-EBAAC617D78E}" destId="{4BBB3E21-9F83-4818-8924-3E760CF9E148}" srcOrd="13" destOrd="0" presId="urn:microsoft.com/office/officeart/2005/8/layout/default"/>
    <dgm:cxn modelId="{2C41C065-E4FB-4074-895B-41F77B6CFFE2}" type="presParOf" srcId="{EC3CFDDA-93A0-405C-AC51-EBAAC617D78E}" destId="{6BB62D5A-4812-42C1-8D2F-5EC8F6FB111A}" srcOrd="14" destOrd="0" presId="urn:microsoft.com/office/officeart/2005/8/layout/default"/>
    <dgm:cxn modelId="{93C58FEE-3F8F-44A9-9AA2-F8E5F6BB7EAC}" type="presParOf" srcId="{EC3CFDDA-93A0-405C-AC51-EBAAC617D78E}" destId="{C3F160C3-4C58-49C1-B10A-E1B0828CB738}" srcOrd="15" destOrd="0" presId="urn:microsoft.com/office/officeart/2005/8/layout/default"/>
    <dgm:cxn modelId="{FD4623F4-B858-407E-A041-6379F3E763C3}" type="presParOf" srcId="{EC3CFDDA-93A0-405C-AC51-EBAAC617D78E}" destId="{95268586-4C3B-431A-98FE-336844953521}" srcOrd="16" destOrd="0" presId="urn:microsoft.com/office/officeart/2005/8/layout/default"/>
    <dgm:cxn modelId="{2DBF8A9D-8CAE-428E-A94B-FA535414AC60}" type="presParOf" srcId="{EC3CFDDA-93A0-405C-AC51-EBAAC617D78E}" destId="{C7B03375-8204-43AA-A98B-EC2A91CDB0D4}" srcOrd="17" destOrd="0" presId="urn:microsoft.com/office/officeart/2005/8/layout/default"/>
    <dgm:cxn modelId="{067E5BC4-3D32-45C4-90DE-FF3748D7EF86}" type="presParOf" srcId="{EC3CFDDA-93A0-405C-AC51-EBAAC617D78E}" destId="{B4DDDCA8-E07F-4AA6-A86E-BD1F2194852D}" srcOrd="18" destOrd="0" presId="urn:microsoft.com/office/officeart/2005/8/layout/default"/>
    <dgm:cxn modelId="{2C107721-97D3-4D3B-9F7C-1E2BB59E5270}" type="presParOf" srcId="{EC3CFDDA-93A0-405C-AC51-EBAAC617D78E}" destId="{7963EC4B-691C-4EA3-87E0-C979C796642A}" srcOrd="19" destOrd="0" presId="urn:microsoft.com/office/officeart/2005/8/layout/default"/>
    <dgm:cxn modelId="{0A53C1B4-154B-4946-8673-66FFEABD3E42}" type="presParOf" srcId="{EC3CFDDA-93A0-405C-AC51-EBAAC617D78E}" destId="{88D4A6E7-A9DA-4CA9-9FF7-10815E1C6A71}" srcOrd="20" destOrd="0" presId="urn:microsoft.com/office/officeart/2005/8/layout/default"/>
    <dgm:cxn modelId="{C0A9B36A-251D-45AF-B9B9-FFC38363FE55}" type="presParOf" srcId="{EC3CFDDA-93A0-405C-AC51-EBAAC617D78E}" destId="{1CA72637-2C4B-4D47-B7B8-263564191D4D}" srcOrd="21" destOrd="0" presId="urn:microsoft.com/office/officeart/2005/8/layout/default"/>
    <dgm:cxn modelId="{E5B5BCF7-E71C-41B4-B134-FA77C63DCE60}" type="presParOf" srcId="{EC3CFDDA-93A0-405C-AC51-EBAAC617D78E}" destId="{F2B2A1ED-3E0B-40B6-9F8F-46CB1D3E61BF}" srcOrd="2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F92F5-7E06-404E-8B75-15EDBFEE173A}" type="doc">
      <dgm:prSet loTypeId="urn:microsoft.com/office/officeart/2005/8/layout/matrix3" loCatId="matrix" qsTypeId="urn:microsoft.com/office/officeart/2005/8/quickstyle/simple1#308" qsCatId="simple" csTypeId="urn:microsoft.com/office/officeart/2005/8/colors/accent1_2#282" csCatId="accent1"/>
      <dgm:spPr/>
      <dgm:t>
        <a:bodyPr/>
        <a:lstStyle/>
        <a:p>
          <a:endParaRPr lang="ru-RU"/>
        </a:p>
      </dgm:t>
    </dgm:pt>
    <dgm:pt modelId="{B2E8A18D-988C-46BF-8771-E6ABD381A7E0}">
      <dgm:prSet custT="1"/>
      <dgm:spPr/>
      <dgm:t>
        <a:bodyPr/>
        <a:lstStyle/>
        <a:p>
          <a:pPr rtl="0"/>
          <a:r>
            <a:rPr lang="ru-RU" sz="900" dirty="0" smtClean="0">
              <a:solidFill>
                <a:srgbClr val="C00000"/>
              </a:solidFill>
            </a:rPr>
            <a:t>Обеспечивают обратную связь по игре (кто и как продвигается). </a:t>
          </a:r>
          <a:endParaRPr lang="ru-RU" sz="900" dirty="0">
            <a:solidFill>
              <a:srgbClr val="C00000"/>
            </a:solidFill>
          </a:endParaRPr>
        </a:p>
      </dgm:t>
    </dgm:pt>
    <dgm:pt modelId="{ED399A87-EDF1-45DB-98C7-A2606A0FE761}" type="parTrans" cxnId="{BB78617E-9390-4FE3-90DF-26F3A818B324}">
      <dgm:prSet/>
      <dgm:spPr/>
      <dgm:t>
        <a:bodyPr/>
        <a:lstStyle/>
        <a:p>
          <a:endParaRPr lang="ru-RU"/>
        </a:p>
      </dgm:t>
    </dgm:pt>
    <dgm:pt modelId="{074F34CC-ED95-46D7-B081-EC5C235077A0}" type="sibTrans" cxnId="{BB78617E-9390-4FE3-90DF-26F3A818B324}">
      <dgm:prSet/>
      <dgm:spPr/>
      <dgm:t>
        <a:bodyPr/>
        <a:lstStyle/>
        <a:p>
          <a:endParaRPr lang="ru-RU"/>
        </a:p>
      </dgm:t>
    </dgm:pt>
    <dgm:pt modelId="{F82A9326-C22C-4642-9CD0-F1E41DBE09A4}">
      <dgm:prSet custT="1"/>
      <dgm:spPr/>
      <dgm:t>
        <a:bodyPr/>
        <a:lstStyle/>
        <a:p>
          <a:pPr rtl="0"/>
          <a:r>
            <a:rPr lang="ru-RU" sz="900" dirty="0" smtClean="0">
              <a:solidFill>
                <a:srgbClr val="C00000"/>
              </a:solidFill>
              <a:latin typeface="Franklin Gothic Medium" pitchFamily="34" charset="0"/>
            </a:rPr>
            <a:t>Определяют счёт </a:t>
          </a:r>
          <a:endParaRPr lang="ru-RU" sz="900" dirty="0">
            <a:solidFill>
              <a:srgbClr val="C00000"/>
            </a:solidFill>
            <a:latin typeface="Franklin Gothic Medium" pitchFamily="34" charset="0"/>
          </a:endParaRPr>
        </a:p>
      </dgm:t>
    </dgm:pt>
    <dgm:pt modelId="{B0DD757D-ED96-40FD-A19F-F41F4DF1D019}" type="parTrans" cxnId="{DDC9C49A-3924-43B2-A484-1DF99C715672}">
      <dgm:prSet/>
      <dgm:spPr/>
      <dgm:t>
        <a:bodyPr/>
        <a:lstStyle/>
        <a:p>
          <a:endParaRPr lang="ru-RU"/>
        </a:p>
      </dgm:t>
    </dgm:pt>
    <dgm:pt modelId="{63154926-8B91-4577-AC57-71CD16487396}" type="sibTrans" cxnId="{DDC9C49A-3924-43B2-A484-1DF99C715672}">
      <dgm:prSet/>
      <dgm:spPr/>
      <dgm:t>
        <a:bodyPr/>
        <a:lstStyle/>
        <a:p>
          <a:endParaRPr lang="ru-RU"/>
        </a:p>
      </dgm:t>
    </dgm:pt>
    <dgm:pt modelId="{EB2319B4-E32B-43CA-B4E7-64269AEBE7DC}">
      <dgm:prSet custT="1"/>
      <dgm:spPr/>
      <dgm:t>
        <a:bodyPr/>
        <a:lstStyle/>
        <a:p>
          <a:pPr rtl="0"/>
          <a:r>
            <a:rPr lang="ru-RU" sz="900" dirty="0" smtClean="0">
              <a:solidFill>
                <a:srgbClr val="C00000"/>
              </a:solidFill>
            </a:rPr>
            <a:t>Основа для выявления победителя</a:t>
          </a:r>
          <a:endParaRPr lang="ru-RU" sz="900" dirty="0">
            <a:solidFill>
              <a:srgbClr val="C00000"/>
            </a:solidFill>
          </a:endParaRPr>
        </a:p>
      </dgm:t>
    </dgm:pt>
    <dgm:pt modelId="{FAAE0548-2A9A-4136-983C-903EBD4B1A88}" type="parTrans" cxnId="{F9F78F96-80D3-483F-A7ED-63F5B09DC447}">
      <dgm:prSet/>
      <dgm:spPr/>
      <dgm:t>
        <a:bodyPr/>
        <a:lstStyle/>
        <a:p>
          <a:endParaRPr lang="ru-RU"/>
        </a:p>
      </dgm:t>
    </dgm:pt>
    <dgm:pt modelId="{3AD8082E-9078-4488-BE72-76C16948D4D9}" type="sibTrans" cxnId="{F9F78F96-80D3-483F-A7ED-63F5B09DC447}">
      <dgm:prSet/>
      <dgm:spPr/>
      <dgm:t>
        <a:bodyPr/>
        <a:lstStyle/>
        <a:p>
          <a:endParaRPr lang="ru-RU"/>
        </a:p>
      </dgm:t>
    </dgm:pt>
    <dgm:pt modelId="{972F1135-2EA6-4550-9F54-2D854A96A744}">
      <dgm:prSet custT="1"/>
      <dgm:spPr/>
      <dgm:t>
        <a:bodyPr/>
        <a:lstStyle/>
        <a:p>
          <a:pPr rtl="0"/>
          <a:r>
            <a:rPr lang="ru-RU" sz="800" dirty="0" smtClean="0">
              <a:solidFill>
                <a:srgbClr val="C00000"/>
              </a:solidFill>
            </a:rPr>
            <a:t>Универсальны и заменяемы (их можно заменить другими компонентами или присуждать их за другие действия)</a:t>
          </a:r>
          <a:endParaRPr lang="ru-RU" sz="800" dirty="0">
            <a:solidFill>
              <a:srgbClr val="C00000"/>
            </a:solidFill>
          </a:endParaRPr>
        </a:p>
      </dgm:t>
    </dgm:pt>
    <dgm:pt modelId="{571F7646-A094-4872-9CD5-67EA778DA142}" type="parTrans" cxnId="{6C76708E-B83C-483B-9DEA-2AB381F5C307}">
      <dgm:prSet/>
      <dgm:spPr/>
      <dgm:t>
        <a:bodyPr/>
        <a:lstStyle/>
        <a:p>
          <a:endParaRPr lang="ru-RU"/>
        </a:p>
      </dgm:t>
    </dgm:pt>
    <dgm:pt modelId="{70988D83-9743-45C6-BFEA-13BFDFBCDE36}" type="sibTrans" cxnId="{6C76708E-B83C-483B-9DEA-2AB381F5C307}">
      <dgm:prSet/>
      <dgm:spPr/>
      <dgm:t>
        <a:bodyPr/>
        <a:lstStyle/>
        <a:p>
          <a:endParaRPr lang="ru-RU"/>
        </a:p>
      </dgm:t>
    </dgm:pt>
    <dgm:pt modelId="{681F4A23-FBD9-4D6D-BE06-99683390EE92}">
      <dgm:prSet/>
      <dgm:spPr/>
      <dgm:t>
        <a:bodyPr/>
        <a:lstStyle/>
        <a:p>
          <a:endParaRPr lang="ru-RU"/>
        </a:p>
      </dgm:t>
    </dgm:pt>
    <dgm:pt modelId="{F25FD23A-4024-4B7F-8DE3-77BF431D4DCB}" type="parTrans" cxnId="{889A5F3F-6EF7-4D81-A26B-4A48D6918175}">
      <dgm:prSet/>
      <dgm:spPr/>
      <dgm:t>
        <a:bodyPr/>
        <a:lstStyle/>
        <a:p>
          <a:endParaRPr lang="ru-RU"/>
        </a:p>
      </dgm:t>
    </dgm:pt>
    <dgm:pt modelId="{39C7E6FF-02C0-4FF2-9739-707A209F916E}" type="sibTrans" cxnId="{889A5F3F-6EF7-4D81-A26B-4A48D6918175}">
      <dgm:prSet/>
      <dgm:spPr/>
      <dgm:t>
        <a:bodyPr/>
        <a:lstStyle/>
        <a:p>
          <a:endParaRPr lang="ru-RU"/>
        </a:p>
      </dgm:t>
    </dgm:pt>
    <dgm:pt modelId="{91CF3A04-2E34-474A-9825-A787E6F1FCA8}" type="pres">
      <dgm:prSet presAssocID="{391F92F5-7E06-404E-8B75-15EDBFEE173A}" presName="matrix" presStyleCnt="0">
        <dgm:presLayoutVars>
          <dgm:chMax val="1"/>
          <dgm:dir/>
          <dgm:resizeHandles val="exact"/>
        </dgm:presLayoutVars>
      </dgm:prSet>
      <dgm:spPr/>
      <dgm:t>
        <a:bodyPr/>
        <a:lstStyle/>
        <a:p>
          <a:endParaRPr lang="ru-RU"/>
        </a:p>
      </dgm:t>
    </dgm:pt>
    <dgm:pt modelId="{5CCF2DEA-1E4D-42B8-A5EE-AF9903730327}" type="pres">
      <dgm:prSet presAssocID="{391F92F5-7E06-404E-8B75-15EDBFEE173A}" presName="diamond" presStyleLbl="bgShp" presStyleIdx="0" presStyleCnt="1" custLinFactY="-11574" custLinFactNeighborX="-2380" custLinFactNeighborY="-100000"/>
      <dgm:spPr>
        <a:solidFill>
          <a:srgbClr val="008000"/>
        </a:solidFill>
      </dgm:spPr>
    </dgm:pt>
    <dgm:pt modelId="{7A25C4E1-79DB-44E4-9FC6-F5FFC007F487}" type="pres">
      <dgm:prSet presAssocID="{391F92F5-7E06-404E-8B75-15EDBFEE173A}" presName="quad1" presStyleLbl="node1" presStyleIdx="0" presStyleCnt="4">
        <dgm:presLayoutVars>
          <dgm:chMax val="0"/>
          <dgm:chPref val="0"/>
          <dgm:bulletEnabled val="1"/>
        </dgm:presLayoutVars>
      </dgm:prSet>
      <dgm:spPr/>
      <dgm:t>
        <a:bodyPr/>
        <a:lstStyle/>
        <a:p>
          <a:endParaRPr lang="ru-RU"/>
        </a:p>
      </dgm:t>
    </dgm:pt>
    <dgm:pt modelId="{C98DFF60-9D8B-4043-A02C-92A8C8C8ADC9}" type="pres">
      <dgm:prSet presAssocID="{391F92F5-7E06-404E-8B75-15EDBFEE173A}" presName="quad2" presStyleLbl="node1" presStyleIdx="1" presStyleCnt="4">
        <dgm:presLayoutVars>
          <dgm:chMax val="0"/>
          <dgm:chPref val="0"/>
          <dgm:bulletEnabled val="1"/>
        </dgm:presLayoutVars>
      </dgm:prSet>
      <dgm:spPr/>
      <dgm:t>
        <a:bodyPr/>
        <a:lstStyle/>
        <a:p>
          <a:endParaRPr lang="ru-RU"/>
        </a:p>
      </dgm:t>
    </dgm:pt>
    <dgm:pt modelId="{5EC0FC3D-AD69-4790-AB38-F17ADCB1754D}" type="pres">
      <dgm:prSet presAssocID="{391F92F5-7E06-404E-8B75-15EDBFEE173A}" presName="quad3" presStyleLbl="node1" presStyleIdx="2" presStyleCnt="4">
        <dgm:presLayoutVars>
          <dgm:chMax val="0"/>
          <dgm:chPref val="0"/>
          <dgm:bulletEnabled val="1"/>
        </dgm:presLayoutVars>
      </dgm:prSet>
      <dgm:spPr/>
      <dgm:t>
        <a:bodyPr/>
        <a:lstStyle/>
        <a:p>
          <a:endParaRPr lang="ru-RU"/>
        </a:p>
      </dgm:t>
    </dgm:pt>
    <dgm:pt modelId="{1CA6FB47-86E9-45B4-A0D5-932324BBFFE8}" type="pres">
      <dgm:prSet presAssocID="{391F92F5-7E06-404E-8B75-15EDBFEE173A}" presName="quad4" presStyleLbl="node1" presStyleIdx="3" presStyleCnt="4">
        <dgm:presLayoutVars>
          <dgm:chMax val="0"/>
          <dgm:chPref val="0"/>
          <dgm:bulletEnabled val="1"/>
        </dgm:presLayoutVars>
      </dgm:prSet>
      <dgm:spPr/>
      <dgm:t>
        <a:bodyPr/>
        <a:lstStyle/>
        <a:p>
          <a:endParaRPr lang="ru-RU"/>
        </a:p>
      </dgm:t>
    </dgm:pt>
  </dgm:ptLst>
  <dgm:cxnLst>
    <dgm:cxn modelId="{B8C1BE9A-85FA-44D4-9C98-02A4769AA511}" type="presOf" srcId="{B2E8A18D-988C-46BF-8771-E6ABD381A7E0}" destId="{7A25C4E1-79DB-44E4-9FC6-F5FFC007F487}" srcOrd="0" destOrd="0" presId="urn:microsoft.com/office/officeart/2005/8/layout/matrix3"/>
    <dgm:cxn modelId="{889A5F3F-6EF7-4D81-A26B-4A48D6918175}" srcId="{391F92F5-7E06-404E-8B75-15EDBFEE173A}" destId="{681F4A23-FBD9-4D6D-BE06-99683390EE92}" srcOrd="4" destOrd="0" parTransId="{F25FD23A-4024-4B7F-8DE3-77BF431D4DCB}" sibTransId="{39C7E6FF-02C0-4FF2-9739-707A209F916E}"/>
    <dgm:cxn modelId="{F9F78F96-80D3-483F-A7ED-63F5B09DC447}" srcId="{391F92F5-7E06-404E-8B75-15EDBFEE173A}" destId="{EB2319B4-E32B-43CA-B4E7-64269AEBE7DC}" srcOrd="2" destOrd="0" parTransId="{FAAE0548-2A9A-4136-983C-903EBD4B1A88}" sibTransId="{3AD8082E-9078-4488-BE72-76C16948D4D9}"/>
    <dgm:cxn modelId="{DDC9C49A-3924-43B2-A484-1DF99C715672}" srcId="{391F92F5-7E06-404E-8B75-15EDBFEE173A}" destId="{F82A9326-C22C-4642-9CD0-F1E41DBE09A4}" srcOrd="1" destOrd="0" parTransId="{B0DD757D-ED96-40FD-A19F-F41F4DF1D019}" sibTransId="{63154926-8B91-4577-AC57-71CD16487396}"/>
    <dgm:cxn modelId="{B8924351-A3F5-4B56-AF66-F342CE9E4A85}" type="presOf" srcId="{391F92F5-7E06-404E-8B75-15EDBFEE173A}" destId="{91CF3A04-2E34-474A-9825-A787E6F1FCA8}" srcOrd="0" destOrd="0" presId="urn:microsoft.com/office/officeart/2005/8/layout/matrix3"/>
    <dgm:cxn modelId="{E1315FB4-4270-4510-94B7-874797BD6868}" type="presOf" srcId="{EB2319B4-E32B-43CA-B4E7-64269AEBE7DC}" destId="{5EC0FC3D-AD69-4790-AB38-F17ADCB1754D}" srcOrd="0" destOrd="0" presId="urn:microsoft.com/office/officeart/2005/8/layout/matrix3"/>
    <dgm:cxn modelId="{30A14C1E-7D49-4EC0-8F60-A3E4D76BA446}" type="presOf" srcId="{972F1135-2EA6-4550-9F54-2D854A96A744}" destId="{1CA6FB47-86E9-45B4-A0D5-932324BBFFE8}" srcOrd="0" destOrd="0" presId="urn:microsoft.com/office/officeart/2005/8/layout/matrix3"/>
    <dgm:cxn modelId="{BB78617E-9390-4FE3-90DF-26F3A818B324}" srcId="{391F92F5-7E06-404E-8B75-15EDBFEE173A}" destId="{B2E8A18D-988C-46BF-8771-E6ABD381A7E0}" srcOrd="0" destOrd="0" parTransId="{ED399A87-EDF1-45DB-98C7-A2606A0FE761}" sibTransId="{074F34CC-ED95-46D7-B081-EC5C235077A0}"/>
    <dgm:cxn modelId="{7B2C6E6C-A771-4420-B671-62437D983A5D}" type="presOf" srcId="{F82A9326-C22C-4642-9CD0-F1E41DBE09A4}" destId="{C98DFF60-9D8B-4043-A02C-92A8C8C8ADC9}" srcOrd="0" destOrd="0" presId="urn:microsoft.com/office/officeart/2005/8/layout/matrix3"/>
    <dgm:cxn modelId="{6C76708E-B83C-483B-9DEA-2AB381F5C307}" srcId="{391F92F5-7E06-404E-8B75-15EDBFEE173A}" destId="{972F1135-2EA6-4550-9F54-2D854A96A744}" srcOrd="3" destOrd="0" parTransId="{571F7646-A094-4872-9CD5-67EA778DA142}" sibTransId="{70988D83-9743-45C6-BFEA-13BFDFBCDE36}"/>
    <dgm:cxn modelId="{45B8D0B6-09A0-4D63-AF24-0D98C493E7DC}" type="presParOf" srcId="{91CF3A04-2E34-474A-9825-A787E6F1FCA8}" destId="{5CCF2DEA-1E4D-42B8-A5EE-AF9903730327}" srcOrd="0" destOrd="0" presId="urn:microsoft.com/office/officeart/2005/8/layout/matrix3"/>
    <dgm:cxn modelId="{B4340568-3837-4373-AF1B-854A7CFF286C}" type="presParOf" srcId="{91CF3A04-2E34-474A-9825-A787E6F1FCA8}" destId="{7A25C4E1-79DB-44E4-9FC6-F5FFC007F487}" srcOrd="1" destOrd="0" presId="urn:microsoft.com/office/officeart/2005/8/layout/matrix3"/>
    <dgm:cxn modelId="{33B9EE6E-8493-43E6-8E3F-08572939AF2F}" type="presParOf" srcId="{91CF3A04-2E34-474A-9825-A787E6F1FCA8}" destId="{C98DFF60-9D8B-4043-A02C-92A8C8C8ADC9}" srcOrd="2" destOrd="0" presId="urn:microsoft.com/office/officeart/2005/8/layout/matrix3"/>
    <dgm:cxn modelId="{08983FC5-3069-47FF-9C2C-7F124E84302B}" type="presParOf" srcId="{91CF3A04-2E34-474A-9825-A787E6F1FCA8}" destId="{5EC0FC3D-AD69-4790-AB38-F17ADCB1754D}" srcOrd="3" destOrd="0" presId="urn:microsoft.com/office/officeart/2005/8/layout/matrix3"/>
    <dgm:cxn modelId="{EBD1359E-D6D1-4C7B-8259-E7877D67F7C8}" type="presParOf" srcId="{91CF3A04-2E34-474A-9825-A787E6F1FCA8}" destId="{1CA6FB47-86E9-45B4-A0D5-932324BBFFE8}"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4D95D0-7C10-4CB9-9326-7D6A1D7F3396}" type="doc">
      <dgm:prSet loTypeId="urn:microsoft.com/office/officeart/2005/8/layout/matrix3" loCatId="matrix" qsTypeId="urn:microsoft.com/office/officeart/2005/8/quickstyle/simple1#309" qsCatId="simple" csTypeId="urn:microsoft.com/office/officeart/2005/8/colors/accent1_2#283" csCatId="accent1" phldr="1"/>
      <dgm:spPr/>
      <dgm:t>
        <a:bodyPr/>
        <a:lstStyle/>
        <a:p>
          <a:endParaRPr lang="ru-RU"/>
        </a:p>
      </dgm:t>
    </dgm:pt>
    <dgm:pt modelId="{79B61AED-EF3B-488A-B16C-C98200ABAAF1}">
      <dgm:prSet/>
      <dgm:spPr/>
      <dgm:t>
        <a:bodyPr/>
        <a:lstStyle/>
        <a:p>
          <a:pPr rtl="0"/>
          <a:r>
            <a:rPr lang="ru-RU" b="1" dirty="0" smtClean="0">
              <a:solidFill>
                <a:srgbClr val="006600"/>
              </a:solidFill>
              <a:latin typeface="Franklin Gothic Medium" pitchFamily="34" charset="0"/>
            </a:rPr>
            <a:t>Видимая презентация достижений</a:t>
          </a:r>
          <a:endParaRPr lang="ru-RU" b="1" dirty="0">
            <a:solidFill>
              <a:srgbClr val="006600"/>
            </a:solidFill>
            <a:latin typeface="Franklin Gothic Medium" pitchFamily="34" charset="0"/>
          </a:endParaRPr>
        </a:p>
      </dgm:t>
    </dgm:pt>
    <dgm:pt modelId="{FE157964-E32D-4F19-96E8-8DBA101A0CCE}" type="parTrans" cxnId="{E155220E-D93D-4221-815A-736B73BFAA0B}">
      <dgm:prSet/>
      <dgm:spPr/>
      <dgm:t>
        <a:bodyPr/>
        <a:lstStyle/>
        <a:p>
          <a:endParaRPr lang="ru-RU"/>
        </a:p>
      </dgm:t>
    </dgm:pt>
    <dgm:pt modelId="{4094F99F-1910-45F5-BFE0-3151B5FAFCD7}" type="sibTrans" cxnId="{E155220E-D93D-4221-815A-736B73BFAA0B}">
      <dgm:prSet/>
      <dgm:spPr/>
      <dgm:t>
        <a:bodyPr/>
        <a:lstStyle/>
        <a:p>
          <a:endParaRPr lang="ru-RU"/>
        </a:p>
      </dgm:t>
    </dgm:pt>
    <dgm:pt modelId="{F3CB264F-D335-4DE1-B7BE-7550E62FF219}">
      <dgm:prSet custT="1"/>
      <dgm:spPr/>
      <dgm:t>
        <a:bodyPr/>
        <a:lstStyle/>
        <a:p>
          <a:pPr rtl="0"/>
          <a:r>
            <a:rPr lang="ru-RU" sz="800" b="1" dirty="0" smtClean="0">
              <a:solidFill>
                <a:srgbClr val="006600"/>
              </a:solidFill>
              <a:latin typeface="Franklin Gothic Medium" pitchFamily="34" charset="0"/>
            </a:rPr>
            <a:t>Очень гибкие – могут отражать что угодно в зависимости ОТ ЦЕЛЕЙ </a:t>
          </a:r>
          <a:r>
            <a:rPr lang="ru-RU" sz="800" b="1" dirty="0" err="1" smtClean="0">
              <a:solidFill>
                <a:srgbClr val="006600"/>
              </a:solidFill>
              <a:latin typeface="Franklin Gothic Medium" pitchFamily="34" charset="0"/>
            </a:rPr>
            <a:t>геймификатора</a:t>
          </a:r>
          <a:endParaRPr lang="ru-RU" sz="800" b="1" dirty="0">
            <a:solidFill>
              <a:srgbClr val="006600"/>
            </a:solidFill>
            <a:latin typeface="Franklin Gothic Medium" pitchFamily="34" charset="0"/>
          </a:endParaRPr>
        </a:p>
      </dgm:t>
    </dgm:pt>
    <dgm:pt modelId="{51F7BAC2-505F-4B8A-A1DF-968EED2B2A2A}" type="parTrans" cxnId="{6F8236C0-255B-49C9-9702-A8145F7BED3E}">
      <dgm:prSet/>
      <dgm:spPr/>
      <dgm:t>
        <a:bodyPr/>
        <a:lstStyle/>
        <a:p>
          <a:endParaRPr lang="ru-RU"/>
        </a:p>
      </dgm:t>
    </dgm:pt>
    <dgm:pt modelId="{27A84AA9-A817-42A0-9E88-2834E57C906B}" type="sibTrans" cxnId="{6F8236C0-255B-49C9-9702-A8145F7BED3E}">
      <dgm:prSet/>
      <dgm:spPr/>
      <dgm:t>
        <a:bodyPr/>
        <a:lstStyle/>
        <a:p>
          <a:endParaRPr lang="ru-RU"/>
        </a:p>
      </dgm:t>
    </dgm:pt>
    <dgm:pt modelId="{EFCC093E-CE98-4EAF-A72D-5C944EBAAF8F}">
      <dgm:prSet custT="1"/>
      <dgm:spPr/>
      <dgm:t>
        <a:bodyPr/>
        <a:lstStyle/>
        <a:p>
          <a:pPr rtl="0"/>
          <a:r>
            <a:rPr lang="ru-RU" sz="900" b="1" dirty="0" smtClean="0">
              <a:solidFill>
                <a:srgbClr val="006600"/>
              </a:solidFill>
              <a:latin typeface="Franklin Gothic Medium" pitchFamily="34" charset="0"/>
            </a:rPr>
            <a:t>Легко создаются (минут за 5)</a:t>
          </a:r>
          <a:endParaRPr lang="ru-RU" sz="900" b="1" dirty="0">
            <a:solidFill>
              <a:srgbClr val="006600"/>
            </a:solidFill>
            <a:latin typeface="Franklin Gothic Medium" pitchFamily="34" charset="0"/>
          </a:endParaRPr>
        </a:p>
      </dgm:t>
    </dgm:pt>
    <dgm:pt modelId="{C436DCD4-4B4E-4FD7-A1A3-B9068DCF6BB5}" type="parTrans" cxnId="{C05AE38D-C27E-454F-B539-C3A17E563081}">
      <dgm:prSet/>
      <dgm:spPr/>
      <dgm:t>
        <a:bodyPr/>
        <a:lstStyle/>
        <a:p>
          <a:endParaRPr lang="ru-RU"/>
        </a:p>
      </dgm:t>
    </dgm:pt>
    <dgm:pt modelId="{E0BE4522-30FF-4D07-BD49-145FB380FDF2}" type="sibTrans" cxnId="{C05AE38D-C27E-454F-B539-C3A17E563081}">
      <dgm:prSet/>
      <dgm:spPr/>
      <dgm:t>
        <a:bodyPr/>
        <a:lstStyle/>
        <a:p>
          <a:endParaRPr lang="ru-RU"/>
        </a:p>
      </dgm:t>
    </dgm:pt>
    <dgm:pt modelId="{F5D2FE10-56F0-4F71-993B-DB44AE752CF6}">
      <dgm:prSet custT="1"/>
      <dgm:spPr/>
      <dgm:t>
        <a:bodyPr/>
        <a:lstStyle/>
        <a:p>
          <a:pPr rtl="0"/>
          <a:r>
            <a:rPr lang="ru-RU" sz="800" b="1" dirty="0" smtClean="0">
              <a:solidFill>
                <a:srgbClr val="006600"/>
              </a:solidFill>
            </a:rPr>
            <a:t>Отражают общий стиль игры, несут «послание» от </a:t>
          </a:r>
          <a:r>
            <a:rPr lang="ru-RU" sz="800" b="1" dirty="0" err="1" smtClean="0">
              <a:solidFill>
                <a:srgbClr val="006600"/>
              </a:solidFill>
            </a:rPr>
            <a:t>геймификатора</a:t>
          </a:r>
          <a:r>
            <a:rPr lang="ru-RU" sz="800" b="1" dirty="0" smtClean="0">
              <a:solidFill>
                <a:srgbClr val="006600"/>
              </a:solidFill>
            </a:rPr>
            <a:t> (для чего и каком контексте осуществляется геймификация)</a:t>
          </a:r>
          <a:endParaRPr lang="ru-RU" sz="800" b="1" dirty="0">
            <a:solidFill>
              <a:srgbClr val="006600"/>
            </a:solidFill>
          </a:endParaRPr>
        </a:p>
      </dgm:t>
    </dgm:pt>
    <dgm:pt modelId="{7678CD8F-7EB1-4A19-9554-6A54BD07CBB2}" type="parTrans" cxnId="{3F28172D-42EB-4EEF-BBE7-0DFDBE52256B}">
      <dgm:prSet/>
      <dgm:spPr/>
      <dgm:t>
        <a:bodyPr/>
        <a:lstStyle/>
        <a:p>
          <a:endParaRPr lang="ru-RU"/>
        </a:p>
      </dgm:t>
    </dgm:pt>
    <dgm:pt modelId="{2744A1A9-0966-4055-BED9-0950E6344D89}" type="sibTrans" cxnId="{3F28172D-42EB-4EEF-BBE7-0DFDBE52256B}">
      <dgm:prSet/>
      <dgm:spPr/>
      <dgm:t>
        <a:bodyPr/>
        <a:lstStyle/>
        <a:p>
          <a:endParaRPr lang="ru-RU"/>
        </a:p>
      </dgm:t>
    </dgm:pt>
    <dgm:pt modelId="{D603B570-588C-46F4-A745-793458A47168}">
      <dgm:prSet/>
      <dgm:spPr/>
      <dgm:t>
        <a:bodyPr/>
        <a:lstStyle/>
        <a:p>
          <a:endParaRPr lang="ru-RU"/>
        </a:p>
      </dgm:t>
    </dgm:pt>
    <dgm:pt modelId="{A7CFEB33-EB5E-42C4-AC67-39BD1328BE52}" type="parTrans" cxnId="{04B9C8B6-DB1B-4D7C-B2BC-60DA6343F736}">
      <dgm:prSet/>
      <dgm:spPr/>
      <dgm:t>
        <a:bodyPr/>
        <a:lstStyle/>
        <a:p>
          <a:endParaRPr lang="ru-RU"/>
        </a:p>
      </dgm:t>
    </dgm:pt>
    <dgm:pt modelId="{A31620CC-8741-4714-8E31-F60AD7BAA508}" type="sibTrans" cxnId="{04B9C8B6-DB1B-4D7C-B2BC-60DA6343F736}">
      <dgm:prSet/>
      <dgm:spPr/>
      <dgm:t>
        <a:bodyPr/>
        <a:lstStyle/>
        <a:p>
          <a:endParaRPr lang="ru-RU"/>
        </a:p>
      </dgm:t>
    </dgm:pt>
    <dgm:pt modelId="{C1640C14-B09E-425B-B255-E9C3CD13FDAB}">
      <dgm:prSet/>
      <dgm:spPr/>
      <dgm:t>
        <a:bodyPr/>
        <a:lstStyle/>
        <a:p>
          <a:endParaRPr lang="ru-RU"/>
        </a:p>
      </dgm:t>
    </dgm:pt>
    <dgm:pt modelId="{21C70084-8DB3-4BD8-9751-2514F6B96F9D}" type="parTrans" cxnId="{ED7AF794-140B-4503-9D92-88A5D8B4CB89}">
      <dgm:prSet/>
      <dgm:spPr/>
      <dgm:t>
        <a:bodyPr/>
        <a:lstStyle/>
        <a:p>
          <a:endParaRPr lang="ru-RU"/>
        </a:p>
      </dgm:t>
    </dgm:pt>
    <dgm:pt modelId="{086BC055-479D-4C02-BE8A-1882D7F0C260}" type="sibTrans" cxnId="{ED7AF794-140B-4503-9D92-88A5D8B4CB89}">
      <dgm:prSet/>
      <dgm:spPr/>
      <dgm:t>
        <a:bodyPr/>
        <a:lstStyle/>
        <a:p>
          <a:endParaRPr lang="ru-RU"/>
        </a:p>
      </dgm:t>
    </dgm:pt>
    <dgm:pt modelId="{E40B053E-397C-49AC-A719-9811CEA4C57E}">
      <dgm:prSet/>
      <dgm:spPr/>
      <dgm:t>
        <a:bodyPr/>
        <a:lstStyle/>
        <a:p>
          <a:endParaRPr lang="ru-RU"/>
        </a:p>
      </dgm:t>
    </dgm:pt>
    <dgm:pt modelId="{2AD1EF90-CDE7-48D7-9FD3-996ADC4EC456}" type="parTrans" cxnId="{995AD1DA-F731-4D78-9B69-02F4FB9925C1}">
      <dgm:prSet/>
      <dgm:spPr/>
      <dgm:t>
        <a:bodyPr/>
        <a:lstStyle/>
        <a:p>
          <a:endParaRPr lang="ru-RU"/>
        </a:p>
      </dgm:t>
    </dgm:pt>
    <dgm:pt modelId="{369BAE14-78C7-4905-B640-38ACD61E785D}" type="sibTrans" cxnId="{995AD1DA-F731-4D78-9B69-02F4FB9925C1}">
      <dgm:prSet/>
      <dgm:spPr/>
      <dgm:t>
        <a:bodyPr/>
        <a:lstStyle/>
        <a:p>
          <a:endParaRPr lang="ru-RU"/>
        </a:p>
      </dgm:t>
    </dgm:pt>
    <dgm:pt modelId="{93ECF878-3D4C-4F0C-892C-6B05EE1C0257}">
      <dgm:prSet/>
      <dgm:spPr/>
      <dgm:t>
        <a:bodyPr/>
        <a:lstStyle/>
        <a:p>
          <a:endParaRPr lang="ru-RU"/>
        </a:p>
      </dgm:t>
    </dgm:pt>
    <dgm:pt modelId="{24B93207-5495-4513-B52F-BA159F75E66D}" type="parTrans" cxnId="{90B97EF3-FC05-4DD8-8915-25A0CE035910}">
      <dgm:prSet/>
      <dgm:spPr/>
      <dgm:t>
        <a:bodyPr/>
        <a:lstStyle/>
        <a:p>
          <a:endParaRPr lang="ru-RU"/>
        </a:p>
      </dgm:t>
    </dgm:pt>
    <dgm:pt modelId="{D473309D-E2B4-4201-8C91-6187A2DB822F}" type="sibTrans" cxnId="{90B97EF3-FC05-4DD8-8915-25A0CE035910}">
      <dgm:prSet/>
      <dgm:spPr/>
      <dgm:t>
        <a:bodyPr/>
        <a:lstStyle/>
        <a:p>
          <a:endParaRPr lang="ru-RU"/>
        </a:p>
      </dgm:t>
    </dgm:pt>
    <dgm:pt modelId="{F4F8AC74-54F6-4064-AB36-4851C98BFD9A}">
      <dgm:prSet/>
      <dgm:spPr/>
      <dgm:t>
        <a:bodyPr/>
        <a:lstStyle/>
        <a:p>
          <a:endParaRPr lang="ru-RU"/>
        </a:p>
      </dgm:t>
    </dgm:pt>
    <dgm:pt modelId="{D9A06EA7-E56F-4B6F-90CB-1748F293CEDA}" type="parTrans" cxnId="{436F0921-34C9-4CAB-A1B3-A1406B14A434}">
      <dgm:prSet/>
      <dgm:spPr/>
      <dgm:t>
        <a:bodyPr/>
        <a:lstStyle/>
        <a:p>
          <a:endParaRPr lang="ru-RU"/>
        </a:p>
      </dgm:t>
    </dgm:pt>
    <dgm:pt modelId="{0BCA036C-6E4D-4449-A1AE-DAC3D63E9606}" type="sibTrans" cxnId="{436F0921-34C9-4CAB-A1B3-A1406B14A434}">
      <dgm:prSet/>
      <dgm:spPr/>
      <dgm:t>
        <a:bodyPr/>
        <a:lstStyle/>
        <a:p>
          <a:endParaRPr lang="ru-RU"/>
        </a:p>
      </dgm:t>
    </dgm:pt>
    <dgm:pt modelId="{7D922FF9-1033-4B30-B691-6303A3001926}">
      <dgm:prSet/>
      <dgm:spPr/>
      <dgm:t>
        <a:bodyPr/>
        <a:lstStyle/>
        <a:p>
          <a:endParaRPr lang="ru-RU"/>
        </a:p>
      </dgm:t>
    </dgm:pt>
    <dgm:pt modelId="{0C711CCF-4589-4A1E-9FFF-C73049D438CC}" type="parTrans" cxnId="{DC946CCF-D9F9-49AE-9014-BAD623C4D9FF}">
      <dgm:prSet/>
      <dgm:spPr/>
      <dgm:t>
        <a:bodyPr/>
        <a:lstStyle/>
        <a:p>
          <a:endParaRPr lang="ru-RU"/>
        </a:p>
      </dgm:t>
    </dgm:pt>
    <dgm:pt modelId="{CDA7B5BF-607A-4A01-9877-2E253FEF5BD3}" type="sibTrans" cxnId="{DC946CCF-D9F9-49AE-9014-BAD623C4D9FF}">
      <dgm:prSet/>
      <dgm:spPr/>
      <dgm:t>
        <a:bodyPr/>
        <a:lstStyle/>
        <a:p>
          <a:endParaRPr lang="ru-RU"/>
        </a:p>
      </dgm:t>
    </dgm:pt>
    <dgm:pt modelId="{A384F76D-EC36-4D9B-A571-AB75FAC9F406}" type="pres">
      <dgm:prSet presAssocID="{7F4D95D0-7C10-4CB9-9326-7D6A1D7F3396}" presName="matrix" presStyleCnt="0">
        <dgm:presLayoutVars>
          <dgm:chMax val="1"/>
          <dgm:dir/>
          <dgm:resizeHandles val="exact"/>
        </dgm:presLayoutVars>
      </dgm:prSet>
      <dgm:spPr/>
      <dgm:t>
        <a:bodyPr/>
        <a:lstStyle/>
        <a:p>
          <a:endParaRPr lang="ru-RU"/>
        </a:p>
      </dgm:t>
    </dgm:pt>
    <dgm:pt modelId="{45DEA0F0-1F63-457C-B1A1-B0C7877CD5CE}" type="pres">
      <dgm:prSet presAssocID="{7F4D95D0-7C10-4CB9-9326-7D6A1D7F3396}" presName="diamond" presStyleLbl="bgShp" presStyleIdx="0" presStyleCnt="1"/>
      <dgm:spPr>
        <a:solidFill>
          <a:srgbClr val="FF0000">
            <a:alpha val="39000"/>
          </a:srgbClr>
        </a:solidFill>
      </dgm:spPr>
    </dgm:pt>
    <dgm:pt modelId="{729B2A83-00AD-4ACA-A15E-C8340D041129}" type="pres">
      <dgm:prSet presAssocID="{7F4D95D0-7C10-4CB9-9326-7D6A1D7F3396}" presName="quad1" presStyleLbl="node1" presStyleIdx="0" presStyleCnt="4">
        <dgm:presLayoutVars>
          <dgm:chMax val="0"/>
          <dgm:chPref val="0"/>
          <dgm:bulletEnabled val="1"/>
        </dgm:presLayoutVars>
      </dgm:prSet>
      <dgm:spPr/>
      <dgm:t>
        <a:bodyPr/>
        <a:lstStyle/>
        <a:p>
          <a:endParaRPr lang="ru-RU"/>
        </a:p>
      </dgm:t>
    </dgm:pt>
    <dgm:pt modelId="{A372EF04-C858-4E76-BD46-2258A299FA6C}" type="pres">
      <dgm:prSet presAssocID="{7F4D95D0-7C10-4CB9-9326-7D6A1D7F3396}" presName="quad2" presStyleLbl="node1" presStyleIdx="1" presStyleCnt="4">
        <dgm:presLayoutVars>
          <dgm:chMax val="0"/>
          <dgm:chPref val="0"/>
          <dgm:bulletEnabled val="1"/>
        </dgm:presLayoutVars>
      </dgm:prSet>
      <dgm:spPr/>
      <dgm:t>
        <a:bodyPr/>
        <a:lstStyle/>
        <a:p>
          <a:endParaRPr lang="ru-RU"/>
        </a:p>
      </dgm:t>
    </dgm:pt>
    <dgm:pt modelId="{E038BDF6-E31C-4CA8-8E7C-3C441F655262}" type="pres">
      <dgm:prSet presAssocID="{7F4D95D0-7C10-4CB9-9326-7D6A1D7F3396}" presName="quad3" presStyleLbl="node1" presStyleIdx="2" presStyleCnt="4">
        <dgm:presLayoutVars>
          <dgm:chMax val="0"/>
          <dgm:chPref val="0"/>
          <dgm:bulletEnabled val="1"/>
        </dgm:presLayoutVars>
      </dgm:prSet>
      <dgm:spPr/>
      <dgm:t>
        <a:bodyPr/>
        <a:lstStyle/>
        <a:p>
          <a:endParaRPr lang="ru-RU"/>
        </a:p>
      </dgm:t>
    </dgm:pt>
    <dgm:pt modelId="{CAE47AE6-222B-4ABF-BD94-4FFED8DB9418}" type="pres">
      <dgm:prSet presAssocID="{7F4D95D0-7C10-4CB9-9326-7D6A1D7F3396}" presName="quad4" presStyleLbl="node1" presStyleIdx="3" presStyleCnt="4">
        <dgm:presLayoutVars>
          <dgm:chMax val="0"/>
          <dgm:chPref val="0"/>
          <dgm:bulletEnabled val="1"/>
        </dgm:presLayoutVars>
      </dgm:prSet>
      <dgm:spPr/>
      <dgm:t>
        <a:bodyPr/>
        <a:lstStyle/>
        <a:p>
          <a:endParaRPr lang="ru-RU"/>
        </a:p>
      </dgm:t>
    </dgm:pt>
  </dgm:ptLst>
  <dgm:cxnLst>
    <dgm:cxn modelId="{04B9C8B6-DB1B-4D7C-B2BC-60DA6343F736}" srcId="{7F4D95D0-7C10-4CB9-9326-7D6A1D7F3396}" destId="{D603B570-588C-46F4-A745-793458A47168}" srcOrd="4" destOrd="0" parTransId="{A7CFEB33-EB5E-42C4-AC67-39BD1328BE52}" sibTransId="{A31620CC-8741-4714-8E31-F60AD7BAA508}"/>
    <dgm:cxn modelId="{FDE8167D-C4DE-4C5E-A995-7A0EFE650D72}" type="presOf" srcId="{F3CB264F-D335-4DE1-B7BE-7550E62FF219}" destId="{A372EF04-C858-4E76-BD46-2258A299FA6C}" srcOrd="0" destOrd="0" presId="urn:microsoft.com/office/officeart/2005/8/layout/matrix3"/>
    <dgm:cxn modelId="{CB812C82-502B-4871-9293-EB43E516505F}" type="presOf" srcId="{F5D2FE10-56F0-4F71-993B-DB44AE752CF6}" destId="{CAE47AE6-222B-4ABF-BD94-4FFED8DB9418}" srcOrd="0" destOrd="0" presId="urn:microsoft.com/office/officeart/2005/8/layout/matrix3"/>
    <dgm:cxn modelId="{DC946CCF-D9F9-49AE-9014-BAD623C4D9FF}" srcId="{7F4D95D0-7C10-4CB9-9326-7D6A1D7F3396}" destId="{7D922FF9-1033-4B30-B691-6303A3001926}" srcOrd="9" destOrd="0" parTransId="{0C711CCF-4589-4A1E-9FFF-C73049D438CC}" sibTransId="{CDA7B5BF-607A-4A01-9877-2E253FEF5BD3}"/>
    <dgm:cxn modelId="{C05AE38D-C27E-454F-B539-C3A17E563081}" srcId="{7F4D95D0-7C10-4CB9-9326-7D6A1D7F3396}" destId="{EFCC093E-CE98-4EAF-A72D-5C944EBAAF8F}" srcOrd="2" destOrd="0" parTransId="{C436DCD4-4B4E-4FD7-A1A3-B9068DCF6BB5}" sibTransId="{E0BE4522-30FF-4D07-BD49-145FB380FDF2}"/>
    <dgm:cxn modelId="{90B97EF3-FC05-4DD8-8915-25A0CE035910}" srcId="{7F4D95D0-7C10-4CB9-9326-7D6A1D7F3396}" destId="{93ECF878-3D4C-4F0C-892C-6B05EE1C0257}" srcOrd="7" destOrd="0" parTransId="{24B93207-5495-4513-B52F-BA159F75E66D}" sibTransId="{D473309D-E2B4-4201-8C91-6187A2DB822F}"/>
    <dgm:cxn modelId="{75BB3573-BC82-4BF7-BDE0-6120FF64C3ED}" type="presOf" srcId="{79B61AED-EF3B-488A-B16C-C98200ABAAF1}" destId="{729B2A83-00AD-4ACA-A15E-C8340D041129}" srcOrd="0" destOrd="0" presId="urn:microsoft.com/office/officeart/2005/8/layout/matrix3"/>
    <dgm:cxn modelId="{E155220E-D93D-4221-815A-736B73BFAA0B}" srcId="{7F4D95D0-7C10-4CB9-9326-7D6A1D7F3396}" destId="{79B61AED-EF3B-488A-B16C-C98200ABAAF1}" srcOrd="0" destOrd="0" parTransId="{FE157964-E32D-4F19-96E8-8DBA101A0CCE}" sibTransId="{4094F99F-1910-45F5-BFE0-3151B5FAFCD7}"/>
    <dgm:cxn modelId="{3F28172D-42EB-4EEF-BBE7-0DFDBE52256B}" srcId="{7F4D95D0-7C10-4CB9-9326-7D6A1D7F3396}" destId="{F5D2FE10-56F0-4F71-993B-DB44AE752CF6}" srcOrd="3" destOrd="0" parTransId="{7678CD8F-7EB1-4A19-9554-6A54BD07CBB2}" sibTransId="{2744A1A9-0966-4055-BED9-0950E6344D89}"/>
    <dgm:cxn modelId="{995AD1DA-F731-4D78-9B69-02F4FB9925C1}" srcId="{7F4D95D0-7C10-4CB9-9326-7D6A1D7F3396}" destId="{E40B053E-397C-49AC-A719-9811CEA4C57E}" srcOrd="6" destOrd="0" parTransId="{2AD1EF90-CDE7-48D7-9FD3-996ADC4EC456}" sibTransId="{369BAE14-78C7-4905-B640-38ACD61E785D}"/>
    <dgm:cxn modelId="{6F8236C0-255B-49C9-9702-A8145F7BED3E}" srcId="{7F4D95D0-7C10-4CB9-9326-7D6A1D7F3396}" destId="{F3CB264F-D335-4DE1-B7BE-7550E62FF219}" srcOrd="1" destOrd="0" parTransId="{51F7BAC2-505F-4B8A-A1DF-968EED2B2A2A}" sibTransId="{27A84AA9-A817-42A0-9E88-2834E57C906B}"/>
    <dgm:cxn modelId="{ED7AF794-140B-4503-9D92-88A5D8B4CB89}" srcId="{7F4D95D0-7C10-4CB9-9326-7D6A1D7F3396}" destId="{C1640C14-B09E-425B-B255-E9C3CD13FDAB}" srcOrd="5" destOrd="0" parTransId="{21C70084-8DB3-4BD8-9751-2514F6B96F9D}" sibTransId="{086BC055-479D-4C02-BE8A-1882D7F0C260}"/>
    <dgm:cxn modelId="{AF4522F8-181F-4C5D-A3A4-B1992420965E}" type="presOf" srcId="{7F4D95D0-7C10-4CB9-9326-7D6A1D7F3396}" destId="{A384F76D-EC36-4D9B-A571-AB75FAC9F406}" srcOrd="0" destOrd="0" presId="urn:microsoft.com/office/officeart/2005/8/layout/matrix3"/>
    <dgm:cxn modelId="{436F0921-34C9-4CAB-A1B3-A1406B14A434}" srcId="{7F4D95D0-7C10-4CB9-9326-7D6A1D7F3396}" destId="{F4F8AC74-54F6-4064-AB36-4851C98BFD9A}" srcOrd="8" destOrd="0" parTransId="{D9A06EA7-E56F-4B6F-90CB-1748F293CEDA}" sibTransId="{0BCA036C-6E4D-4449-A1AE-DAC3D63E9606}"/>
    <dgm:cxn modelId="{4594836E-3C47-447F-B5D7-23CAACBD95EC}" type="presOf" srcId="{EFCC093E-CE98-4EAF-A72D-5C944EBAAF8F}" destId="{E038BDF6-E31C-4CA8-8E7C-3C441F655262}" srcOrd="0" destOrd="0" presId="urn:microsoft.com/office/officeart/2005/8/layout/matrix3"/>
    <dgm:cxn modelId="{3976A077-C4ED-40BC-9F3B-631AB3A7B782}" type="presParOf" srcId="{A384F76D-EC36-4D9B-A571-AB75FAC9F406}" destId="{45DEA0F0-1F63-457C-B1A1-B0C7877CD5CE}" srcOrd="0" destOrd="0" presId="urn:microsoft.com/office/officeart/2005/8/layout/matrix3"/>
    <dgm:cxn modelId="{DCD7D186-C17E-4BDF-AE00-E62D6B0EC3E0}" type="presParOf" srcId="{A384F76D-EC36-4D9B-A571-AB75FAC9F406}" destId="{729B2A83-00AD-4ACA-A15E-C8340D041129}" srcOrd="1" destOrd="0" presId="urn:microsoft.com/office/officeart/2005/8/layout/matrix3"/>
    <dgm:cxn modelId="{F45FA70E-242E-4166-8E22-888C4CE444DE}" type="presParOf" srcId="{A384F76D-EC36-4D9B-A571-AB75FAC9F406}" destId="{A372EF04-C858-4E76-BD46-2258A299FA6C}" srcOrd="2" destOrd="0" presId="urn:microsoft.com/office/officeart/2005/8/layout/matrix3"/>
    <dgm:cxn modelId="{E9D397A0-CD99-40F0-9BAF-2C7C8A986FAB}" type="presParOf" srcId="{A384F76D-EC36-4D9B-A571-AB75FAC9F406}" destId="{E038BDF6-E31C-4CA8-8E7C-3C441F655262}" srcOrd="3" destOrd="0" presId="urn:microsoft.com/office/officeart/2005/8/layout/matrix3"/>
    <dgm:cxn modelId="{6E3BC62C-A13D-4C08-A3EE-B50B92E3AFCA}" type="presParOf" srcId="{A384F76D-EC36-4D9B-A571-AB75FAC9F406}" destId="{CAE47AE6-222B-4ABF-BD94-4FFED8DB9418}"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71078E-FD24-4621-AB26-5E335F57187F}">
      <dsp:nvSpPr>
        <dsp:cNvPr id="0" name=""/>
        <dsp:cNvSpPr/>
      </dsp:nvSpPr>
      <dsp:spPr>
        <a:xfrm>
          <a:off x="1439214" y="78348"/>
          <a:ext cx="1621001" cy="1621001"/>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ru-RU" sz="1100" b="1" kern="1200" dirty="0">
              <a:solidFill>
                <a:srgbClr val="0000FF"/>
              </a:solidFill>
            </a:rPr>
            <a:t>Необходимость и доступность  новых мощных инструментов </a:t>
          </a:r>
        </a:p>
      </dsp:txBody>
      <dsp:txXfrm>
        <a:off x="1655348" y="362023"/>
        <a:ext cx="1188734" cy="729450"/>
      </dsp:txXfrm>
    </dsp:sp>
    <dsp:sp modelId="{98378104-DFCF-40EB-AC98-051F7D5A6ABE}">
      <dsp:nvSpPr>
        <dsp:cNvPr id="0" name=""/>
        <dsp:cNvSpPr/>
      </dsp:nvSpPr>
      <dsp:spPr>
        <a:xfrm>
          <a:off x="2082441" y="1081084"/>
          <a:ext cx="1872467" cy="1621001"/>
        </a:xfrm>
        <a:prstGeom prst="ellipse">
          <a:avLst/>
        </a:prstGeom>
        <a:solidFill>
          <a:schemeClr val="accent5">
            <a:alpha val="50000"/>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ru-RU" sz="1050" b="1" kern="1200" dirty="0">
              <a:solidFill>
                <a:srgbClr val="00B050"/>
              </a:solidFill>
            </a:rPr>
            <a:t>Необходимость </a:t>
          </a:r>
          <a:r>
            <a:rPr lang="ru-RU" sz="1050" b="1" kern="1200" dirty="0" smtClean="0">
              <a:solidFill>
                <a:srgbClr val="00B050"/>
              </a:solidFill>
            </a:rPr>
            <a:t>встраиваться </a:t>
          </a:r>
          <a:r>
            <a:rPr lang="ru-RU" sz="1050" b="1" kern="1200" dirty="0">
              <a:solidFill>
                <a:srgbClr val="00B050"/>
              </a:solidFill>
            </a:rPr>
            <a:t>во всё более сложный контекст</a:t>
          </a:r>
        </a:p>
      </dsp:txBody>
      <dsp:txXfrm>
        <a:off x="2655104" y="1499842"/>
        <a:ext cx="1123480" cy="891551"/>
      </dsp:txXfrm>
    </dsp:sp>
    <dsp:sp modelId="{873A5C12-36A0-47FC-9539-7288754F349D}">
      <dsp:nvSpPr>
        <dsp:cNvPr id="0" name=""/>
        <dsp:cNvSpPr/>
      </dsp:nvSpPr>
      <dsp:spPr>
        <a:xfrm>
          <a:off x="496734" y="1125240"/>
          <a:ext cx="1879730" cy="1621001"/>
        </a:xfrm>
        <a:prstGeom prst="ellipse">
          <a:avLst/>
        </a:prstGeom>
        <a:solidFill>
          <a:schemeClr val="accent5">
            <a:alpha val="50000"/>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ru-RU" sz="1300" b="1" kern="1200" dirty="0">
              <a:solidFill>
                <a:srgbClr val="663300"/>
              </a:solidFill>
            </a:rPr>
            <a:t>Потребности и </a:t>
          </a:r>
          <a:r>
            <a:rPr lang="ru-RU" sz="1300" b="1" kern="1200" dirty="0" smtClean="0">
              <a:solidFill>
                <a:srgbClr val="663300"/>
              </a:solidFill>
            </a:rPr>
            <a:t>изменения </a:t>
          </a:r>
          <a:r>
            <a:rPr lang="ru-RU" sz="1300" b="1" kern="1200" dirty="0">
              <a:solidFill>
                <a:srgbClr val="663300"/>
              </a:solidFill>
            </a:rPr>
            <a:t>в  экономике</a:t>
          </a:r>
        </a:p>
      </dsp:txBody>
      <dsp:txXfrm>
        <a:off x="673742" y="1543998"/>
        <a:ext cx="1127838" cy="89155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9246AF-397F-4912-8F9B-810AC93A7296}">
      <dsp:nvSpPr>
        <dsp:cNvPr id="0" name=""/>
        <dsp:cNvSpPr/>
      </dsp:nvSpPr>
      <dsp:spPr>
        <a:xfrm>
          <a:off x="223944" y="167058"/>
          <a:ext cx="1754114" cy="1754114"/>
        </a:xfrm>
        <a:prstGeom prst="pie">
          <a:avLst>
            <a:gd name="adj1" fmla="val 162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ru-RU" sz="900" b="1" kern="1200" dirty="0" smtClean="0">
              <a:solidFill>
                <a:srgbClr val="C00000"/>
              </a:solidFill>
              <a:latin typeface="Franklin Gothic Medium" pitchFamily="34" charset="0"/>
            </a:rPr>
            <a:t>Обратная связь по конкуренции в игре, визуализируют позиции </a:t>
          </a:r>
          <a:r>
            <a:rPr lang="ru-RU" sz="900" b="1" kern="1200" dirty="0" err="1" smtClean="0">
              <a:solidFill>
                <a:srgbClr val="C00000"/>
              </a:solidFill>
              <a:latin typeface="Franklin Gothic Medium" pitchFamily="34" charset="0"/>
            </a:rPr>
            <a:t>участников-и</a:t>
          </a:r>
          <a:r>
            <a:rPr lang="ru-RU" sz="900" b="1" kern="1200" dirty="0" smtClean="0">
              <a:solidFill>
                <a:srgbClr val="C00000"/>
              </a:solidFill>
              <a:latin typeface="Franklin Gothic Medium" pitchFamily="34" charset="0"/>
            </a:rPr>
            <a:t> вашу собственную</a:t>
          </a:r>
          <a:endParaRPr lang="ru-RU" sz="900" b="1" kern="1200" dirty="0">
            <a:solidFill>
              <a:srgbClr val="C00000"/>
            </a:solidFill>
            <a:latin typeface="Franklin Gothic Medium" pitchFamily="34" charset="0"/>
          </a:endParaRPr>
        </a:p>
      </dsp:txBody>
      <dsp:txXfrm>
        <a:off x="1101002" y="428087"/>
        <a:ext cx="616028" cy="1232056"/>
      </dsp:txXfrm>
    </dsp:sp>
    <dsp:sp modelId="{95F9F6C1-8AF4-42E6-B31B-7A8CA451AED9}">
      <dsp:nvSpPr>
        <dsp:cNvPr id="0" name=""/>
        <dsp:cNvSpPr/>
      </dsp:nvSpPr>
      <dsp:spPr>
        <a:xfrm>
          <a:off x="182180" y="167058"/>
          <a:ext cx="1754114" cy="17541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ru-RU" sz="1000" b="1" kern="1200" dirty="0" smtClean="0">
              <a:solidFill>
                <a:srgbClr val="C00000"/>
              </a:solidFill>
              <a:latin typeface="Franklin Gothic Medium" pitchFamily="34" charset="0"/>
            </a:rPr>
            <a:t>Могут </a:t>
          </a:r>
          <a:r>
            <a:rPr lang="ru-RU" sz="1000" b="1" kern="1200" dirty="0" err="1" smtClean="0">
              <a:solidFill>
                <a:srgbClr val="C00000"/>
              </a:solidFill>
              <a:latin typeface="Franklin Gothic Medium" pitchFamily="34" charset="0"/>
            </a:rPr>
            <a:t>де-мотивировать</a:t>
          </a:r>
          <a:r>
            <a:rPr lang="ru-RU" sz="1000" b="1" kern="1200" dirty="0" smtClean="0">
              <a:solidFill>
                <a:srgbClr val="C00000"/>
              </a:solidFill>
              <a:latin typeface="Franklin Gothic Medium" pitchFamily="34" charset="0"/>
            </a:rPr>
            <a:t> (мне никогда не достичь высшего уровня!)</a:t>
          </a:r>
          <a:endParaRPr lang="ru-RU" sz="1000" b="1" kern="1200" dirty="0">
            <a:solidFill>
              <a:srgbClr val="C00000"/>
            </a:solidFill>
            <a:latin typeface="Franklin Gothic Medium" pitchFamily="34" charset="0"/>
          </a:endParaRPr>
        </a:p>
      </dsp:txBody>
      <dsp:txXfrm>
        <a:off x="432768" y="428087"/>
        <a:ext cx="616028" cy="123205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96F7A3-446C-466F-8701-3E0DF931152D}">
      <dsp:nvSpPr>
        <dsp:cNvPr id="0" name=""/>
        <dsp:cNvSpPr/>
      </dsp:nvSpPr>
      <dsp:spPr>
        <a:xfrm>
          <a:off x="2529699" y="0"/>
          <a:ext cx="2529699" cy="959185"/>
        </a:xfrm>
        <a:prstGeom prst="trapezoid">
          <a:avLst>
            <a:gd name="adj" fmla="val 1318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endParaRPr lang="ru-RU" sz="1400" kern="1200" dirty="0" smtClean="0">
            <a:latin typeface="Franklin Gothic Medium" pitchFamily="34" charset="0"/>
          </a:endParaRPr>
        </a:p>
        <a:p>
          <a:pPr lvl="0" algn="ctr" defTabSz="622300" rtl="0">
            <a:lnSpc>
              <a:spcPct val="90000"/>
            </a:lnSpc>
            <a:spcBef>
              <a:spcPct val="0"/>
            </a:spcBef>
            <a:spcAft>
              <a:spcPct val="35000"/>
            </a:spcAft>
          </a:pPr>
          <a:r>
            <a:rPr lang="ru-RU" sz="1800" kern="1200" dirty="0" smtClean="0">
              <a:solidFill>
                <a:srgbClr val="C00000"/>
              </a:solidFill>
              <a:latin typeface="Franklin Gothic Medium" pitchFamily="34" charset="0"/>
            </a:rPr>
            <a:t>Игровые </a:t>
          </a:r>
        </a:p>
        <a:p>
          <a:pPr lvl="0" algn="ctr" defTabSz="622300" rtl="0">
            <a:lnSpc>
              <a:spcPct val="90000"/>
            </a:lnSpc>
            <a:spcBef>
              <a:spcPct val="0"/>
            </a:spcBef>
            <a:spcAft>
              <a:spcPct val="35000"/>
            </a:spcAft>
          </a:pPr>
          <a:r>
            <a:rPr lang="ru-RU" sz="1800" kern="1200" dirty="0" smtClean="0">
              <a:solidFill>
                <a:srgbClr val="C00000"/>
              </a:solidFill>
              <a:latin typeface="Franklin Gothic Medium" pitchFamily="34" charset="0"/>
            </a:rPr>
            <a:t>динамики</a:t>
          </a:r>
          <a:endParaRPr lang="ru-RU" sz="1800" kern="1200" dirty="0">
            <a:solidFill>
              <a:srgbClr val="C00000"/>
            </a:solidFill>
            <a:latin typeface="Franklin Gothic Medium" pitchFamily="34" charset="0"/>
          </a:endParaRPr>
        </a:p>
      </dsp:txBody>
      <dsp:txXfrm>
        <a:off x="2529699" y="0"/>
        <a:ext cx="2529699" cy="959185"/>
      </dsp:txXfrm>
    </dsp:sp>
    <dsp:sp modelId="{3CACCD79-9CF2-4ED1-AA89-03503092C242}">
      <dsp:nvSpPr>
        <dsp:cNvPr id="0" name=""/>
        <dsp:cNvSpPr/>
      </dsp:nvSpPr>
      <dsp:spPr>
        <a:xfrm>
          <a:off x="1264849" y="959185"/>
          <a:ext cx="5059398" cy="959185"/>
        </a:xfrm>
        <a:prstGeom prst="trapezoid">
          <a:avLst>
            <a:gd name="adj" fmla="val 1318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7030A0"/>
              </a:solidFill>
              <a:latin typeface="Franklin Gothic Medium" pitchFamily="34" charset="0"/>
            </a:rPr>
            <a:t>Игровые механики</a:t>
          </a:r>
          <a:endParaRPr lang="ru-RU" sz="2000" kern="1200" dirty="0">
            <a:solidFill>
              <a:srgbClr val="7030A0"/>
            </a:solidFill>
            <a:latin typeface="Franklin Gothic Medium" pitchFamily="34" charset="0"/>
          </a:endParaRPr>
        </a:p>
      </dsp:txBody>
      <dsp:txXfrm>
        <a:off x="2150244" y="959185"/>
        <a:ext cx="3288609" cy="959185"/>
      </dsp:txXfrm>
    </dsp:sp>
    <dsp:sp modelId="{AB9A0F67-9907-4E36-995A-7442372D1AAB}">
      <dsp:nvSpPr>
        <dsp:cNvPr id="0" name=""/>
        <dsp:cNvSpPr/>
      </dsp:nvSpPr>
      <dsp:spPr>
        <a:xfrm>
          <a:off x="0" y="1918370"/>
          <a:ext cx="7589098" cy="959185"/>
        </a:xfrm>
        <a:prstGeom prst="trapezoid">
          <a:avLst>
            <a:gd name="adj" fmla="val 1318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ru-RU" sz="2800" kern="1200" dirty="0" smtClean="0">
              <a:solidFill>
                <a:srgbClr val="0000FF"/>
              </a:solidFill>
              <a:latin typeface="Franklin Gothic Medium" pitchFamily="34" charset="0"/>
            </a:rPr>
            <a:t>Компоненты</a:t>
          </a:r>
          <a:endParaRPr lang="ru-RU" sz="2800" kern="1200" dirty="0">
            <a:solidFill>
              <a:srgbClr val="0000FF"/>
            </a:solidFill>
            <a:latin typeface="Franklin Gothic Medium" pitchFamily="34" charset="0"/>
          </a:endParaRPr>
        </a:p>
      </dsp:txBody>
      <dsp:txXfrm>
        <a:off x="1328092" y="1918370"/>
        <a:ext cx="4932913" cy="9591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13A023-7958-4E57-B7ED-2FE7EE2794B2}">
      <dsp:nvSpPr>
        <dsp:cNvPr id="0" name=""/>
        <dsp:cNvSpPr/>
      </dsp:nvSpPr>
      <dsp:spPr>
        <a:xfrm>
          <a:off x="0" y="4390014"/>
          <a:ext cx="6984776" cy="576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C00000"/>
              </a:solidFill>
              <a:latin typeface="Franklin Gothic Medium" pitchFamily="34" charset="0"/>
            </a:rPr>
            <a:t>Одни только нужные инструменты (</a:t>
          </a:r>
          <a:r>
            <a:rPr lang="en-US" sz="1800" b="1" i="0" kern="1200" baseline="0" dirty="0" smtClean="0">
              <a:solidFill>
                <a:srgbClr val="C00000"/>
              </a:solidFill>
              <a:latin typeface="Franklin Gothic Medium" pitchFamily="34" charset="0"/>
            </a:rPr>
            <a:t>Deploy appropriate tools</a:t>
          </a:r>
          <a:r>
            <a:rPr lang="ru-RU" sz="1800" b="1" i="0" kern="1200" baseline="0" dirty="0" smtClean="0">
              <a:solidFill>
                <a:srgbClr val="C00000"/>
              </a:solidFill>
              <a:latin typeface="Franklin Gothic Medium" pitchFamily="34" charset="0"/>
            </a:rPr>
            <a:t>)</a:t>
          </a:r>
          <a:endParaRPr lang="ru-RU" sz="1800" b="1" i="0" kern="1200" baseline="0" dirty="0">
            <a:solidFill>
              <a:srgbClr val="C00000"/>
            </a:solidFill>
            <a:latin typeface="Franklin Gothic Medium" pitchFamily="34" charset="0"/>
          </a:endParaRPr>
        </a:p>
      </dsp:txBody>
      <dsp:txXfrm>
        <a:off x="0" y="4390014"/>
        <a:ext cx="6984776" cy="576187"/>
      </dsp:txXfrm>
    </dsp:sp>
    <dsp:sp modelId="{662A30F2-FA80-4407-A834-DAEA4C9B053E}">
      <dsp:nvSpPr>
        <dsp:cNvPr id="0" name=""/>
        <dsp:cNvSpPr/>
      </dsp:nvSpPr>
      <dsp:spPr>
        <a:xfrm rot="10800000">
          <a:off x="0" y="3512481"/>
          <a:ext cx="6984776" cy="886175"/>
        </a:xfrm>
        <a:prstGeom prst="upArrowCallout">
          <a:avLst/>
        </a:prstGeom>
        <a:solidFill>
          <a:schemeClr val="accent1">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0000FF"/>
              </a:solidFill>
              <a:latin typeface="Franklin Gothic Medium" pitchFamily="34" charset="0"/>
            </a:rPr>
            <a:t>Об удовольствии (</a:t>
          </a:r>
          <a:r>
            <a:rPr lang="en-US" sz="1800" b="1" i="0" kern="1200" baseline="0" dirty="0" smtClean="0">
              <a:solidFill>
                <a:srgbClr val="0000FF"/>
              </a:solidFill>
              <a:latin typeface="Franklin Gothic Medium" pitchFamily="34" charset="0"/>
            </a:rPr>
            <a:t>Don</a:t>
          </a:r>
          <a:r>
            <a:rPr lang="ru-RU" sz="1800" b="1" i="0" kern="1200" baseline="0" dirty="0" smtClean="0">
              <a:solidFill>
                <a:srgbClr val="0000FF"/>
              </a:solidFill>
              <a:latin typeface="Franklin Gothic Medium" pitchFamily="34" charset="0"/>
            </a:rPr>
            <a:t>’</a:t>
          </a:r>
          <a:r>
            <a:rPr lang="en-US" sz="1800" b="1" i="0" kern="1200" baseline="0" dirty="0" smtClean="0">
              <a:solidFill>
                <a:srgbClr val="0000FF"/>
              </a:solidFill>
              <a:latin typeface="Franklin Gothic Medium" pitchFamily="34" charset="0"/>
            </a:rPr>
            <a:t>t forget fun</a:t>
          </a:r>
          <a:r>
            <a:rPr lang="ru-RU" sz="1800" b="1" i="0" kern="1200" baseline="0" dirty="0" smtClean="0">
              <a:solidFill>
                <a:srgbClr val="0000FF"/>
              </a:solidFill>
              <a:latin typeface="Franklin Gothic Medium" pitchFamily="34" charset="0"/>
            </a:rPr>
            <a:t>)</a:t>
          </a:r>
          <a:endParaRPr lang="ru-RU" sz="1800" b="1" i="0" kern="1200" baseline="0" dirty="0">
            <a:solidFill>
              <a:srgbClr val="0000FF"/>
            </a:solidFill>
            <a:latin typeface="Franklin Gothic Medium" pitchFamily="34" charset="0"/>
          </a:endParaRPr>
        </a:p>
      </dsp:txBody>
      <dsp:txXfrm rot="10800000">
        <a:off x="0" y="3512481"/>
        <a:ext cx="6984776" cy="886175"/>
      </dsp:txXfrm>
    </dsp:sp>
    <dsp:sp modelId="{BA97274C-5346-4750-8B21-F6B4EC452AC9}">
      <dsp:nvSpPr>
        <dsp:cNvPr id="0" name=""/>
        <dsp:cNvSpPr/>
      </dsp:nvSpPr>
      <dsp:spPr>
        <a:xfrm rot="10800000">
          <a:off x="0" y="2634948"/>
          <a:ext cx="6984776" cy="886175"/>
        </a:xfrm>
        <a:prstGeom prst="upArrowCallou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C00000"/>
              </a:solidFill>
              <a:latin typeface="Franklin Gothic Medium" pitchFamily="34" charset="0"/>
            </a:rPr>
            <a:t>Отработай контуры вовлечения и прогресса (</a:t>
          </a:r>
          <a:r>
            <a:rPr lang="en-US" sz="1800" b="1" i="0" kern="1200" baseline="0" dirty="0" smtClean="0">
              <a:solidFill>
                <a:srgbClr val="C00000"/>
              </a:solidFill>
              <a:latin typeface="Franklin Gothic Medium" pitchFamily="34" charset="0"/>
            </a:rPr>
            <a:t>Design activity loops</a:t>
          </a:r>
          <a:r>
            <a:rPr lang="ru-RU" sz="1800" b="1" i="0" kern="1200" baseline="0" dirty="0" smtClean="0">
              <a:solidFill>
                <a:srgbClr val="C00000"/>
              </a:solidFill>
              <a:latin typeface="Franklin Gothic Medium" pitchFamily="34" charset="0"/>
            </a:rPr>
            <a:t>)</a:t>
          </a:r>
          <a:endParaRPr lang="ru-RU" sz="1800" b="1" i="0" kern="1200" baseline="0" dirty="0">
            <a:solidFill>
              <a:srgbClr val="C00000"/>
            </a:solidFill>
            <a:latin typeface="Franklin Gothic Medium" pitchFamily="34" charset="0"/>
          </a:endParaRPr>
        </a:p>
      </dsp:txBody>
      <dsp:txXfrm rot="10800000">
        <a:off x="0" y="2634948"/>
        <a:ext cx="6984776" cy="886175"/>
      </dsp:txXfrm>
    </dsp:sp>
    <dsp:sp modelId="{48A86CBD-298B-40BA-B917-6172EE7A641E}">
      <dsp:nvSpPr>
        <dsp:cNvPr id="0" name=""/>
        <dsp:cNvSpPr/>
      </dsp:nvSpPr>
      <dsp:spPr>
        <a:xfrm rot="10800000">
          <a:off x="0" y="1757416"/>
          <a:ext cx="6984776" cy="886175"/>
        </a:xfrm>
        <a:prstGeom prst="upArrowCallout">
          <a:avLst/>
        </a:prstGeom>
        <a:solidFill>
          <a:schemeClr val="accent1">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0000FF"/>
              </a:solidFill>
              <a:latin typeface="Franklin Gothic Medium" pitchFamily="34" charset="0"/>
            </a:rPr>
            <a:t>Опиши</a:t>
          </a:r>
          <a:r>
            <a:rPr lang="en-US" sz="1800" b="1" i="0" kern="1200" baseline="0" dirty="0" smtClean="0">
              <a:solidFill>
                <a:srgbClr val="0000FF"/>
              </a:solidFill>
              <a:latin typeface="Franklin Gothic Medium" pitchFamily="34" charset="0"/>
            </a:rPr>
            <a:t> </a:t>
          </a:r>
          <a:r>
            <a:rPr lang="ru-RU" sz="1800" b="1" i="0" kern="1200" baseline="0" dirty="0" smtClean="0">
              <a:solidFill>
                <a:srgbClr val="0000FF"/>
              </a:solidFill>
              <a:latin typeface="Franklin Gothic Medium" pitchFamily="34" charset="0"/>
            </a:rPr>
            <a:t>игроков</a:t>
          </a:r>
          <a:r>
            <a:rPr lang="en-US" sz="1800" b="1" i="0" kern="1200" baseline="0" dirty="0" smtClean="0">
              <a:solidFill>
                <a:srgbClr val="0000FF"/>
              </a:solidFill>
              <a:latin typeface="Franklin Gothic Medium" pitchFamily="34" charset="0"/>
            </a:rPr>
            <a:t> (Describe your players)</a:t>
          </a:r>
          <a:endParaRPr lang="ru-RU" sz="1800" b="1" i="0" kern="1200" baseline="0" dirty="0">
            <a:solidFill>
              <a:srgbClr val="0000FF"/>
            </a:solidFill>
            <a:latin typeface="Franklin Gothic Medium" pitchFamily="34" charset="0"/>
          </a:endParaRPr>
        </a:p>
      </dsp:txBody>
      <dsp:txXfrm rot="10800000">
        <a:off x="0" y="1757416"/>
        <a:ext cx="6984776" cy="886175"/>
      </dsp:txXfrm>
    </dsp:sp>
    <dsp:sp modelId="{9A87CE16-FB64-4C96-8584-1FDD60067531}">
      <dsp:nvSpPr>
        <dsp:cNvPr id="0" name=""/>
        <dsp:cNvSpPr/>
      </dsp:nvSpPr>
      <dsp:spPr>
        <a:xfrm rot="10800000">
          <a:off x="0" y="966108"/>
          <a:ext cx="6984776" cy="886175"/>
        </a:xfrm>
        <a:prstGeom prst="upArrowCallou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C00000"/>
              </a:solidFill>
              <a:latin typeface="Franklin Gothic Medium" pitchFamily="34" charset="0"/>
            </a:rPr>
            <a:t>Очерти</a:t>
          </a:r>
          <a:r>
            <a:rPr lang="en-US" sz="1800" b="1" i="0" kern="1200" baseline="0" dirty="0" smtClean="0">
              <a:solidFill>
                <a:srgbClr val="C00000"/>
              </a:solidFill>
              <a:latin typeface="Franklin Gothic Medium" pitchFamily="34" charset="0"/>
            </a:rPr>
            <a:t> </a:t>
          </a:r>
          <a:r>
            <a:rPr lang="ru-RU" sz="1800" b="1" i="0" kern="1200" baseline="0" dirty="0" smtClean="0">
              <a:solidFill>
                <a:srgbClr val="C00000"/>
              </a:solidFill>
              <a:latin typeface="Franklin Gothic Medium" pitchFamily="34" charset="0"/>
            </a:rPr>
            <a:t>желаемое</a:t>
          </a:r>
          <a:r>
            <a:rPr lang="en-US" sz="1800" b="1" i="0" kern="1200" baseline="0" dirty="0" smtClean="0">
              <a:solidFill>
                <a:srgbClr val="C00000"/>
              </a:solidFill>
              <a:latin typeface="Franklin Gothic Medium" pitchFamily="34" charset="0"/>
            </a:rPr>
            <a:t> </a:t>
          </a:r>
          <a:r>
            <a:rPr lang="ru-RU" sz="1800" b="1" i="0" kern="1200" baseline="0" dirty="0" smtClean="0">
              <a:solidFill>
                <a:srgbClr val="C00000"/>
              </a:solidFill>
              <a:latin typeface="Franklin Gothic Medium" pitchFamily="34" charset="0"/>
            </a:rPr>
            <a:t>поведение</a:t>
          </a:r>
          <a:r>
            <a:rPr lang="en-US" sz="1800" b="1" i="0" kern="1200" baseline="0" dirty="0" smtClean="0">
              <a:solidFill>
                <a:srgbClr val="C00000"/>
              </a:solidFill>
              <a:latin typeface="Franklin Gothic Medium" pitchFamily="34" charset="0"/>
            </a:rPr>
            <a:t> (Delineate target behavior)</a:t>
          </a:r>
          <a:endParaRPr lang="ru-RU" sz="1800" b="1" i="0" kern="1200" baseline="0" dirty="0">
            <a:solidFill>
              <a:srgbClr val="C00000"/>
            </a:solidFill>
            <a:latin typeface="Franklin Gothic Medium" pitchFamily="34" charset="0"/>
          </a:endParaRPr>
        </a:p>
      </dsp:txBody>
      <dsp:txXfrm rot="10800000">
        <a:off x="0" y="966108"/>
        <a:ext cx="6984776" cy="886175"/>
      </dsp:txXfrm>
    </dsp:sp>
    <dsp:sp modelId="{07F367B4-AE7D-4762-AC61-FE4F18DD544E}">
      <dsp:nvSpPr>
        <dsp:cNvPr id="0" name=""/>
        <dsp:cNvSpPr/>
      </dsp:nvSpPr>
      <dsp:spPr>
        <a:xfrm rot="10800000">
          <a:off x="0" y="2350"/>
          <a:ext cx="6984776" cy="886175"/>
        </a:xfrm>
        <a:prstGeom prst="upArrowCallout">
          <a:avLst/>
        </a:prstGeom>
        <a:solidFill>
          <a:schemeClr val="accent1">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i="0" kern="1200" baseline="0" dirty="0" smtClean="0">
              <a:solidFill>
                <a:srgbClr val="0000FF"/>
              </a:solidFill>
              <a:latin typeface="Franklin Gothic Medium" pitchFamily="34" charset="0"/>
            </a:rPr>
            <a:t>Определись с целью (</a:t>
          </a:r>
          <a:r>
            <a:rPr lang="en-US" sz="1800" b="1" i="0" kern="1200" baseline="0" dirty="0" smtClean="0">
              <a:solidFill>
                <a:srgbClr val="0000FF"/>
              </a:solidFill>
              <a:latin typeface="Franklin Gothic Medium" pitchFamily="34" charset="0"/>
            </a:rPr>
            <a:t>Define objective</a:t>
          </a:r>
          <a:r>
            <a:rPr lang="ru-RU" sz="1800" b="1" i="0" kern="1200" baseline="0" dirty="0" smtClean="0">
              <a:solidFill>
                <a:srgbClr val="0000FF"/>
              </a:solidFill>
              <a:latin typeface="Franklin Gothic Medium" pitchFamily="34" charset="0"/>
            </a:rPr>
            <a:t>)</a:t>
          </a:r>
          <a:endParaRPr lang="ru-RU" sz="1800" b="1" i="0" kern="1200" baseline="0" dirty="0">
            <a:solidFill>
              <a:srgbClr val="0000FF"/>
            </a:solidFill>
            <a:latin typeface="Franklin Gothic Medium" pitchFamily="34" charset="0"/>
          </a:endParaRPr>
        </a:p>
      </dsp:txBody>
      <dsp:txXfrm rot="10800000">
        <a:off x="0" y="2350"/>
        <a:ext cx="6984776" cy="8861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25E27-BE3C-481E-9FDB-D7FF03CBC53E}">
      <dsp:nvSpPr>
        <dsp:cNvPr id="0" name=""/>
        <dsp:cNvSpPr/>
      </dsp:nvSpPr>
      <dsp:spPr>
        <a:xfrm>
          <a:off x="63102" y="0"/>
          <a:ext cx="3546201" cy="3546201"/>
        </a:xfrm>
        <a:prstGeom prst="diamond">
          <a:avLst/>
        </a:prstGeom>
        <a:solidFill>
          <a:srgbClr val="92D050"/>
        </a:solidFill>
        <a:ln>
          <a:noFill/>
        </a:ln>
        <a:effectLst/>
      </dsp:spPr>
      <dsp:style>
        <a:lnRef idx="0">
          <a:scrgbClr r="0" g="0" b="0"/>
        </a:lnRef>
        <a:fillRef idx="1">
          <a:scrgbClr r="0" g="0" b="0"/>
        </a:fillRef>
        <a:effectRef idx="0">
          <a:scrgbClr r="0" g="0" b="0"/>
        </a:effectRef>
        <a:fontRef idx="minor"/>
      </dsp:style>
    </dsp:sp>
    <dsp:sp modelId="{4DA18767-7093-48C9-93FF-0E9DE2C7928B}">
      <dsp:nvSpPr>
        <dsp:cNvPr id="0" name=""/>
        <dsp:cNvSpPr/>
      </dsp:nvSpPr>
      <dsp:spPr>
        <a:xfrm>
          <a:off x="399992" y="336889"/>
          <a:ext cx="1383018" cy="138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solidFill>
                <a:srgbClr val="008000"/>
              </a:solidFill>
              <a:latin typeface="Franklin Gothic Medium" pitchFamily="34" charset="0"/>
            </a:rPr>
            <a:t>Одна из развивающихся областей практики в образовании, включая онлайн образование</a:t>
          </a:r>
          <a:endParaRPr lang="ru-RU" sz="1200" b="1" kern="1200" dirty="0">
            <a:solidFill>
              <a:srgbClr val="008000"/>
            </a:solidFill>
            <a:latin typeface="Franklin Gothic Medium" pitchFamily="34" charset="0"/>
          </a:endParaRPr>
        </a:p>
      </dsp:txBody>
      <dsp:txXfrm>
        <a:off x="399992" y="336889"/>
        <a:ext cx="1383018" cy="1383018"/>
      </dsp:txXfrm>
    </dsp:sp>
    <dsp:sp modelId="{AE68923A-3FC4-4713-BD29-D9DEE26DD612}">
      <dsp:nvSpPr>
        <dsp:cNvPr id="0" name=""/>
        <dsp:cNvSpPr/>
      </dsp:nvSpPr>
      <dsp:spPr>
        <a:xfrm>
          <a:off x="1889396" y="336889"/>
          <a:ext cx="1383018" cy="138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rgbClr val="008000"/>
              </a:solidFill>
              <a:latin typeface="Franklin Gothic Medium" pitchFamily="34" charset="0"/>
            </a:rPr>
            <a:t>Игра-это очень серьёзно, глубоко и далеко не познано!</a:t>
          </a:r>
          <a:endParaRPr lang="ru-RU" sz="1400" b="1" kern="1200" dirty="0">
            <a:solidFill>
              <a:srgbClr val="008000"/>
            </a:solidFill>
            <a:latin typeface="Franklin Gothic Medium" pitchFamily="34" charset="0"/>
          </a:endParaRPr>
        </a:p>
      </dsp:txBody>
      <dsp:txXfrm>
        <a:off x="1889396" y="336889"/>
        <a:ext cx="1383018" cy="1383018"/>
      </dsp:txXfrm>
    </dsp:sp>
    <dsp:sp modelId="{5F9A466E-3CF0-49C5-A1DD-4059CE424715}">
      <dsp:nvSpPr>
        <dsp:cNvPr id="0" name=""/>
        <dsp:cNvSpPr/>
      </dsp:nvSpPr>
      <dsp:spPr>
        <a:xfrm>
          <a:off x="399992" y="1826293"/>
          <a:ext cx="1383018" cy="138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rgbClr val="7030A0"/>
              </a:solidFill>
              <a:latin typeface="Franklin Gothic Medium" pitchFamily="34" charset="0"/>
            </a:rPr>
            <a:t>Игру </a:t>
          </a:r>
          <a:r>
            <a:rPr lang="en-US" sz="1400" b="1" kern="1200" dirty="0" smtClean="0">
              <a:solidFill>
                <a:srgbClr val="7030A0"/>
              </a:solidFill>
              <a:latin typeface="Franklin Gothic Medium" pitchFamily="34" charset="0"/>
            </a:rPr>
            <a:t>Angry Birds </a:t>
          </a:r>
          <a:r>
            <a:rPr lang="ru-RU" sz="1400" b="1" kern="1200" dirty="0" smtClean="0">
              <a:solidFill>
                <a:srgbClr val="7030A0"/>
              </a:solidFill>
              <a:latin typeface="Franklin Gothic Medium" pitchFamily="34" charset="0"/>
            </a:rPr>
            <a:t>скачали 1 млрд. раз. Этим стоит пренебречь, это НЕ важно?</a:t>
          </a:r>
          <a:endParaRPr lang="ru-RU" sz="1400" b="1" kern="1200" dirty="0">
            <a:solidFill>
              <a:srgbClr val="7030A0"/>
            </a:solidFill>
            <a:latin typeface="Franklin Gothic Medium" pitchFamily="34" charset="0"/>
          </a:endParaRPr>
        </a:p>
      </dsp:txBody>
      <dsp:txXfrm>
        <a:off x="399992" y="1826293"/>
        <a:ext cx="1383018" cy="1383018"/>
      </dsp:txXfrm>
    </dsp:sp>
    <dsp:sp modelId="{94B8107B-0211-46A7-8AA0-C450C56B3AAD}">
      <dsp:nvSpPr>
        <dsp:cNvPr id="0" name=""/>
        <dsp:cNvSpPr/>
      </dsp:nvSpPr>
      <dsp:spPr>
        <a:xfrm>
          <a:off x="1889396" y="1826293"/>
          <a:ext cx="1383018" cy="138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rgbClr val="7030A0"/>
              </a:solidFill>
              <a:latin typeface="Franklin Gothic Medium" pitchFamily="34" charset="0"/>
            </a:rPr>
            <a:t>Геймификацию применяют для обучения сотрудников тоже</a:t>
          </a:r>
          <a:endParaRPr lang="ru-RU" sz="1400" b="1" kern="1200" dirty="0">
            <a:solidFill>
              <a:srgbClr val="7030A0"/>
            </a:solidFill>
            <a:latin typeface="Franklin Gothic Medium" pitchFamily="34" charset="0"/>
          </a:endParaRPr>
        </a:p>
      </dsp:txBody>
      <dsp:txXfrm>
        <a:off x="1889396" y="1826293"/>
        <a:ext cx="1383018" cy="13830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D6B50B-4DE1-4178-A60B-618140BC5D70}">
      <dsp:nvSpPr>
        <dsp:cNvPr id="0" name=""/>
        <dsp:cNvSpPr/>
      </dsp:nvSpPr>
      <dsp:spPr>
        <a:xfrm>
          <a:off x="1076796" y="323029"/>
          <a:ext cx="4174533" cy="4174533"/>
        </a:xfrm>
        <a:prstGeom prst="pie">
          <a:avLst>
            <a:gd name="adj1" fmla="val 16200000"/>
            <a:gd name="adj2" fmla="val 18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ru-RU" sz="1000" b="1" kern="1200" dirty="0" smtClean="0"/>
            <a:t>Геймификация, как и педагогика и </a:t>
          </a:r>
          <a:r>
            <a:rPr lang="ru-RU" sz="1000" b="1" kern="1200" dirty="0" err="1" smtClean="0"/>
            <a:t>андрагогика</a:t>
          </a:r>
          <a:r>
            <a:rPr lang="ru-RU" sz="1000" b="1" kern="1200" dirty="0" smtClean="0"/>
            <a:t>, используют и опираются на достижения других наук (психология, социология, дизайн, менеджмент (стратегия), технология (особенно ИТ и сетевые технологии) и пр.</a:t>
          </a:r>
          <a:endParaRPr lang="ru-RU" sz="1000" b="1" kern="1200" dirty="0"/>
        </a:p>
      </dsp:txBody>
      <dsp:txXfrm>
        <a:off x="3276875" y="1207632"/>
        <a:ext cx="1490904" cy="1242420"/>
      </dsp:txXfrm>
    </dsp:sp>
    <dsp:sp modelId="{8FD9F376-445C-4CED-B884-1539D6F0D2AA}">
      <dsp:nvSpPr>
        <dsp:cNvPr id="0" name=""/>
        <dsp:cNvSpPr/>
      </dsp:nvSpPr>
      <dsp:spPr>
        <a:xfrm>
          <a:off x="990821" y="472119"/>
          <a:ext cx="4174533" cy="4174533"/>
        </a:xfrm>
        <a:prstGeom prst="pie">
          <a:avLst>
            <a:gd name="adj1" fmla="val 1800000"/>
            <a:gd name="adj2" fmla="val 90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rgbClr val="993300"/>
              </a:solidFill>
              <a:latin typeface="Franklin Gothic Medium" pitchFamily="34" charset="0"/>
            </a:rPr>
            <a:t>Геймификация идеальна для обучения системному мышлению. Пример: «Сборник игр для развития системного мышления» (вырос из Московской экологической школы). Если нет- купите, ОЧЕНЬ ПОЛЕЗНО!</a:t>
          </a:r>
          <a:endParaRPr lang="ru-RU" sz="1050" b="1" kern="1200" dirty="0">
            <a:solidFill>
              <a:srgbClr val="993300"/>
            </a:solidFill>
            <a:latin typeface="Franklin Gothic Medium" pitchFamily="34" charset="0"/>
          </a:endParaRPr>
        </a:p>
      </dsp:txBody>
      <dsp:txXfrm>
        <a:off x="1984757" y="3180597"/>
        <a:ext cx="2236357" cy="1093330"/>
      </dsp:txXfrm>
    </dsp:sp>
    <dsp:sp modelId="{8A2B4948-4AF2-451C-9255-15BE46F4CB04}">
      <dsp:nvSpPr>
        <dsp:cNvPr id="0" name=""/>
        <dsp:cNvSpPr/>
      </dsp:nvSpPr>
      <dsp:spPr>
        <a:xfrm>
          <a:off x="913194" y="374960"/>
          <a:ext cx="4174533" cy="4174533"/>
        </a:xfrm>
        <a:prstGeom prst="pie">
          <a:avLst>
            <a:gd name="adj1" fmla="val 9000000"/>
            <a:gd name="adj2" fmla="val 16200000"/>
          </a:avLst>
        </a:prstGeom>
        <a:solidFill>
          <a:srgbClr val="FF0000">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ru-RU" sz="1100" b="1" kern="1200" dirty="0" smtClean="0">
              <a:solidFill>
                <a:srgbClr val="7030A0"/>
              </a:solidFill>
              <a:latin typeface="Franklin Gothic Medium" pitchFamily="34" charset="0"/>
            </a:rPr>
            <a:t>«Это не серьёзно, ведь это просто игра!»-миф. Игры –и геймификация- труднее, чем кажется. Попробуйте сделать человека счастливым в долгосрочной перспективе. А если людей много? </a:t>
          </a:r>
          <a:endParaRPr lang="ru-RU" sz="1100" b="1" kern="1200" dirty="0">
            <a:solidFill>
              <a:srgbClr val="7030A0"/>
            </a:solidFill>
            <a:latin typeface="Franklin Gothic Medium" pitchFamily="34" charset="0"/>
          </a:endParaRPr>
        </a:p>
      </dsp:txBody>
      <dsp:txXfrm>
        <a:off x="1396744" y="1259564"/>
        <a:ext cx="1490904" cy="1242420"/>
      </dsp:txXfrm>
    </dsp:sp>
    <dsp:sp modelId="{63ED35BD-EED5-402D-B6A8-94B3DEC0AED1}">
      <dsp:nvSpPr>
        <dsp:cNvPr id="0" name=""/>
        <dsp:cNvSpPr/>
      </dsp:nvSpPr>
      <dsp:spPr>
        <a:xfrm>
          <a:off x="818717" y="64605"/>
          <a:ext cx="4691380" cy="469138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87E3E-EB55-41A9-BD6E-8C15776F507E}">
      <dsp:nvSpPr>
        <dsp:cNvPr id="0" name=""/>
        <dsp:cNvSpPr/>
      </dsp:nvSpPr>
      <dsp:spPr>
        <a:xfrm>
          <a:off x="732397" y="213432"/>
          <a:ext cx="4691380" cy="469138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70578-604E-4FD8-A2FE-E5C73627F8C8}">
      <dsp:nvSpPr>
        <dsp:cNvPr id="0" name=""/>
        <dsp:cNvSpPr/>
      </dsp:nvSpPr>
      <dsp:spPr>
        <a:xfrm>
          <a:off x="654426" y="116537"/>
          <a:ext cx="4691380" cy="469138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9C519E-32EC-4B47-A81D-F50D651AF56B}">
      <dsp:nvSpPr>
        <dsp:cNvPr id="0" name=""/>
        <dsp:cNvSpPr/>
      </dsp:nvSpPr>
      <dsp:spPr>
        <a:xfrm>
          <a:off x="2105565" y="792676"/>
          <a:ext cx="746450" cy="355242"/>
        </a:xfrm>
        <a:custGeom>
          <a:avLst/>
          <a:gdLst/>
          <a:ahLst/>
          <a:cxnLst/>
          <a:rect l="0" t="0" r="0" b="0"/>
          <a:pathLst>
            <a:path>
              <a:moveTo>
                <a:pt x="0" y="0"/>
              </a:moveTo>
              <a:lnTo>
                <a:pt x="0" y="242087"/>
              </a:lnTo>
              <a:lnTo>
                <a:pt x="746450" y="242087"/>
              </a:lnTo>
              <a:lnTo>
                <a:pt x="746450" y="355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C36CA-3E38-4BC9-9C59-C2750BB3F9BC}">
      <dsp:nvSpPr>
        <dsp:cNvPr id="0" name=""/>
        <dsp:cNvSpPr/>
      </dsp:nvSpPr>
      <dsp:spPr>
        <a:xfrm>
          <a:off x="1359115" y="1923548"/>
          <a:ext cx="746450" cy="355242"/>
        </a:xfrm>
        <a:custGeom>
          <a:avLst/>
          <a:gdLst/>
          <a:ahLst/>
          <a:cxnLst/>
          <a:rect l="0" t="0" r="0" b="0"/>
          <a:pathLst>
            <a:path>
              <a:moveTo>
                <a:pt x="0" y="0"/>
              </a:moveTo>
              <a:lnTo>
                <a:pt x="0" y="242087"/>
              </a:lnTo>
              <a:lnTo>
                <a:pt x="746450" y="242087"/>
              </a:lnTo>
              <a:lnTo>
                <a:pt x="746450" y="355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8602F-96D0-4E85-B418-CA4E13AC02E1}">
      <dsp:nvSpPr>
        <dsp:cNvPr id="0" name=""/>
        <dsp:cNvSpPr/>
      </dsp:nvSpPr>
      <dsp:spPr>
        <a:xfrm>
          <a:off x="612665" y="1923548"/>
          <a:ext cx="746450" cy="355242"/>
        </a:xfrm>
        <a:custGeom>
          <a:avLst/>
          <a:gdLst/>
          <a:ahLst/>
          <a:cxnLst/>
          <a:rect l="0" t="0" r="0" b="0"/>
          <a:pathLst>
            <a:path>
              <a:moveTo>
                <a:pt x="746450" y="0"/>
              </a:moveTo>
              <a:lnTo>
                <a:pt x="746450" y="242087"/>
              </a:lnTo>
              <a:lnTo>
                <a:pt x="0" y="242087"/>
              </a:lnTo>
              <a:lnTo>
                <a:pt x="0" y="355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BF4F9-27B2-4B4C-A185-74C2D4103A54}">
      <dsp:nvSpPr>
        <dsp:cNvPr id="0" name=""/>
        <dsp:cNvSpPr/>
      </dsp:nvSpPr>
      <dsp:spPr>
        <a:xfrm>
          <a:off x="1359115" y="792676"/>
          <a:ext cx="746450" cy="355242"/>
        </a:xfrm>
        <a:custGeom>
          <a:avLst/>
          <a:gdLst/>
          <a:ahLst/>
          <a:cxnLst/>
          <a:rect l="0" t="0" r="0" b="0"/>
          <a:pathLst>
            <a:path>
              <a:moveTo>
                <a:pt x="746450" y="0"/>
              </a:moveTo>
              <a:lnTo>
                <a:pt x="746450" y="242087"/>
              </a:lnTo>
              <a:lnTo>
                <a:pt x="0" y="242087"/>
              </a:lnTo>
              <a:lnTo>
                <a:pt x="0" y="355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6BAE4-812A-4BBE-92F1-04C7C5F061C5}">
      <dsp:nvSpPr>
        <dsp:cNvPr id="0" name=""/>
        <dsp:cNvSpPr/>
      </dsp:nvSpPr>
      <dsp:spPr>
        <a:xfrm>
          <a:off x="1494834" y="17047"/>
          <a:ext cx="1221463" cy="775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9A5A9-4F8C-4D2B-9CDA-0F9AECEBB3C2}">
      <dsp:nvSpPr>
        <dsp:cNvPr id="0" name=""/>
        <dsp:cNvSpPr/>
      </dsp:nvSpPr>
      <dsp:spPr>
        <a:xfrm>
          <a:off x="1630552" y="145979"/>
          <a:ext cx="1221463" cy="775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a:t>Старт</a:t>
          </a:r>
        </a:p>
      </dsp:txBody>
      <dsp:txXfrm>
        <a:off x="1630552" y="145979"/>
        <a:ext cx="1221463" cy="775629"/>
      </dsp:txXfrm>
    </dsp:sp>
    <dsp:sp modelId="{68A76272-34C4-4B4A-BB4D-F03CC07D124A}">
      <dsp:nvSpPr>
        <dsp:cNvPr id="0" name=""/>
        <dsp:cNvSpPr/>
      </dsp:nvSpPr>
      <dsp:spPr>
        <a:xfrm>
          <a:off x="748383" y="1147919"/>
          <a:ext cx="1221463" cy="775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79BCB-43F1-40C1-8C7E-69358C64558A}">
      <dsp:nvSpPr>
        <dsp:cNvPr id="0" name=""/>
        <dsp:cNvSpPr/>
      </dsp:nvSpPr>
      <dsp:spPr>
        <a:xfrm>
          <a:off x="884102" y="1276851"/>
          <a:ext cx="1221463" cy="775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a:t>Да</a:t>
          </a:r>
        </a:p>
      </dsp:txBody>
      <dsp:txXfrm>
        <a:off x="884102" y="1276851"/>
        <a:ext cx="1221463" cy="775629"/>
      </dsp:txXfrm>
    </dsp:sp>
    <dsp:sp modelId="{399DDBFA-EBB4-44B3-9B68-F234C51F91E6}">
      <dsp:nvSpPr>
        <dsp:cNvPr id="0" name=""/>
        <dsp:cNvSpPr/>
      </dsp:nvSpPr>
      <dsp:spPr>
        <a:xfrm>
          <a:off x="1933" y="2278791"/>
          <a:ext cx="1221463" cy="775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1F6C5-1BE1-45CB-9319-A4933D52903B}">
      <dsp:nvSpPr>
        <dsp:cNvPr id="0" name=""/>
        <dsp:cNvSpPr/>
      </dsp:nvSpPr>
      <dsp:spPr>
        <a:xfrm>
          <a:off x="137652" y="2407723"/>
          <a:ext cx="1221463" cy="775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a:t>Нет</a:t>
          </a:r>
        </a:p>
      </dsp:txBody>
      <dsp:txXfrm>
        <a:off x="137652" y="2407723"/>
        <a:ext cx="1221463" cy="775629"/>
      </dsp:txXfrm>
    </dsp:sp>
    <dsp:sp modelId="{6FEF42E1-E9FF-47DA-BEC5-7F00786A2668}">
      <dsp:nvSpPr>
        <dsp:cNvPr id="0" name=""/>
        <dsp:cNvSpPr/>
      </dsp:nvSpPr>
      <dsp:spPr>
        <a:xfrm>
          <a:off x="1494834" y="2278791"/>
          <a:ext cx="1221463" cy="775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97B50-9B85-4AC0-AF2E-667080E5B3DA}">
      <dsp:nvSpPr>
        <dsp:cNvPr id="0" name=""/>
        <dsp:cNvSpPr/>
      </dsp:nvSpPr>
      <dsp:spPr>
        <a:xfrm>
          <a:off x="1630552" y="2407723"/>
          <a:ext cx="1221463" cy="775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a:t>Да</a:t>
          </a:r>
        </a:p>
      </dsp:txBody>
      <dsp:txXfrm>
        <a:off x="1630552" y="2407723"/>
        <a:ext cx="1221463" cy="775629"/>
      </dsp:txXfrm>
    </dsp:sp>
    <dsp:sp modelId="{CC4E4BD8-6BF3-46E2-97D1-843590413F8A}">
      <dsp:nvSpPr>
        <dsp:cNvPr id="0" name=""/>
        <dsp:cNvSpPr/>
      </dsp:nvSpPr>
      <dsp:spPr>
        <a:xfrm>
          <a:off x="2241284" y="1147919"/>
          <a:ext cx="1221463" cy="775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5C479-3F49-42C5-AF8D-3487F1D279E5}">
      <dsp:nvSpPr>
        <dsp:cNvPr id="0" name=""/>
        <dsp:cNvSpPr/>
      </dsp:nvSpPr>
      <dsp:spPr>
        <a:xfrm>
          <a:off x="2377002" y="1276851"/>
          <a:ext cx="1221463" cy="775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a:t>Нет</a:t>
          </a:r>
        </a:p>
      </dsp:txBody>
      <dsp:txXfrm>
        <a:off x="2377002" y="1276851"/>
        <a:ext cx="1221463" cy="77562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7DA4D1-B903-4FBD-BC0A-EF36C7685E0D}">
      <dsp:nvSpPr>
        <dsp:cNvPr id="0" name=""/>
        <dsp:cNvSpPr/>
      </dsp:nvSpPr>
      <dsp:spPr>
        <a:xfrm>
          <a:off x="300840" y="0"/>
          <a:ext cx="3970318" cy="397031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4F779-C6E4-4FCC-9FF9-55CE6C373FF6}">
      <dsp:nvSpPr>
        <dsp:cNvPr id="0" name=""/>
        <dsp:cNvSpPr/>
      </dsp:nvSpPr>
      <dsp:spPr>
        <a:xfrm>
          <a:off x="558911" y="258070"/>
          <a:ext cx="1588127" cy="1588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solidFill>
                <a:srgbClr val="006600"/>
              </a:solidFill>
              <a:latin typeface="Franklin Gothic Medium" pitchFamily="34" charset="0"/>
            </a:rPr>
            <a:t>Игра есть бесцельная трата излишней энергии (Ф.Шиллер, философ, НЕ поэт)</a:t>
          </a:r>
          <a:endParaRPr lang="ru-RU" sz="1200" b="1" kern="1200" dirty="0">
            <a:solidFill>
              <a:srgbClr val="006600"/>
            </a:solidFill>
            <a:latin typeface="Franklin Gothic Medium" pitchFamily="34" charset="0"/>
          </a:endParaRPr>
        </a:p>
      </dsp:txBody>
      <dsp:txXfrm>
        <a:off x="558911" y="258070"/>
        <a:ext cx="1588127" cy="1588127"/>
      </dsp:txXfrm>
    </dsp:sp>
    <dsp:sp modelId="{A902EE59-635E-457D-A7C5-01CBE44B298B}">
      <dsp:nvSpPr>
        <dsp:cNvPr id="0" name=""/>
        <dsp:cNvSpPr/>
      </dsp:nvSpPr>
      <dsp:spPr>
        <a:xfrm>
          <a:off x="2424961" y="258070"/>
          <a:ext cx="1588127" cy="1588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solidFill>
                <a:srgbClr val="6600FF"/>
              </a:solidFill>
              <a:latin typeface="Franklin Gothic Medium" pitchFamily="34" charset="0"/>
            </a:rPr>
            <a:t>Игра есть всё, что делается спонтанно и безо всякой цели (</a:t>
          </a:r>
          <a:r>
            <a:rPr lang="ru-RU" sz="1200" b="1" kern="1200" dirty="0" err="1" smtClean="0">
              <a:solidFill>
                <a:srgbClr val="6600FF"/>
              </a:solidFill>
              <a:latin typeface="Franklin Gothic Medium" pitchFamily="34" charset="0"/>
            </a:rPr>
            <a:t>Дж.Сантаяна</a:t>
          </a:r>
          <a:r>
            <a:rPr lang="ru-RU" sz="1200" b="1" kern="1200" dirty="0" smtClean="0">
              <a:solidFill>
                <a:srgbClr val="6600FF"/>
              </a:solidFill>
              <a:latin typeface="Franklin Gothic Medium" pitchFamily="34" charset="0"/>
            </a:rPr>
            <a:t>, американский философ)</a:t>
          </a:r>
          <a:endParaRPr lang="ru-RU" sz="1200" b="1" kern="1200" dirty="0">
            <a:solidFill>
              <a:srgbClr val="6600FF"/>
            </a:solidFill>
            <a:latin typeface="Franklin Gothic Medium" pitchFamily="34" charset="0"/>
          </a:endParaRPr>
        </a:p>
      </dsp:txBody>
      <dsp:txXfrm>
        <a:off x="2424961" y="258070"/>
        <a:ext cx="1588127" cy="1588127"/>
      </dsp:txXfrm>
    </dsp:sp>
    <dsp:sp modelId="{B87758A2-BE59-4EB6-A78C-092FFBF157D4}">
      <dsp:nvSpPr>
        <dsp:cNvPr id="0" name=""/>
        <dsp:cNvSpPr/>
      </dsp:nvSpPr>
      <dsp:spPr>
        <a:xfrm>
          <a:off x="558911" y="2124120"/>
          <a:ext cx="1588127" cy="1588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solidFill>
                <a:srgbClr val="6600FF"/>
              </a:solidFill>
              <a:latin typeface="Franklin Gothic Medium" pitchFamily="34" charset="0"/>
            </a:rPr>
            <a:t>Игра есть зона ближайшего развития ребёнка. В игре ребёнок всегда играет роль более старшего, чем он есть (</a:t>
          </a:r>
          <a:r>
            <a:rPr lang="ru-RU" sz="1200" b="1" kern="1200" dirty="0" err="1" smtClean="0">
              <a:solidFill>
                <a:srgbClr val="6600FF"/>
              </a:solidFill>
              <a:latin typeface="Franklin Gothic Medium" pitchFamily="34" charset="0"/>
            </a:rPr>
            <a:t>Л.Выготский</a:t>
          </a:r>
          <a:r>
            <a:rPr lang="ru-RU" sz="1200" b="1" kern="1200" dirty="0" smtClean="0">
              <a:solidFill>
                <a:srgbClr val="6600FF"/>
              </a:solidFill>
              <a:latin typeface="Franklin Gothic Medium" pitchFamily="34" charset="0"/>
            </a:rPr>
            <a:t>)</a:t>
          </a:r>
          <a:endParaRPr lang="ru-RU" sz="1200" b="1" kern="1200" dirty="0">
            <a:solidFill>
              <a:srgbClr val="6600FF"/>
            </a:solidFill>
            <a:latin typeface="Franklin Gothic Medium" pitchFamily="34" charset="0"/>
          </a:endParaRPr>
        </a:p>
      </dsp:txBody>
      <dsp:txXfrm>
        <a:off x="558911" y="2124120"/>
        <a:ext cx="1588127" cy="1588127"/>
      </dsp:txXfrm>
    </dsp:sp>
    <dsp:sp modelId="{CA57EE7E-B10E-4502-A664-937FEA495BC0}">
      <dsp:nvSpPr>
        <dsp:cNvPr id="0" name=""/>
        <dsp:cNvSpPr/>
      </dsp:nvSpPr>
      <dsp:spPr>
        <a:xfrm>
          <a:off x="2424961" y="2124120"/>
          <a:ext cx="1588127" cy="1588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solidFill>
                <a:srgbClr val="006600"/>
              </a:solidFill>
              <a:latin typeface="Franklin Gothic Medium" pitchFamily="34" charset="0"/>
            </a:rPr>
            <a:t>Игра есть свободное движение внутри более жёсткой структуры (</a:t>
          </a:r>
          <a:r>
            <a:rPr lang="ru-RU" sz="1050" b="1" kern="1200" dirty="0" err="1" smtClean="0">
              <a:solidFill>
                <a:srgbClr val="006600"/>
              </a:solidFill>
              <a:latin typeface="Franklin Gothic Medium" pitchFamily="34" charset="0"/>
            </a:rPr>
            <a:t>Э.Циммерман</a:t>
          </a:r>
          <a:r>
            <a:rPr lang="ru-RU" sz="1050" b="1" kern="1200" dirty="0" smtClean="0">
              <a:solidFill>
                <a:srgbClr val="006600"/>
              </a:solidFill>
              <a:latin typeface="Franklin Gothic Medium" pitchFamily="34" charset="0"/>
            </a:rPr>
            <a:t>, разработчик игр; К.Сален, разработчик игр, </a:t>
          </a:r>
          <a:r>
            <a:rPr lang="ru-RU" sz="1050" b="1" kern="1200" dirty="0" err="1" smtClean="0">
              <a:solidFill>
                <a:srgbClr val="006600"/>
              </a:solidFill>
              <a:latin typeface="Franklin Gothic Medium" pitchFamily="34" charset="0"/>
            </a:rPr>
            <a:t>образователь</a:t>
          </a:r>
          <a:r>
            <a:rPr lang="ru-RU" sz="1050" b="1" kern="1200" dirty="0" smtClean="0">
              <a:solidFill>
                <a:srgbClr val="006600"/>
              </a:solidFill>
              <a:latin typeface="Franklin Gothic Medium" pitchFamily="34" charset="0"/>
            </a:rPr>
            <a:t>, аниматор). </a:t>
          </a:r>
          <a:endParaRPr lang="ru-RU" sz="1050" b="1" kern="1200" dirty="0">
            <a:solidFill>
              <a:srgbClr val="006600"/>
            </a:solidFill>
            <a:latin typeface="Franklin Gothic Medium" pitchFamily="34" charset="0"/>
          </a:endParaRPr>
        </a:p>
      </dsp:txBody>
      <dsp:txXfrm>
        <a:off x="2424961" y="2124120"/>
        <a:ext cx="1588127" cy="158812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D3D0A6-1552-429A-9047-81FAB418DD60}">
      <dsp:nvSpPr>
        <dsp:cNvPr id="0" name=""/>
        <dsp:cNvSpPr/>
      </dsp:nvSpPr>
      <dsp:spPr>
        <a:xfrm rot="10800000">
          <a:off x="1396712" y="4"/>
          <a:ext cx="4213908" cy="13412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58" tIns="49530" rIns="92456" bIns="49530" numCol="1" spcCol="1270" anchor="ctr" anchorCtr="0">
          <a:noAutofit/>
        </a:bodyPr>
        <a:lstStyle/>
        <a:p>
          <a:pPr lvl="0" algn="ctr" defTabSz="555625" rtl="0">
            <a:lnSpc>
              <a:spcPct val="90000"/>
            </a:lnSpc>
            <a:spcBef>
              <a:spcPct val="0"/>
            </a:spcBef>
            <a:spcAft>
              <a:spcPct val="35000"/>
            </a:spcAft>
          </a:pPr>
          <a:r>
            <a:rPr lang="ru-RU" sz="1250" b="1" kern="1200" dirty="0" smtClean="0">
              <a:solidFill>
                <a:srgbClr val="7030A0"/>
              </a:solidFill>
              <a:latin typeface="Franklin Gothic Medium" pitchFamily="34" charset="0"/>
            </a:rPr>
            <a:t>Внешняя геймификация (</a:t>
          </a:r>
          <a:r>
            <a:rPr lang="ru-RU" sz="1250" b="1" i="1" kern="1200" dirty="0" smtClean="0">
              <a:solidFill>
                <a:srgbClr val="7030A0"/>
              </a:solidFill>
              <a:latin typeface="Franklin Gothic Medium" pitchFamily="34" charset="0"/>
            </a:rPr>
            <a:t>относительно границ организации</a:t>
          </a:r>
          <a:r>
            <a:rPr lang="ru-RU" sz="1250" b="1" kern="1200" dirty="0" smtClean="0">
              <a:solidFill>
                <a:srgbClr val="7030A0"/>
              </a:solidFill>
              <a:latin typeface="Franklin Gothic Medium" pitchFamily="34" charset="0"/>
            </a:rPr>
            <a:t>, привлечение и удержание потребителей, продажи). </a:t>
          </a:r>
          <a:endParaRPr lang="ru-RU" sz="1250" b="1" kern="1200" dirty="0">
            <a:solidFill>
              <a:srgbClr val="7030A0"/>
            </a:solidFill>
            <a:latin typeface="Franklin Gothic Medium" pitchFamily="34" charset="0"/>
          </a:endParaRPr>
        </a:p>
      </dsp:txBody>
      <dsp:txXfrm rot="10800000">
        <a:off x="1396712" y="4"/>
        <a:ext cx="4213908" cy="1341258"/>
      </dsp:txXfrm>
    </dsp:sp>
    <dsp:sp modelId="{223E950A-5D6B-4483-A4F9-BA374503C735}">
      <dsp:nvSpPr>
        <dsp:cNvPr id="0" name=""/>
        <dsp:cNvSpPr/>
      </dsp:nvSpPr>
      <dsp:spPr>
        <a:xfrm>
          <a:off x="726083" y="4"/>
          <a:ext cx="1341258" cy="13412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007E9-F55B-4801-9199-A6ECCEB2EE54}">
      <dsp:nvSpPr>
        <dsp:cNvPr id="0" name=""/>
        <dsp:cNvSpPr/>
      </dsp:nvSpPr>
      <dsp:spPr>
        <a:xfrm rot="10800000">
          <a:off x="1396712" y="1741638"/>
          <a:ext cx="4213908" cy="13412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58" tIns="49530" rIns="92456" bIns="49530" numCol="1" spcCol="1270" anchor="ctr" anchorCtr="0">
          <a:noAutofit/>
        </a:bodyPr>
        <a:lstStyle/>
        <a:p>
          <a:pPr lvl="0" algn="ctr" defTabSz="555625" rtl="0">
            <a:lnSpc>
              <a:spcPct val="90000"/>
            </a:lnSpc>
            <a:spcBef>
              <a:spcPct val="0"/>
            </a:spcBef>
            <a:spcAft>
              <a:spcPct val="35000"/>
            </a:spcAft>
          </a:pPr>
          <a:r>
            <a:rPr lang="ru-RU" sz="1250" b="1" kern="1200" dirty="0" smtClean="0">
              <a:solidFill>
                <a:srgbClr val="008000"/>
              </a:solidFill>
              <a:latin typeface="Franklin Gothic Medium" pitchFamily="34" charset="0"/>
            </a:rPr>
            <a:t>Внутренняя  геймификация (</a:t>
          </a:r>
          <a:r>
            <a:rPr lang="ru-RU" sz="1250" b="1" i="1" kern="1200" dirty="0" smtClean="0">
              <a:solidFill>
                <a:srgbClr val="008000"/>
              </a:solidFill>
              <a:latin typeface="Franklin Gothic Medium" pitchFamily="34" charset="0"/>
            </a:rPr>
            <a:t>внутри организации или сообщества,</a:t>
          </a:r>
          <a:r>
            <a:rPr lang="ru-RU" sz="1250" b="1" kern="1200" dirty="0" smtClean="0">
              <a:solidFill>
                <a:srgbClr val="008000"/>
              </a:solidFill>
              <a:latin typeface="Franklin Gothic Medium" pitchFamily="34" charset="0"/>
            </a:rPr>
            <a:t> </a:t>
          </a:r>
          <a:r>
            <a:rPr lang="ru-RU" sz="1250" b="1" kern="1200" dirty="0" err="1" smtClean="0">
              <a:solidFill>
                <a:srgbClr val="008000"/>
              </a:solidFill>
              <a:latin typeface="Franklin Gothic Medium" pitchFamily="34" charset="0"/>
            </a:rPr>
            <a:t>краудсорсинг</a:t>
          </a:r>
          <a:r>
            <a:rPr lang="ru-RU" sz="1250" b="1" kern="1200" dirty="0" smtClean="0">
              <a:solidFill>
                <a:srgbClr val="008000"/>
              </a:solidFill>
              <a:latin typeface="Franklin Gothic Medium" pitchFamily="34" charset="0"/>
            </a:rPr>
            <a:t>, УЧР, увеличение производительности). </a:t>
          </a:r>
          <a:endParaRPr lang="ru-RU" sz="1250" b="1" kern="1200" dirty="0">
            <a:solidFill>
              <a:srgbClr val="008000"/>
            </a:solidFill>
            <a:latin typeface="Franklin Gothic Medium" pitchFamily="34" charset="0"/>
          </a:endParaRPr>
        </a:p>
      </dsp:txBody>
      <dsp:txXfrm rot="10800000">
        <a:off x="1396712" y="1741638"/>
        <a:ext cx="4213908" cy="1341258"/>
      </dsp:txXfrm>
    </dsp:sp>
    <dsp:sp modelId="{CD0129E6-8323-4C13-B125-C8A55CA58CC3}">
      <dsp:nvSpPr>
        <dsp:cNvPr id="0" name=""/>
        <dsp:cNvSpPr/>
      </dsp:nvSpPr>
      <dsp:spPr>
        <a:xfrm>
          <a:off x="726083" y="1741638"/>
          <a:ext cx="1341258" cy="13412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78C7E-D562-445F-9B51-015E57B1E34D}">
      <dsp:nvSpPr>
        <dsp:cNvPr id="0" name=""/>
        <dsp:cNvSpPr/>
      </dsp:nvSpPr>
      <dsp:spPr>
        <a:xfrm rot="10800000">
          <a:off x="1396712" y="3483273"/>
          <a:ext cx="4213908" cy="13412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58" tIns="53340" rIns="99568"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rgbClr val="CC0000"/>
              </a:solidFill>
              <a:latin typeface="Franklin Gothic Medium" pitchFamily="34" charset="0"/>
            </a:rPr>
            <a:t>Изменяющая поведение (здоровье, ОБРАЗОВАНИЕ, личные финансы).  </a:t>
          </a:r>
          <a:endParaRPr lang="ru-RU" sz="1400" b="1" kern="1200" dirty="0">
            <a:solidFill>
              <a:srgbClr val="CC0000"/>
            </a:solidFill>
            <a:latin typeface="Franklin Gothic Medium" pitchFamily="34" charset="0"/>
          </a:endParaRPr>
        </a:p>
      </dsp:txBody>
      <dsp:txXfrm rot="10800000">
        <a:off x="1396712" y="3483273"/>
        <a:ext cx="4213908" cy="1341258"/>
      </dsp:txXfrm>
    </dsp:sp>
    <dsp:sp modelId="{57433411-5C9C-4BC8-954A-30D6728126FD}">
      <dsp:nvSpPr>
        <dsp:cNvPr id="0" name=""/>
        <dsp:cNvSpPr/>
      </dsp:nvSpPr>
      <dsp:spPr>
        <a:xfrm>
          <a:off x="726083" y="3483273"/>
          <a:ext cx="1341258" cy="13412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B24F4-0C9B-4342-931C-4A5F751D55FA}">
      <dsp:nvSpPr>
        <dsp:cNvPr id="0" name=""/>
        <dsp:cNvSpPr/>
      </dsp:nvSpPr>
      <dsp:spPr>
        <a:xfrm>
          <a:off x="44859" y="811"/>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победы над соперником, </a:t>
          </a:r>
          <a:endParaRPr lang="ru-RU" sz="1300" kern="1200" dirty="0">
            <a:solidFill>
              <a:srgbClr val="0000FF"/>
            </a:solidFill>
          </a:endParaRPr>
        </a:p>
      </dsp:txBody>
      <dsp:txXfrm>
        <a:off x="44859" y="811"/>
        <a:ext cx="1603235" cy="961941"/>
      </dsp:txXfrm>
    </dsp:sp>
    <dsp:sp modelId="{86219644-43C7-4767-95A0-9D7EF5C832B9}">
      <dsp:nvSpPr>
        <dsp:cNvPr id="0" name=""/>
        <dsp:cNvSpPr/>
      </dsp:nvSpPr>
      <dsp:spPr>
        <a:xfrm>
          <a:off x="1808418" y="811"/>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C00000"/>
              </a:solidFill>
            </a:rPr>
            <a:t>решения проблем</a:t>
          </a:r>
          <a:r>
            <a:rPr lang="ru-RU" sz="1300" kern="1200" dirty="0" smtClean="0"/>
            <a:t>, </a:t>
          </a:r>
          <a:endParaRPr lang="ru-RU" sz="1300" kern="1200" dirty="0"/>
        </a:p>
      </dsp:txBody>
      <dsp:txXfrm>
        <a:off x="1808418" y="811"/>
        <a:ext cx="1603235" cy="961941"/>
      </dsp:txXfrm>
    </dsp:sp>
    <dsp:sp modelId="{0B8CE0D6-C9B6-4634-821F-7FA1D0153264}">
      <dsp:nvSpPr>
        <dsp:cNvPr id="0" name=""/>
        <dsp:cNvSpPr/>
      </dsp:nvSpPr>
      <dsp:spPr>
        <a:xfrm>
          <a:off x="3571977" y="811"/>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исследования,</a:t>
          </a:r>
          <a:r>
            <a:rPr lang="ru-RU" sz="1300" kern="1200" dirty="0" smtClean="0"/>
            <a:t> </a:t>
          </a:r>
          <a:endParaRPr lang="ru-RU" sz="1300" kern="1200" dirty="0"/>
        </a:p>
      </dsp:txBody>
      <dsp:txXfrm>
        <a:off x="3571977" y="811"/>
        <a:ext cx="1603235" cy="961941"/>
      </dsp:txXfrm>
    </dsp:sp>
    <dsp:sp modelId="{52EE7DD9-26BC-4E0D-8BBA-FC893A9A61BF}">
      <dsp:nvSpPr>
        <dsp:cNvPr id="0" name=""/>
        <dsp:cNvSpPr/>
      </dsp:nvSpPr>
      <dsp:spPr>
        <a:xfrm>
          <a:off x="44859" y="1123076"/>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C00000"/>
              </a:solidFill>
            </a:rPr>
            <a:t>расслабления, </a:t>
          </a:r>
          <a:endParaRPr lang="ru-RU" sz="1300" kern="1200" dirty="0">
            <a:solidFill>
              <a:srgbClr val="C00000"/>
            </a:solidFill>
          </a:endParaRPr>
        </a:p>
      </dsp:txBody>
      <dsp:txXfrm>
        <a:off x="44859" y="1123076"/>
        <a:ext cx="1603235" cy="961941"/>
      </dsp:txXfrm>
    </dsp:sp>
    <dsp:sp modelId="{F241179D-E337-4E1F-BCE9-BE5841804545}">
      <dsp:nvSpPr>
        <dsp:cNvPr id="0" name=""/>
        <dsp:cNvSpPr/>
      </dsp:nvSpPr>
      <dsp:spPr>
        <a:xfrm>
          <a:off x="1808418" y="1123076"/>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командной работы</a:t>
          </a:r>
          <a:r>
            <a:rPr lang="ru-RU" sz="1300" kern="1200" dirty="0" smtClean="0"/>
            <a:t>, </a:t>
          </a:r>
          <a:endParaRPr lang="ru-RU" sz="1300" kern="1200" dirty="0"/>
        </a:p>
      </dsp:txBody>
      <dsp:txXfrm>
        <a:off x="1808418" y="1123076"/>
        <a:ext cx="1603235" cy="961941"/>
      </dsp:txXfrm>
    </dsp:sp>
    <dsp:sp modelId="{308E277F-BA44-4D2A-A970-BF9027A237B0}">
      <dsp:nvSpPr>
        <dsp:cNvPr id="0" name=""/>
        <dsp:cNvSpPr/>
      </dsp:nvSpPr>
      <dsp:spPr>
        <a:xfrm>
          <a:off x="3571977" y="1123076"/>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C00000"/>
              </a:solidFill>
            </a:rPr>
            <a:t>признания заслуг игроков</a:t>
          </a:r>
          <a:r>
            <a:rPr lang="ru-RU" sz="1300" kern="1200" dirty="0" smtClean="0"/>
            <a:t>, </a:t>
          </a:r>
          <a:endParaRPr lang="ru-RU" sz="1300" kern="1200" dirty="0"/>
        </a:p>
      </dsp:txBody>
      <dsp:txXfrm>
        <a:off x="3571977" y="1123076"/>
        <a:ext cx="1603235" cy="961941"/>
      </dsp:txXfrm>
    </dsp:sp>
    <dsp:sp modelId="{BC262309-F183-4728-A410-17BABB2F6E1C}">
      <dsp:nvSpPr>
        <dsp:cNvPr id="0" name=""/>
        <dsp:cNvSpPr/>
      </dsp:nvSpPr>
      <dsp:spPr>
        <a:xfrm>
          <a:off x="44859" y="2245340"/>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создания коллекций (</a:t>
          </a:r>
          <a:r>
            <a:rPr lang="ru-RU" sz="1300" kern="1200" dirty="0" err="1" smtClean="0">
              <a:solidFill>
                <a:srgbClr val="0000FF"/>
              </a:solidFill>
            </a:rPr>
            <a:t>бэджей</a:t>
          </a:r>
          <a:r>
            <a:rPr lang="ru-RU" sz="1300" kern="1200" dirty="0" smtClean="0">
              <a:solidFill>
                <a:srgbClr val="0000FF"/>
              </a:solidFill>
            </a:rPr>
            <a:t> и пр.), </a:t>
          </a:r>
          <a:endParaRPr lang="ru-RU" sz="1300" kern="1200" dirty="0">
            <a:solidFill>
              <a:srgbClr val="0000FF"/>
            </a:solidFill>
          </a:endParaRPr>
        </a:p>
      </dsp:txBody>
      <dsp:txXfrm>
        <a:off x="44859" y="2245340"/>
        <a:ext cx="1603235" cy="961941"/>
      </dsp:txXfrm>
    </dsp:sp>
    <dsp:sp modelId="{6BB62D5A-4812-42C1-8D2F-5EC8F6FB111A}">
      <dsp:nvSpPr>
        <dsp:cNvPr id="0" name=""/>
        <dsp:cNvSpPr/>
      </dsp:nvSpPr>
      <dsp:spPr>
        <a:xfrm>
          <a:off x="1808418" y="2245340"/>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C00000"/>
              </a:solidFill>
            </a:rPr>
            <a:t>сюрпризов, </a:t>
          </a:r>
          <a:endParaRPr lang="ru-RU" sz="1300" kern="1200" dirty="0">
            <a:solidFill>
              <a:srgbClr val="C00000"/>
            </a:solidFill>
          </a:endParaRPr>
        </a:p>
      </dsp:txBody>
      <dsp:txXfrm>
        <a:off x="1808418" y="2245340"/>
        <a:ext cx="1603235" cy="961941"/>
      </dsp:txXfrm>
    </dsp:sp>
    <dsp:sp modelId="{95268586-4C3B-431A-98FE-336844953521}">
      <dsp:nvSpPr>
        <dsp:cNvPr id="0" name=""/>
        <dsp:cNvSpPr/>
      </dsp:nvSpPr>
      <dsp:spPr>
        <a:xfrm>
          <a:off x="3571977" y="2245340"/>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обмена,</a:t>
          </a:r>
          <a:endParaRPr lang="ru-RU" sz="1300" kern="1200" dirty="0">
            <a:solidFill>
              <a:srgbClr val="0000FF"/>
            </a:solidFill>
          </a:endParaRPr>
        </a:p>
      </dsp:txBody>
      <dsp:txXfrm>
        <a:off x="3571977" y="2245340"/>
        <a:ext cx="1603235" cy="961941"/>
      </dsp:txXfrm>
    </dsp:sp>
    <dsp:sp modelId="{B4DDDCA8-E07F-4AA6-A86E-BD1F2194852D}">
      <dsp:nvSpPr>
        <dsp:cNvPr id="0" name=""/>
        <dsp:cNvSpPr/>
      </dsp:nvSpPr>
      <dsp:spPr>
        <a:xfrm>
          <a:off x="44859" y="3367605"/>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ролевой игры</a:t>
          </a:r>
          <a:endParaRPr lang="ru-RU" sz="1300" kern="1200" dirty="0">
            <a:solidFill>
              <a:srgbClr val="0000FF"/>
            </a:solidFill>
          </a:endParaRPr>
        </a:p>
      </dsp:txBody>
      <dsp:txXfrm>
        <a:off x="44859" y="3367605"/>
        <a:ext cx="1603235" cy="961941"/>
      </dsp:txXfrm>
    </dsp:sp>
    <dsp:sp modelId="{88D4A6E7-A9DA-4CA9-9FF7-10815E1C6A71}">
      <dsp:nvSpPr>
        <dsp:cNvPr id="0" name=""/>
        <dsp:cNvSpPr/>
      </dsp:nvSpPr>
      <dsp:spPr>
        <a:xfrm>
          <a:off x="1808418" y="3367605"/>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err="1" smtClean="0">
              <a:solidFill>
                <a:srgbClr val="C00000"/>
              </a:solidFill>
            </a:rPr>
            <a:t>кастомизации</a:t>
          </a:r>
          <a:r>
            <a:rPr lang="ru-RU" sz="1300" kern="1200" dirty="0" smtClean="0">
              <a:solidFill>
                <a:srgbClr val="C00000"/>
              </a:solidFill>
            </a:rPr>
            <a:t> (мы сами выбрали название для команды)</a:t>
          </a:r>
          <a:endParaRPr lang="ru-RU" sz="1300" kern="1200" dirty="0">
            <a:solidFill>
              <a:srgbClr val="C00000"/>
            </a:solidFill>
          </a:endParaRPr>
        </a:p>
      </dsp:txBody>
      <dsp:txXfrm>
        <a:off x="1808418" y="3367605"/>
        <a:ext cx="1603235" cy="961941"/>
      </dsp:txXfrm>
    </dsp:sp>
    <dsp:sp modelId="{F2B2A1ED-3E0B-40B6-9F8F-46CB1D3E61BF}">
      <dsp:nvSpPr>
        <dsp:cNvPr id="0" name=""/>
        <dsp:cNvSpPr/>
      </dsp:nvSpPr>
      <dsp:spPr>
        <a:xfrm>
          <a:off x="3571977" y="3367605"/>
          <a:ext cx="1603235" cy="9619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solidFill>
                <a:srgbClr val="0000FF"/>
              </a:solidFill>
            </a:rPr>
            <a:t>Валяния </a:t>
          </a:r>
          <a:r>
            <a:rPr lang="ru-RU" sz="1300" kern="1200" dirty="0" err="1" smtClean="0">
              <a:solidFill>
                <a:srgbClr val="0000FF"/>
              </a:solidFill>
            </a:rPr>
            <a:t>дурака</a:t>
          </a:r>
          <a:r>
            <a:rPr lang="ru-RU" sz="1300" kern="1200" dirty="0" smtClean="0">
              <a:solidFill>
                <a:srgbClr val="0000FF"/>
              </a:solidFill>
            </a:rPr>
            <a:t> (выбор «прикольного» названия для команды). </a:t>
          </a:r>
          <a:endParaRPr lang="ru-RU" sz="1300" kern="1200" dirty="0">
            <a:solidFill>
              <a:srgbClr val="0000FF"/>
            </a:solidFill>
          </a:endParaRPr>
        </a:p>
      </dsp:txBody>
      <dsp:txXfrm>
        <a:off x="3571977" y="3367605"/>
        <a:ext cx="1603235" cy="96194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CF2DEA-1E4D-42B8-A5EE-AF9903730327}">
      <dsp:nvSpPr>
        <dsp:cNvPr id="0" name=""/>
        <dsp:cNvSpPr/>
      </dsp:nvSpPr>
      <dsp:spPr>
        <a:xfrm>
          <a:off x="123464" y="0"/>
          <a:ext cx="2376264" cy="2376264"/>
        </a:xfrm>
        <a:prstGeom prst="diamond">
          <a:avLst/>
        </a:prstGeom>
        <a:solidFill>
          <a:srgbClr val="008000"/>
        </a:solidFill>
        <a:ln>
          <a:noFill/>
        </a:ln>
        <a:effectLst/>
      </dsp:spPr>
      <dsp:style>
        <a:lnRef idx="0">
          <a:scrgbClr r="0" g="0" b="0"/>
        </a:lnRef>
        <a:fillRef idx="1">
          <a:scrgbClr r="0" g="0" b="0"/>
        </a:fillRef>
        <a:effectRef idx="0">
          <a:scrgbClr r="0" g="0" b="0"/>
        </a:effectRef>
        <a:fontRef idx="minor"/>
      </dsp:style>
    </dsp:sp>
    <dsp:sp modelId="{7A25C4E1-79DB-44E4-9FC6-F5FFC007F487}">
      <dsp:nvSpPr>
        <dsp:cNvPr id="0" name=""/>
        <dsp:cNvSpPr/>
      </dsp:nvSpPr>
      <dsp:spPr>
        <a:xfrm>
          <a:off x="405765" y="225745"/>
          <a:ext cx="926742" cy="926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u-RU" sz="900" kern="1200" dirty="0" smtClean="0">
              <a:solidFill>
                <a:srgbClr val="C00000"/>
              </a:solidFill>
            </a:rPr>
            <a:t>Обеспечивают обратную связь по игре (кто и как продвигается). </a:t>
          </a:r>
          <a:endParaRPr lang="ru-RU" sz="900" kern="1200" dirty="0">
            <a:solidFill>
              <a:srgbClr val="C00000"/>
            </a:solidFill>
          </a:endParaRPr>
        </a:p>
      </dsp:txBody>
      <dsp:txXfrm>
        <a:off x="405765" y="225745"/>
        <a:ext cx="926742" cy="926742"/>
      </dsp:txXfrm>
    </dsp:sp>
    <dsp:sp modelId="{C98DFF60-9D8B-4043-A02C-92A8C8C8ADC9}">
      <dsp:nvSpPr>
        <dsp:cNvPr id="0" name=""/>
        <dsp:cNvSpPr/>
      </dsp:nvSpPr>
      <dsp:spPr>
        <a:xfrm>
          <a:off x="1403795" y="225745"/>
          <a:ext cx="926742" cy="926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u-RU" sz="900" kern="1200" dirty="0" smtClean="0">
              <a:solidFill>
                <a:srgbClr val="C00000"/>
              </a:solidFill>
              <a:latin typeface="Franklin Gothic Medium" pitchFamily="34" charset="0"/>
            </a:rPr>
            <a:t>Определяют счёт </a:t>
          </a:r>
          <a:endParaRPr lang="ru-RU" sz="900" kern="1200" dirty="0">
            <a:solidFill>
              <a:srgbClr val="C00000"/>
            </a:solidFill>
            <a:latin typeface="Franklin Gothic Medium" pitchFamily="34" charset="0"/>
          </a:endParaRPr>
        </a:p>
      </dsp:txBody>
      <dsp:txXfrm>
        <a:off x="1403795" y="225745"/>
        <a:ext cx="926742" cy="926742"/>
      </dsp:txXfrm>
    </dsp:sp>
    <dsp:sp modelId="{5EC0FC3D-AD69-4790-AB38-F17ADCB1754D}">
      <dsp:nvSpPr>
        <dsp:cNvPr id="0" name=""/>
        <dsp:cNvSpPr/>
      </dsp:nvSpPr>
      <dsp:spPr>
        <a:xfrm>
          <a:off x="405765" y="1223775"/>
          <a:ext cx="926742" cy="926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u-RU" sz="900" kern="1200" dirty="0" smtClean="0">
              <a:solidFill>
                <a:srgbClr val="C00000"/>
              </a:solidFill>
            </a:rPr>
            <a:t>Основа для выявления победителя</a:t>
          </a:r>
          <a:endParaRPr lang="ru-RU" sz="900" kern="1200" dirty="0">
            <a:solidFill>
              <a:srgbClr val="C00000"/>
            </a:solidFill>
          </a:endParaRPr>
        </a:p>
      </dsp:txBody>
      <dsp:txXfrm>
        <a:off x="405765" y="1223775"/>
        <a:ext cx="926742" cy="926742"/>
      </dsp:txXfrm>
    </dsp:sp>
    <dsp:sp modelId="{1CA6FB47-86E9-45B4-A0D5-932324BBFFE8}">
      <dsp:nvSpPr>
        <dsp:cNvPr id="0" name=""/>
        <dsp:cNvSpPr/>
      </dsp:nvSpPr>
      <dsp:spPr>
        <a:xfrm>
          <a:off x="1403795" y="1223775"/>
          <a:ext cx="926742" cy="926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u-RU" sz="800" kern="1200" dirty="0" smtClean="0">
              <a:solidFill>
                <a:srgbClr val="C00000"/>
              </a:solidFill>
            </a:rPr>
            <a:t>Универсальны и заменяемы (их можно заменить другими компонентами или присуждать их за другие действия)</a:t>
          </a:r>
          <a:endParaRPr lang="ru-RU" sz="800" kern="1200" dirty="0">
            <a:solidFill>
              <a:srgbClr val="C00000"/>
            </a:solidFill>
          </a:endParaRPr>
        </a:p>
      </dsp:txBody>
      <dsp:txXfrm>
        <a:off x="1403795" y="1223775"/>
        <a:ext cx="926742" cy="92674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EA0F0-1F63-457C-B1A1-B0C7877CD5CE}">
      <dsp:nvSpPr>
        <dsp:cNvPr id="0" name=""/>
        <dsp:cNvSpPr/>
      </dsp:nvSpPr>
      <dsp:spPr>
        <a:xfrm>
          <a:off x="81877" y="0"/>
          <a:ext cx="2572548" cy="2572548"/>
        </a:xfrm>
        <a:prstGeom prst="diamond">
          <a:avLst/>
        </a:prstGeom>
        <a:solidFill>
          <a:srgbClr val="FF0000">
            <a:alpha val="39000"/>
          </a:srgbClr>
        </a:solidFill>
        <a:ln>
          <a:noFill/>
        </a:ln>
        <a:effectLst/>
      </dsp:spPr>
      <dsp:style>
        <a:lnRef idx="0">
          <a:scrgbClr r="0" g="0" b="0"/>
        </a:lnRef>
        <a:fillRef idx="1">
          <a:scrgbClr r="0" g="0" b="0"/>
        </a:fillRef>
        <a:effectRef idx="0">
          <a:scrgbClr r="0" g="0" b="0"/>
        </a:effectRef>
        <a:fontRef idx="minor"/>
      </dsp:style>
    </dsp:sp>
    <dsp:sp modelId="{729B2A83-00AD-4ACA-A15E-C8340D041129}">
      <dsp:nvSpPr>
        <dsp:cNvPr id="0" name=""/>
        <dsp:cNvSpPr/>
      </dsp:nvSpPr>
      <dsp:spPr>
        <a:xfrm>
          <a:off x="326269" y="244392"/>
          <a:ext cx="1003294" cy="100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b="1" kern="1200" dirty="0" smtClean="0">
              <a:solidFill>
                <a:srgbClr val="006600"/>
              </a:solidFill>
              <a:latin typeface="Franklin Gothic Medium" pitchFamily="34" charset="0"/>
            </a:rPr>
            <a:t>Видимая презентация достижений</a:t>
          </a:r>
          <a:endParaRPr lang="ru-RU" sz="1100" b="1" kern="1200" dirty="0">
            <a:solidFill>
              <a:srgbClr val="006600"/>
            </a:solidFill>
            <a:latin typeface="Franklin Gothic Medium" pitchFamily="34" charset="0"/>
          </a:endParaRPr>
        </a:p>
      </dsp:txBody>
      <dsp:txXfrm>
        <a:off x="326269" y="244392"/>
        <a:ext cx="1003294" cy="1003294"/>
      </dsp:txXfrm>
    </dsp:sp>
    <dsp:sp modelId="{A372EF04-C858-4E76-BD46-2258A299FA6C}">
      <dsp:nvSpPr>
        <dsp:cNvPr id="0" name=""/>
        <dsp:cNvSpPr/>
      </dsp:nvSpPr>
      <dsp:spPr>
        <a:xfrm>
          <a:off x="1406740" y="244392"/>
          <a:ext cx="1003294" cy="100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u-RU" sz="800" b="1" kern="1200" dirty="0" smtClean="0">
              <a:solidFill>
                <a:srgbClr val="006600"/>
              </a:solidFill>
              <a:latin typeface="Franklin Gothic Medium" pitchFamily="34" charset="0"/>
            </a:rPr>
            <a:t>Очень гибкие – могут отражать что угодно в зависимости ОТ ЦЕЛЕЙ </a:t>
          </a:r>
          <a:r>
            <a:rPr lang="ru-RU" sz="800" b="1" kern="1200" dirty="0" err="1" smtClean="0">
              <a:solidFill>
                <a:srgbClr val="006600"/>
              </a:solidFill>
              <a:latin typeface="Franklin Gothic Medium" pitchFamily="34" charset="0"/>
            </a:rPr>
            <a:t>геймификатора</a:t>
          </a:r>
          <a:endParaRPr lang="ru-RU" sz="800" b="1" kern="1200" dirty="0">
            <a:solidFill>
              <a:srgbClr val="006600"/>
            </a:solidFill>
            <a:latin typeface="Franklin Gothic Medium" pitchFamily="34" charset="0"/>
          </a:endParaRPr>
        </a:p>
      </dsp:txBody>
      <dsp:txXfrm>
        <a:off x="1406740" y="244392"/>
        <a:ext cx="1003294" cy="1003294"/>
      </dsp:txXfrm>
    </dsp:sp>
    <dsp:sp modelId="{E038BDF6-E31C-4CA8-8E7C-3C441F655262}">
      <dsp:nvSpPr>
        <dsp:cNvPr id="0" name=""/>
        <dsp:cNvSpPr/>
      </dsp:nvSpPr>
      <dsp:spPr>
        <a:xfrm>
          <a:off x="326269" y="1324862"/>
          <a:ext cx="1003294" cy="100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u-RU" sz="900" b="1" kern="1200" dirty="0" smtClean="0">
              <a:solidFill>
                <a:srgbClr val="006600"/>
              </a:solidFill>
              <a:latin typeface="Franklin Gothic Medium" pitchFamily="34" charset="0"/>
            </a:rPr>
            <a:t>Легко создаются (минут за 5)</a:t>
          </a:r>
          <a:endParaRPr lang="ru-RU" sz="900" b="1" kern="1200" dirty="0">
            <a:solidFill>
              <a:srgbClr val="006600"/>
            </a:solidFill>
            <a:latin typeface="Franklin Gothic Medium" pitchFamily="34" charset="0"/>
          </a:endParaRPr>
        </a:p>
      </dsp:txBody>
      <dsp:txXfrm>
        <a:off x="326269" y="1324862"/>
        <a:ext cx="1003294" cy="1003294"/>
      </dsp:txXfrm>
    </dsp:sp>
    <dsp:sp modelId="{CAE47AE6-222B-4ABF-BD94-4FFED8DB9418}">
      <dsp:nvSpPr>
        <dsp:cNvPr id="0" name=""/>
        <dsp:cNvSpPr/>
      </dsp:nvSpPr>
      <dsp:spPr>
        <a:xfrm>
          <a:off x="1406740" y="1324862"/>
          <a:ext cx="1003294" cy="100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u-RU" sz="800" b="1" kern="1200" dirty="0" smtClean="0">
              <a:solidFill>
                <a:srgbClr val="006600"/>
              </a:solidFill>
            </a:rPr>
            <a:t>Отражают общий стиль игры, несут «послание» от </a:t>
          </a:r>
          <a:r>
            <a:rPr lang="ru-RU" sz="800" b="1" kern="1200" dirty="0" err="1" smtClean="0">
              <a:solidFill>
                <a:srgbClr val="006600"/>
              </a:solidFill>
            </a:rPr>
            <a:t>геймификатора</a:t>
          </a:r>
          <a:r>
            <a:rPr lang="ru-RU" sz="800" b="1" kern="1200" dirty="0" smtClean="0">
              <a:solidFill>
                <a:srgbClr val="006600"/>
              </a:solidFill>
            </a:rPr>
            <a:t> (для чего и каком контексте осуществляется геймификация)</a:t>
          </a:r>
          <a:endParaRPr lang="ru-RU" sz="800" b="1" kern="1200" dirty="0">
            <a:solidFill>
              <a:srgbClr val="006600"/>
            </a:solidFill>
          </a:endParaRPr>
        </a:p>
      </dsp:txBody>
      <dsp:txXfrm>
        <a:off x="1406740" y="1324862"/>
        <a:ext cx="1003294" cy="10032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0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3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3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3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0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0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0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0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0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0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0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30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pitchFamily="34" charset="0"/>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pitchFamily="34" charset="0"/>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pitchFamily="34" charset="0"/>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Arial" pitchFamily="34" charset="0"/>
              </a:defRPr>
            </a:lvl1pPr>
          </a:lstStyle>
          <a:p>
            <a:pPr>
              <a:defRPr/>
            </a:pPr>
            <a:fld id="{9ED531A0-D4AB-4247-B40D-E36A2833236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8ECAB7B-E3DD-4F7E-B6ED-4EF623760917}" type="slidenum">
              <a:rPr lang="ru-RU">
                <a:latin typeface="Arial" charset="0"/>
              </a:rPr>
              <a:pPr/>
              <a:t>1</a:t>
            </a:fld>
            <a:endParaRPr lang="ru-RU" dirty="0">
              <a:latin typeface="Arial" charset="0"/>
            </a:endParaRPr>
          </a:p>
        </p:txBody>
      </p:sp>
      <p:sp>
        <p:nvSpPr>
          <p:cNvPr id="20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3231D9A5-88B2-4FAE-BB6D-6C72250A25C2}" type="slidenum">
              <a:rPr lang="de-AT" sz="1200" b="0"/>
              <a:pPr algn="r"/>
              <a:t>1</a:t>
            </a:fld>
            <a:endParaRPr lang="de-AT" sz="1200" b="0" dirty="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lIns="91428" tIns="45714" rIns="91428" bIns="45714"/>
          <a:lstStyle/>
          <a:p>
            <a:pPr eaLnBrk="1" hangingPunct="1"/>
            <a:r>
              <a:rPr lang="ru-RU" dirty="0" smtClean="0">
                <a:latin typeface="Arial" charset="0"/>
              </a:rPr>
              <a:t>Здравствуйте, уважаемые коллеги! Спасибо, что нашли время и проявили действенное желание присутствовать на моём вебинаре! Он реально важен для меня как в плане собственного продвижения как онлайн преподавателя, так и для реализации моего неудержимого пожизненного стремления делиться наработанным опытом. </a:t>
            </a:r>
          </a:p>
          <a:p>
            <a:pPr eaLnBrk="1" hangingPunct="1"/>
            <a:r>
              <a:rPr lang="ru-RU" dirty="0" smtClean="0">
                <a:latin typeface="Arial" charset="0"/>
              </a:rPr>
              <a:t>Спасибо компании Ра-Курс за возможность подготовить и провести такой вебинар</a:t>
            </a:r>
            <a:endParaRPr lang="en-GB"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06459F-6EA4-4097-B20A-33A4CA6AE428}" type="slidenum">
              <a:rPr lang="ru-RU">
                <a:latin typeface="Arial" charset="0"/>
              </a:rPr>
              <a:pPr/>
              <a:t>10</a:t>
            </a:fld>
            <a:endParaRPr lang="ru-RU">
              <a:latin typeface="Arial" charset="0"/>
            </a:endParaRPr>
          </a:p>
        </p:txBody>
      </p:sp>
      <p:sp>
        <p:nvSpPr>
          <p:cNvPr id="307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B1910141-7CF8-4D94-A926-812D142A7841}" type="slidenum">
              <a:rPr lang="en-US" sz="1200" b="0"/>
              <a:pPr algn="r"/>
              <a:t>10</a:t>
            </a:fld>
            <a:endParaRPr lang="en-US" sz="1200" b="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50E5899-4F08-4BD1-BEBF-EE96C07F0716}" type="slidenum">
              <a:rPr lang="ru-RU">
                <a:latin typeface="Arial" charset="0"/>
              </a:rPr>
              <a:pPr/>
              <a:t>11</a:t>
            </a:fld>
            <a:endParaRPr lang="ru-RU">
              <a:latin typeface="Arial" charset="0"/>
            </a:endParaRPr>
          </a:p>
        </p:txBody>
      </p:sp>
      <p:sp>
        <p:nvSpPr>
          <p:cNvPr id="31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0B0BF3F-2D72-41A3-ABE7-FB31012776ED}" type="slidenum">
              <a:rPr lang="en-US" sz="1200" b="0"/>
              <a:pPr algn="r"/>
              <a:t>11</a:t>
            </a:fld>
            <a:endParaRPr lang="en-US" sz="1200" b="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61BD05-7787-41D3-B6BC-050B906BED89}" type="slidenum">
              <a:rPr lang="ru-RU">
                <a:latin typeface="Arial" charset="0"/>
              </a:rPr>
              <a:pPr/>
              <a:t>12</a:t>
            </a:fld>
            <a:endParaRPr lang="ru-RU">
              <a:latin typeface="Arial" charset="0"/>
            </a:endParaRPr>
          </a:p>
        </p:txBody>
      </p:sp>
      <p:sp>
        <p:nvSpPr>
          <p:cNvPr id="327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5BE9749F-5D08-4B91-872F-6C171E9D26E8}" type="slidenum">
              <a:rPr lang="en-US" sz="1200" b="0"/>
              <a:pPr algn="r"/>
              <a:t>12</a:t>
            </a:fld>
            <a:endParaRPr lang="en-US" sz="1200" b="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C3C7C29-D6C0-4A2C-98A8-DD3CB8CD17F2}" type="slidenum">
              <a:rPr lang="ru-RU">
                <a:latin typeface="Arial" charset="0"/>
              </a:rPr>
              <a:pPr/>
              <a:t>13</a:t>
            </a:fld>
            <a:endParaRPr lang="ru-RU">
              <a:latin typeface="Arial" charset="0"/>
            </a:endParaRPr>
          </a:p>
        </p:txBody>
      </p:sp>
      <p:sp>
        <p:nvSpPr>
          <p:cNvPr id="33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C1B2D2D8-0116-42BE-A3F8-D51743B7230B}" type="slidenum">
              <a:rPr lang="en-US" sz="1200" b="0"/>
              <a:pPr algn="r"/>
              <a:t>13</a:t>
            </a:fld>
            <a:endParaRPr lang="en-US" sz="1200" b="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lIns="91428" tIns="45714" rIns="91428" bIns="45714"/>
          <a:lstStyle/>
          <a:p>
            <a:pPr algn="ctr" eaLnBrk="1" hangingPunct="1">
              <a:buFontTx/>
              <a:buChar char="•"/>
            </a:pPr>
            <a:r>
              <a:rPr lang="ru-RU" smtClean="0">
                <a:solidFill>
                  <a:srgbClr val="0000FF"/>
                </a:solidFill>
                <a:latin typeface="Franklin Gothic Medium" pitchFamily="34" charset="0"/>
              </a:rPr>
              <a:t>В центре любой игры – игроки, всё вращается вокруг них.</a:t>
            </a:r>
          </a:p>
          <a:p>
            <a:pPr algn="ctr" eaLnBrk="1" hangingPunct="1">
              <a:buFontTx/>
              <a:buChar char="•"/>
            </a:pPr>
            <a:r>
              <a:rPr lang="ru-RU" smtClean="0">
                <a:solidFill>
                  <a:srgbClr val="C00000"/>
                </a:solidFill>
                <a:latin typeface="Franklin Gothic Medium" pitchFamily="34" charset="0"/>
              </a:rPr>
              <a:t>Игроки должны обладать автономией в принятии решений (игра есть последовательность принимаемых решений). </a:t>
            </a:r>
          </a:p>
          <a:p>
            <a:pPr algn="ctr" eaLnBrk="1" hangingPunct="1">
              <a:buFontTx/>
              <a:buChar char="•"/>
            </a:pPr>
            <a:r>
              <a:rPr lang="ru-RU" smtClean="0">
                <a:solidFill>
                  <a:srgbClr val="0000FF"/>
                </a:solidFill>
                <a:latin typeface="Franklin Gothic Medium" pitchFamily="34" charset="0"/>
              </a:rPr>
              <a:t>Дай людям возможность играть  (реализовывать излишнюю энергию, получать удовольствие).  </a:t>
            </a:r>
          </a:p>
          <a:p>
            <a:pPr algn="ctr" eaLnBrk="1" hangingPunct="1">
              <a:buFontTx/>
              <a:buChar char="•"/>
            </a:pPr>
            <a:r>
              <a:rPr lang="ru-RU" smtClean="0">
                <a:solidFill>
                  <a:srgbClr val="C00000"/>
                </a:solidFill>
                <a:latin typeface="Franklin Gothic Medium" pitchFamily="34" charset="0"/>
              </a:rPr>
              <a:t>Вовлекай (делай привлекательным, интересным), пусть продолжают играть</a:t>
            </a:r>
          </a:p>
          <a:p>
            <a:pPr algn="ctr" eaLnBrk="1" hangingPunct="1">
              <a:buFontTx/>
              <a:buChar char="•"/>
            </a:pPr>
            <a:r>
              <a:rPr lang="ru-RU" smtClean="0">
                <a:solidFill>
                  <a:srgbClr val="0000FF"/>
                </a:solidFill>
                <a:latin typeface="Franklin Gothic Medium" pitchFamily="34" charset="0"/>
              </a:rPr>
              <a:t>Предоставляй возможность;</a:t>
            </a:r>
          </a:p>
          <a:p>
            <a:pPr algn="ctr" eaLnBrk="1" hangingPunct="1">
              <a:buFontTx/>
              <a:buChar char="•"/>
            </a:pPr>
            <a:r>
              <a:rPr lang="ru-RU" smtClean="0">
                <a:solidFill>
                  <a:srgbClr val="C00000"/>
                </a:solidFill>
                <a:latin typeface="Franklin Gothic Medium" pitchFamily="34" charset="0"/>
              </a:rPr>
              <a:t>Отслеживай прогресс </a:t>
            </a:r>
          </a:p>
          <a:p>
            <a:pPr algn="ctr" eaLnBrk="1" hangingPunct="1">
              <a:buFontTx/>
              <a:buChar char="•"/>
            </a:pPr>
            <a:r>
              <a:rPr lang="ru-RU" smtClean="0">
                <a:solidFill>
                  <a:srgbClr val="0000FF"/>
                </a:solidFill>
                <a:latin typeface="Franklin Gothic Medium" pitchFamily="34" charset="0"/>
              </a:rPr>
              <a:t>Сделай игру сетевой, она должна идти в некоем сообществе;</a:t>
            </a:r>
          </a:p>
          <a:p>
            <a:pPr algn="ctr" eaLnBrk="1" hangingPunct="1">
              <a:buFontTx/>
              <a:buChar char="•"/>
            </a:pPr>
            <a:r>
              <a:rPr lang="ru-RU" smtClean="0">
                <a:solidFill>
                  <a:srgbClr val="0000FF"/>
                </a:solidFill>
                <a:latin typeface="Franklin Gothic Medium" pitchFamily="34" charset="0"/>
              </a:rPr>
              <a:t> </a:t>
            </a:r>
            <a:r>
              <a:rPr lang="ru-RU" smtClean="0">
                <a:solidFill>
                  <a:srgbClr val="C00000"/>
                </a:solidFill>
                <a:latin typeface="Franklin Gothic Medium" pitchFamily="34" charset="0"/>
              </a:rPr>
              <a:t>Сделай игру привычкой; </a:t>
            </a:r>
          </a:p>
          <a:p>
            <a:pPr algn="ctr" eaLnBrk="1" hangingPunct="1">
              <a:buFontTx/>
              <a:buChar char="•"/>
            </a:pPr>
            <a:r>
              <a:rPr lang="ru-RU" smtClean="0">
                <a:solidFill>
                  <a:srgbClr val="0000FF"/>
                </a:solidFill>
                <a:latin typeface="Franklin Gothic Medium" pitchFamily="34" charset="0"/>
              </a:rPr>
              <a:t>Соблюдай баланс- сложности/простоты, структуры/удовольствия, штрафов/вознаграждений и т.д.</a:t>
            </a:r>
          </a:p>
          <a:p>
            <a:pPr algn="ctr" eaLnBrk="1" hangingPunct="1">
              <a:buFontTx/>
              <a:buChar char="•"/>
            </a:pPr>
            <a:r>
              <a:rPr lang="ru-RU" smtClean="0">
                <a:solidFill>
                  <a:srgbClr val="C00000"/>
                </a:solidFill>
                <a:latin typeface="Franklin Gothic Medium" pitchFamily="34" charset="0"/>
              </a:rPr>
              <a:t>Позволяй нарабатывать опыт</a:t>
            </a:r>
            <a:endParaRPr lang="ru-RU" smtClean="0">
              <a:solidFill>
                <a:srgbClr val="C00000"/>
              </a:solidFill>
              <a:latin typeface="Arial" charset="0"/>
            </a:endParaRPr>
          </a:p>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2AF4580-E890-430B-91BF-0C0D0C63A369}" type="slidenum">
              <a:rPr lang="ru-RU">
                <a:latin typeface="Arial" charset="0"/>
              </a:rPr>
              <a:pPr/>
              <a:t>14</a:t>
            </a:fld>
            <a:endParaRPr lang="ru-RU">
              <a:latin typeface="Arial" charset="0"/>
            </a:endParaRPr>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2F33266-F898-42BA-B620-FD1645340334}" type="slidenum">
              <a:rPr lang="en-US" sz="1200" b="0"/>
              <a:pPr algn="r"/>
              <a:t>14</a:t>
            </a:fld>
            <a:endParaRPr lang="en-US" sz="1200" b="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lIns="91428" tIns="45714" rIns="91428" bIns="45714"/>
          <a:lstStyle/>
          <a:p>
            <a:pPr algn="ctr" eaLnBrk="1" hangingPunct="1">
              <a:buFontTx/>
              <a:buChar char="•"/>
            </a:pPr>
            <a:r>
              <a:rPr lang="ru-RU" smtClean="0">
                <a:solidFill>
                  <a:srgbClr val="0000FF"/>
                </a:solidFill>
                <a:latin typeface="Franklin Gothic Medium" pitchFamily="34" charset="0"/>
              </a:rPr>
              <a:t>В центре любой игры – игроки, всё вращается вокруг них.</a:t>
            </a:r>
          </a:p>
          <a:p>
            <a:pPr algn="ctr" eaLnBrk="1" hangingPunct="1">
              <a:buFontTx/>
              <a:buChar char="•"/>
            </a:pPr>
            <a:r>
              <a:rPr lang="ru-RU" smtClean="0">
                <a:solidFill>
                  <a:srgbClr val="C00000"/>
                </a:solidFill>
                <a:latin typeface="Franklin Gothic Medium" pitchFamily="34" charset="0"/>
              </a:rPr>
              <a:t>Игроки должны обладать автономией в принятии решений (игра есть последовательность принимаемых решений). </a:t>
            </a:r>
          </a:p>
          <a:p>
            <a:pPr algn="ctr" eaLnBrk="1" hangingPunct="1">
              <a:buFontTx/>
              <a:buChar char="•"/>
            </a:pPr>
            <a:r>
              <a:rPr lang="ru-RU" smtClean="0">
                <a:solidFill>
                  <a:srgbClr val="0000FF"/>
                </a:solidFill>
                <a:latin typeface="Franklin Gothic Medium" pitchFamily="34" charset="0"/>
              </a:rPr>
              <a:t>Дай людям возможность играть  (реализовывать излишнюю энергию, получать удовольствие).  </a:t>
            </a:r>
          </a:p>
          <a:p>
            <a:pPr algn="ctr" eaLnBrk="1" hangingPunct="1">
              <a:buFontTx/>
              <a:buChar char="•"/>
            </a:pPr>
            <a:r>
              <a:rPr lang="ru-RU" smtClean="0">
                <a:solidFill>
                  <a:srgbClr val="C00000"/>
                </a:solidFill>
                <a:latin typeface="Franklin Gothic Medium" pitchFamily="34" charset="0"/>
              </a:rPr>
              <a:t>Вовлекай (делай привлекательным, интересным), пусть продолжают играть</a:t>
            </a:r>
          </a:p>
          <a:p>
            <a:pPr algn="ctr" eaLnBrk="1" hangingPunct="1">
              <a:buFontTx/>
              <a:buChar char="•"/>
            </a:pPr>
            <a:r>
              <a:rPr lang="ru-RU" smtClean="0">
                <a:solidFill>
                  <a:srgbClr val="0000FF"/>
                </a:solidFill>
                <a:latin typeface="Franklin Gothic Medium" pitchFamily="34" charset="0"/>
              </a:rPr>
              <a:t>Предоставляй возможность;</a:t>
            </a:r>
          </a:p>
          <a:p>
            <a:pPr algn="ctr" eaLnBrk="1" hangingPunct="1">
              <a:buFontTx/>
              <a:buChar char="•"/>
            </a:pPr>
            <a:r>
              <a:rPr lang="ru-RU" smtClean="0">
                <a:solidFill>
                  <a:srgbClr val="C00000"/>
                </a:solidFill>
                <a:latin typeface="Franklin Gothic Medium" pitchFamily="34" charset="0"/>
              </a:rPr>
              <a:t>Отслеживай прогресс </a:t>
            </a:r>
          </a:p>
          <a:p>
            <a:pPr algn="ctr" eaLnBrk="1" hangingPunct="1">
              <a:buFontTx/>
              <a:buChar char="•"/>
            </a:pPr>
            <a:r>
              <a:rPr lang="ru-RU" smtClean="0">
                <a:solidFill>
                  <a:srgbClr val="0000FF"/>
                </a:solidFill>
                <a:latin typeface="Franklin Gothic Medium" pitchFamily="34" charset="0"/>
              </a:rPr>
              <a:t>Сделай игру сетевой, она должна идти в некоем сообществе;</a:t>
            </a:r>
          </a:p>
          <a:p>
            <a:pPr algn="ctr" eaLnBrk="1" hangingPunct="1">
              <a:buFontTx/>
              <a:buChar char="•"/>
            </a:pPr>
            <a:r>
              <a:rPr lang="ru-RU" smtClean="0">
                <a:solidFill>
                  <a:srgbClr val="0000FF"/>
                </a:solidFill>
                <a:latin typeface="Franklin Gothic Medium" pitchFamily="34" charset="0"/>
              </a:rPr>
              <a:t> </a:t>
            </a:r>
            <a:r>
              <a:rPr lang="ru-RU" smtClean="0">
                <a:solidFill>
                  <a:srgbClr val="C00000"/>
                </a:solidFill>
                <a:latin typeface="Franklin Gothic Medium" pitchFamily="34" charset="0"/>
              </a:rPr>
              <a:t>Сделай игру привычкой; </a:t>
            </a:r>
          </a:p>
          <a:p>
            <a:pPr algn="ctr" eaLnBrk="1" hangingPunct="1">
              <a:buFontTx/>
              <a:buChar char="•"/>
            </a:pPr>
            <a:r>
              <a:rPr lang="ru-RU" smtClean="0">
                <a:solidFill>
                  <a:srgbClr val="0000FF"/>
                </a:solidFill>
                <a:latin typeface="Franklin Gothic Medium" pitchFamily="34" charset="0"/>
              </a:rPr>
              <a:t>Соблюдай баланс- сложности/простоты, структуры/удовольствия, штрафов/вознаграждений и т.д.</a:t>
            </a:r>
          </a:p>
          <a:p>
            <a:pPr algn="ctr" eaLnBrk="1" hangingPunct="1">
              <a:buFontTx/>
              <a:buChar char="•"/>
            </a:pPr>
            <a:r>
              <a:rPr lang="ru-RU" smtClean="0">
                <a:solidFill>
                  <a:srgbClr val="C00000"/>
                </a:solidFill>
                <a:latin typeface="Franklin Gothic Medium" pitchFamily="34" charset="0"/>
              </a:rPr>
              <a:t>Позволяй нарабатывать опыт</a:t>
            </a:r>
            <a:endParaRPr lang="ru-RU" smtClean="0">
              <a:solidFill>
                <a:srgbClr val="C00000"/>
              </a:solidFill>
              <a:latin typeface="Arial" charset="0"/>
            </a:endParaRPr>
          </a:p>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8E31F10-98E4-4FFF-B411-B663839912B0}" type="slidenum">
              <a:rPr lang="ru-RU">
                <a:latin typeface="Arial" charset="0"/>
              </a:rPr>
              <a:pPr/>
              <a:t>15</a:t>
            </a:fld>
            <a:endParaRPr lang="ru-RU" dirty="0">
              <a:latin typeface="Arial" charset="0"/>
            </a:endParaRPr>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0001E76-57CF-47C9-8792-63BBE39E94A2}" type="slidenum">
              <a:rPr lang="en-US" sz="1200" b="0"/>
              <a:pPr algn="r"/>
              <a:t>15</a:t>
            </a:fld>
            <a:endParaRPr lang="en-US" sz="1200" b="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lIns="91428" tIns="45714" rIns="91428" bIns="45714"/>
          <a:lstStyle/>
          <a:p>
            <a:pPr eaLnBrk="1" hangingPunct="1"/>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4AEF16-8B58-491E-A3D4-A8B91871824A}" type="slidenum">
              <a:rPr lang="ru-RU" sz="1200" b="0"/>
              <a:pPr algn="r"/>
              <a:t>16</a:t>
            </a:fld>
            <a:endParaRPr lang="ru-RU" sz="1200" b="0"/>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6017256-E3D1-4616-BDCC-142DD884D86F}" type="slidenum">
              <a:rPr lang="en-US" sz="1200" b="0"/>
              <a:pPr algn="r"/>
              <a:t>16</a:t>
            </a:fld>
            <a:endParaRPr lang="en-US" sz="1200" b="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1404C60-E9C2-4C31-9DDD-DC9C1AB41AF0}" type="slidenum">
              <a:rPr lang="ru-RU">
                <a:latin typeface="Arial" charset="0"/>
              </a:rPr>
              <a:pPr/>
              <a:t>2</a:t>
            </a:fld>
            <a:endParaRPr lang="ru-RU" dirty="0">
              <a:latin typeface="Arial" charset="0"/>
            </a:endParaRPr>
          </a:p>
        </p:txBody>
      </p:sp>
      <p:sp>
        <p:nvSpPr>
          <p:cNvPr id="215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98CF25F3-8FAC-4D7E-A8AE-993A879D1E98}" type="slidenum">
              <a:rPr lang="en-US" sz="1200" b="0"/>
              <a:pPr algn="r"/>
              <a:t>2</a:t>
            </a:fld>
            <a:endParaRPr lang="en-US" sz="1200" b="0" dirty="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p:spPr>
        <p:txBody>
          <a:bodyPr lIns="91428" tIns="45714" rIns="91428" bIns="45714"/>
          <a:lstStyle/>
          <a:p>
            <a:pPr eaLnBrk="1" hangingPunct="1"/>
            <a:r>
              <a:rPr lang="ru-RU" dirty="0" smtClean="0">
                <a:latin typeface="Arial" charset="0"/>
              </a:rPr>
              <a:t>Продолжительность основной части вебинара – астрономический час (60 минут), неформальной части (если будет много вопросов и добрая воля организаторов) – ещё минут 15.  Обратите внимание на то, что в чате есть несколько вкладок: одна «Общая» -для обмена мнениями, приветствий и прочего, а вторая- «Вопросы» - предназначена, как ни странно, для вопросов. Ваши вопросы я прошу писать во вкладке «Вопросы», так я смогу быстрее и глубже отвечать на них. Ресурсы, использованные при подготовке вебинара, вы сможете скачать, кликнув левой кнопкой мышки на изображении папочки, вам будут показаны ресурсы, которые можно скачать, кликнув на изображении дискеты рядом с именем ресурса. я</a:t>
            </a: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AA20FE7-D1DC-4284-96E8-3E09EB58639F}" type="slidenum">
              <a:rPr lang="ru-RU">
                <a:latin typeface="Arial" charset="0"/>
              </a:rPr>
              <a:pPr/>
              <a:t>3</a:t>
            </a:fld>
            <a:endParaRPr lang="ru-RU" dirty="0">
              <a:latin typeface="Arial" charset="0"/>
            </a:endParaRPr>
          </a:p>
        </p:txBody>
      </p:sp>
      <p:sp>
        <p:nvSpPr>
          <p:cNvPr id="22531" name="Rectangle 7"/>
          <p:cNvSpPr txBox="1">
            <a:spLocks noGrp="1" noChangeArrowheads="1"/>
          </p:cNvSpPr>
          <p:nvPr/>
        </p:nvSpPr>
        <p:spPr bwMode="auto">
          <a:xfrm>
            <a:off x="3883025" y="8686800"/>
            <a:ext cx="2973388" cy="455613"/>
          </a:xfrm>
          <a:prstGeom prst="rect">
            <a:avLst/>
          </a:prstGeom>
          <a:noFill/>
          <a:ln w="9525">
            <a:noFill/>
            <a:miter lim="800000"/>
            <a:headEnd/>
            <a:tailEnd/>
          </a:ln>
        </p:spPr>
        <p:txBody>
          <a:bodyPr lIns="91566" tIns="45783" rIns="91566" bIns="45783" anchor="b"/>
          <a:lstStyle/>
          <a:p>
            <a:pPr algn="r" defTabSz="915988"/>
            <a:fld id="{2A92E1CD-7D57-468C-9F07-0A786EF0519C}" type="slidenum">
              <a:rPr lang="en-GB" sz="1200" b="0"/>
              <a:pPr algn="r" defTabSz="915988"/>
              <a:t>3</a:t>
            </a:fld>
            <a:endParaRPr lang="en-GB" sz="1200" b="0" dirty="0"/>
          </a:p>
        </p:txBody>
      </p:sp>
      <p:sp>
        <p:nvSpPr>
          <p:cNvPr id="22532" name="Rectangle 2"/>
          <p:cNvSpPr>
            <a:spLocks noGrp="1" noRot="1" noChangeAspect="1" noChangeArrowheads="1" noTextEdit="1"/>
          </p:cNvSpPr>
          <p:nvPr>
            <p:ph type="sldImg"/>
          </p:nvPr>
        </p:nvSpPr>
        <p:spPr>
          <a:xfrm>
            <a:off x="1143000" y="685800"/>
            <a:ext cx="4573588" cy="3430588"/>
          </a:xfrm>
          <a:ln/>
        </p:spPr>
      </p:sp>
      <p:sp>
        <p:nvSpPr>
          <p:cNvPr id="22533" name="Rectangle 3"/>
          <p:cNvSpPr>
            <a:spLocks noGrp="1" noChangeArrowheads="1"/>
          </p:cNvSpPr>
          <p:nvPr>
            <p:ph type="body" idx="1"/>
          </p:nvPr>
        </p:nvSpPr>
        <p:spPr>
          <a:noFill/>
          <a:ln/>
        </p:spPr>
        <p:txBody>
          <a:bodyPr lIns="91566" tIns="45783" rIns="91566" bIns="45783"/>
          <a:lstStyle/>
          <a:p>
            <a:pPr eaLnBrk="1" hangingPunct="1"/>
            <a:r>
              <a:rPr lang="en-US" dirty="0" smtClean="0">
                <a:latin typeface="Arial" charset="0"/>
              </a:rPr>
              <a:t>One of the great things about the internet is that we can communicate with each other over a wide geographical area. Where are you?</a:t>
            </a:r>
            <a:endParaRPr lang="ru-RU" dirty="0" smtClean="0">
              <a:latin typeface="Arial" charset="0"/>
            </a:endParaRPr>
          </a:p>
          <a:p>
            <a:pPr eaLnBrk="1" hangingPunct="1"/>
            <a:endParaRPr lang="ru-RU" dirty="0" smtClean="0">
              <a:latin typeface="Arial" charset="0"/>
            </a:endParaRPr>
          </a:p>
          <a:p>
            <a:pPr eaLnBrk="1" hangingPunct="1"/>
            <a:r>
              <a:rPr lang="ru-RU" dirty="0" smtClean="0">
                <a:latin typeface="Arial" charset="0"/>
              </a:rPr>
              <a:t>Одна из великих особенностей Интернет- то, что мы можем общаться друг с другом через огромные расстояния. Где вы сейчас?</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07FEEEE-FC1D-4FA9-992E-0D92D1F9567E}" type="slidenum">
              <a:rPr lang="ru-RU">
                <a:latin typeface="Arial" charset="0"/>
              </a:rPr>
              <a:pPr/>
              <a:t>4</a:t>
            </a:fld>
            <a:endParaRPr lang="ru-RU" dirty="0">
              <a:latin typeface="Arial" charset="0"/>
            </a:endParaRPr>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299A7F2D-A332-4F83-A86D-04FFDA1F4161}" type="slidenum">
              <a:rPr lang="en-US" sz="1200" b="0"/>
              <a:pPr algn="r"/>
              <a:t>4</a:t>
            </a:fld>
            <a:endParaRPr lang="en-US" sz="1200" b="0" dirty="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lIns="91428" tIns="45714" rIns="91428" bIns="45714"/>
          <a:lstStyle/>
          <a:p>
            <a:pPr eaLnBrk="1" hangingPunct="1"/>
            <a:r>
              <a:rPr lang="ru-RU" dirty="0" smtClean="0">
                <a:latin typeface="Arial" charset="0"/>
              </a:rPr>
              <a:t>Итак, о чём, я надеюсь, мы сегодня поговорим ко взаимной пользе и удовольствию? </a:t>
            </a:r>
          </a:p>
          <a:p>
            <a:pPr eaLnBrk="1" hangingPunct="1"/>
            <a:r>
              <a:rPr lang="ru-RU" dirty="0"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dirty="0" smtClean="0">
                <a:latin typeface="Arial" charset="0"/>
              </a:rPr>
              <a:t>Что получат участники:</a:t>
            </a:r>
          </a:p>
          <a:p>
            <a:pPr eaLnBrk="1" hangingPunct="1"/>
            <a:r>
              <a:rPr lang="ru-RU" dirty="0"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dirty="0" smtClean="0">
                <a:latin typeface="Arial" charset="0"/>
              </a:rPr>
              <a:t>Критерии оценки степени успешности в создании такой среды;</a:t>
            </a:r>
          </a:p>
          <a:p>
            <a:pPr eaLnBrk="1" hangingPunct="1"/>
            <a:r>
              <a:rPr lang="ru-RU" dirty="0" smtClean="0">
                <a:latin typeface="Arial" charset="0"/>
              </a:rPr>
              <a:t>Инструменты создания такой среды с примерами их использования. </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CEC2FFE-86EE-40EB-9C6B-B3B5BFD0FAD2}" type="slidenum">
              <a:rPr lang="ru-RU">
                <a:latin typeface="Arial" charset="0"/>
              </a:rPr>
              <a:pPr/>
              <a:t>5</a:t>
            </a:fld>
            <a:endParaRPr lang="ru-RU">
              <a:latin typeface="Arial" charset="0"/>
            </a:endParaRPr>
          </a:p>
        </p:txBody>
      </p:sp>
      <p:sp>
        <p:nvSpPr>
          <p:cNvPr id="256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2C010F6-AB27-486E-A0E8-0FEBDB012CE9}" type="slidenum">
              <a:rPr lang="en-US" sz="1200" b="0"/>
              <a:pPr algn="r"/>
              <a:t>5</a:t>
            </a:fld>
            <a:endParaRPr lang="en-US" sz="1200" b="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B6F5810-7DBE-4CF9-AF3F-378F8BBD2AC9}" type="slidenum">
              <a:rPr lang="ru-RU">
                <a:latin typeface="Arial" charset="0"/>
              </a:rPr>
              <a:pPr/>
              <a:t>6</a:t>
            </a:fld>
            <a:endParaRPr lang="ru-RU">
              <a:latin typeface="Arial" charset="0"/>
            </a:endParaRPr>
          </a:p>
        </p:txBody>
      </p:sp>
      <p:sp>
        <p:nvSpPr>
          <p:cNvPr id="26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3DB05110-A5F1-492F-BC90-C33CF36DD790}" type="slidenum">
              <a:rPr lang="en-US" sz="1200" b="0"/>
              <a:pPr algn="r"/>
              <a:t>6</a:t>
            </a:fld>
            <a:endParaRPr lang="en-US" sz="1200" b="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B9B8733-DC0C-498C-9543-6B932F608728}" type="slidenum">
              <a:rPr lang="ru-RU">
                <a:latin typeface="Arial" charset="0"/>
              </a:rPr>
              <a:pPr/>
              <a:t>7</a:t>
            </a:fld>
            <a:endParaRPr lang="ru-RU">
              <a:latin typeface="Arial" charset="0"/>
            </a:endParaRPr>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B32D8FDC-C071-4255-96DF-87412EA22E23}" type="slidenum">
              <a:rPr lang="en-US" sz="1200" b="0"/>
              <a:pPr algn="r"/>
              <a:t>7</a:t>
            </a:fld>
            <a:endParaRPr lang="en-US" sz="1200" b="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3491530-3711-46DC-BBEE-40045A3C334F}" type="slidenum">
              <a:rPr lang="ru-RU">
                <a:latin typeface="Arial" charset="0"/>
              </a:rPr>
              <a:pPr/>
              <a:t>8</a:t>
            </a:fld>
            <a:endParaRPr lang="ru-RU">
              <a:latin typeface="Arial" charset="0"/>
            </a:endParaRPr>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9AEDB742-6456-43AE-971F-FE5EA156FCCE}" type="slidenum">
              <a:rPr lang="en-US" sz="1200" b="0"/>
              <a:pPr algn="r"/>
              <a:t>8</a:t>
            </a:fld>
            <a:endParaRPr lang="en-US" sz="1200" b="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59D680-287F-42E3-B45F-1AC01FED09D4}" type="slidenum">
              <a:rPr lang="ru-RU">
                <a:latin typeface="Arial" charset="0"/>
              </a:rPr>
              <a:pPr/>
              <a:t>9</a:t>
            </a:fld>
            <a:endParaRPr lang="ru-RU">
              <a:latin typeface="Arial" charset="0"/>
            </a:endParaRPr>
          </a:p>
        </p:txBody>
      </p:sp>
      <p:sp>
        <p:nvSpPr>
          <p:cNvPr id="29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4FB856F-89F4-4A57-AA6E-6FDB7AFE98B7}" type="slidenum">
              <a:rPr lang="en-US" sz="1200" b="0"/>
              <a:pPr algn="r"/>
              <a:t>9</a:t>
            </a:fld>
            <a:endParaRPr lang="en-US" sz="1200" b="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lIns="91428" tIns="45714" rIns="91428" bIns="45714"/>
          <a:lstStyle/>
          <a:p>
            <a:pPr eaLnBrk="1" hangingPunct="1"/>
            <a:r>
              <a:rPr lang="ru-RU" smtClean="0">
                <a:latin typeface="Arial" charset="0"/>
              </a:rPr>
              <a:t>Итак, о чём, я надеюсь, мы сегодня поговорим ко взаимной пользе и удовольствию? </a:t>
            </a:r>
          </a:p>
          <a:p>
            <a:pPr eaLnBrk="1" hangingPunct="1"/>
            <a:r>
              <a:rPr lang="ru-RU" smtClean="0">
                <a:latin typeface="Arial" charset="0"/>
              </a:rPr>
              <a:t>Как было заявлено в ролике, который, я надеюсь, все вы с интересом посмотрели принимая решение об участии в вебинаре, мы будем говорить о способах создания и совершенствования онлайн образовательной среды, которую мы создаём и в которой потом мы же сами и работаем. </a:t>
            </a:r>
          </a:p>
          <a:p>
            <a:pPr eaLnBrk="1" hangingPunct="1"/>
            <a:r>
              <a:rPr lang="ru-RU" smtClean="0">
                <a:latin typeface="Arial" charset="0"/>
              </a:rPr>
              <a:t>Что получат участники:</a:t>
            </a:r>
          </a:p>
          <a:p>
            <a:pPr eaLnBrk="1" hangingPunct="1"/>
            <a:r>
              <a:rPr lang="ru-RU" smtClean="0">
                <a:latin typeface="Arial" charset="0"/>
              </a:rPr>
              <a:t>Представление о подходах к созданию учебной онлайн среды, сравнимой с «традиционной» оффлайновой;</a:t>
            </a:r>
          </a:p>
          <a:p>
            <a:pPr eaLnBrk="1" hangingPunct="1"/>
            <a:r>
              <a:rPr lang="ru-RU" smtClean="0">
                <a:latin typeface="Arial" charset="0"/>
              </a:rPr>
              <a:t>Критерии оценки степени успешности в создании такой среды;</a:t>
            </a:r>
          </a:p>
          <a:p>
            <a:pPr eaLnBrk="1" hangingPunct="1"/>
            <a:r>
              <a:rPr lang="ru-RU" smtClean="0">
                <a:latin typeface="Arial" charset="0"/>
              </a:rPr>
              <a:t>Инструменты создания такой среды с примерами их использования. </a:t>
            </a: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6" name="Rectangle 6"/>
          <p:cNvSpPr>
            <a:spLocks noGrp="1" noChangeArrowheads="1"/>
          </p:cNvSpPr>
          <p:nvPr>
            <p:ph type="sldNum" sz="quarter" idx="12"/>
          </p:nvPr>
        </p:nvSpPr>
        <p:spPr>
          <a:ln/>
        </p:spPr>
        <p:txBody>
          <a:bodyPr/>
          <a:lstStyle>
            <a:lvl1pPr>
              <a:defRPr/>
            </a:lvl1pPr>
          </a:lstStyle>
          <a:p>
            <a:pPr>
              <a:defRPr/>
            </a:pPr>
            <a:fld id="{15C6A78D-D3FC-4497-9D7A-D45CCFAC340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6" name="Rectangle 6"/>
          <p:cNvSpPr>
            <a:spLocks noGrp="1" noChangeArrowheads="1"/>
          </p:cNvSpPr>
          <p:nvPr>
            <p:ph type="sldNum" sz="quarter" idx="12"/>
          </p:nvPr>
        </p:nvSpPr>
        <p:spPr>
          <a:ln/>
        </p:spPr>
        <p:txBody>
          <a:bodyPr/>
          <a:lstStyle>
            <a:lvl1pPr>
              <a:defRPr/>
            </a:lvl1pPr>
          </a:lstStyle>
          <a:p>
            <a:pPr>
              <a:defRPr/>
            </a:pPr>
            <a:fld id="{969D24BB-8216-4261-9E9A-9445773F64E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6" name="Rectangle 6"/>
          <p:cNvSpPr>
            <a:spLocks noGrp="1" noChangeArrowheads="1"/>
          </p:cNvSpPr>
          <p:nvPr>
            <p:ph type="sldNum" sz="quarter" idx="12"/>
          </p:nvPr>
        </p:nvSpPr>
        <p:spPr>
          <a:ln/>
        </p:spPr>
        <p:txBody>
          <a:bodyPr/>
          <a:lstStyle>
            <a:lvl1pPr>
              <a:defRPr/>
            </a:lvl1pPr>
          </a:lstStyle>
          <a:p>
            <a:pPr>
              <a:defRPr/>
            </a:pPr>
            <a:fld id="{F6E5A4CA-C2C8-461C-B4D6-FFC9EF03F52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6" name="Rectangle 6"/>
          <p:cNvSpPr>
            <a:spLocks noGrp="1" noChangeArrowheads="1"/>
          </p:cNvSpPr>
          <p:nvPr>
            <p:ph type="sldNum" sz="quarter" idx="12"/>
          </p:nvPr>
        </p:nvSpPr>
        <p:spPr>
          <a:ln/>
        </p:spPr>
        <p:txBody>
          <a:bodyPr/>
          <a:lstStyle>
            <a:lvl1pPr>
              <a:defRPr/>
            </a:lvl1pPr>
          </a:lstStyle>
          <a:p>
            <a:pPr>
              <a:defRPr/>
            </a:pPr>
            <a:fld id="{D0393E39-D001-4D4D-8762-78604AD2EC1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6" name="Rectangle 6"/>
          <p:cNvSpPr>
            <a:spLocks noGrp="1" noChangeArrowheads="1"/>
          </p:cNvSpPr>
          <p:nvPr>
            <p:ph type="sldNum" sz="quarter" idx="12"/>
          </p:nvPr>
        </p:nvSpPr>
        <p:spPr>
          <a:ln/>
        </p:spPr>
        <p:txBody>
          <a:bodyPr/>
          <a:lstStyle>
            <a:lvl1pPr>
              <a:defRPr/>
            </a:lvl1pPr>
          </a:lstStyle>
          <a:p>
            <a:pPr>
              <a:defRPr/>
            </a:pPr>
            <a:fld id="{04887436-664D-4701-8599-850CF6D31C0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7" name="Rectangle 6"/>
          <p:cNvSpPr>
            <a:spLocks noGrp="1" noChangeArrowheads="1"/>
          </p:cNvSpPr>
          <p:nvPr>
            <p:ph type="sldNum" sz="quarter" idx="12"/>
          </p:nvPr>
        </p:nvSpPr>
        <p:spPr>
          <a:ln/>
        </p:spPr>
        <p:txBody>
          <a:bodyPr/>
          <a:lstStyle>
            <a:lvl1pPr>
              <a:defRPr/>
            </a:lvl1pPr>
          </a:lstStyle>
          <a:p>
            <a:pPr>
              <a:defRPr/>
            </a:pPr>
            <a:fld id="{8DD54D5F-28F3-47A7-B0EB-695A2A9C1A4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9" name="Rectangle 6"/>
          <p:cNvSpPr>
            <a:spLocks noGrp="1" noChangeArrowheads="1"/>
          </p:cNvSpPr>
          <p:nvPr>
            <p:ph type="sldNum" sz="quarter" idx="12"/>
          </p:nvPr>
        </p:nvSpPr>
        <p:spPr>
          <a:ln/>
        </p:spPr>
        <p:txBody>
          <a:bodyPr/>
          <a:lstStyle>
            <a:lvl1pPr>
              <a:defRPr/>
            </a:lvl1pPr>
          </a:lstStyle>
          <a:p>
            <a:pPr>
              <a:defRPr/>
            </a:pPr>
            <a:fld id="{AAA0F6C4-96B8-4549-9D24-68807B734E4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5" name="Rectangle 6"/>
          <p:cNvSpPr>
            <a:spLocks noGrp="1" noChangeArrowheads="1"/>
          </p:cNvSpPr>
          <p:nvPr>
            <p:ph type="sldNum" sz="quarter" idx="12"/>
          </p:nvPr>
        </p:nvSpPr>
        <p:spPr>
          <a:ln/>
        </p:spPr>
        <p:txBody>
          <a:bodyPr/>
          <a:lstStyle>
            <a:lvl1pPr>
              <a:defRPr/>
            </a:lvl1pPr>
          </a:lstStyle>
          <a:p>
            <a:pPr>
              <a:defRPr/>
            </a:pPr>
            <a:fld id="{FC68DE41-FA2D-4DDC-85FD-28F63F7169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4" name="Rectangle 6"/>
          <p:cNvSpPr>
            <a:spLocks noGrp="1" noChangeArrowheads="1"/>
          </p:cNvSpPr>
          <p:nvPr>
            <p:ph type="sldNum" sz="quarter" idx="12"/>
          </p:nvPr>
        </p:nvSpPr>
        <p:spPr>
          <a:ln/>
        </p:spPr>
        <p:txBody>
          <a:bodyPr/>
          <a:lstStyle>
            <a:lvl1pPr>
              <a:defRPr/>
            </a:lvl1pPr>
          </a:lstStyle>
          <a:p>
            <a:pPr>
              <a:defRPr/>
            </a:pPr>
            <a:fld id="{DD60436E-74A2-4ED7-B6EE-ECB2C42D655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7" name="Rectangle 6"/>
          <p:cNvSpPr>
            <a:spLocks noGrp="1" noChangeArrowheads="1"/>
          </p:cNvSpPr>
          <p:nvPr>
            <p:ph type="sldNum" sz="quarter" idx="12"/>
          </p:nvPr>
        </p:nvSpPr>
        <p:spPr>
          <a:ln/>
        </p:spPr>
        <p:txBody>
          <a:bodyPr/>
          <a:lstStyle>
            <a:lvl1pPr>
              <a:defRPr/>
            </a:lvl1pPr>
          </a:lstStyle>
          <a:p>
            <a:pPr>
              <a:defRPr/>
            </a:pPr>
            <a:fld id="{8A0CE87C-BCAB-4D55-AD35-9915AAF481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Крашенинникова Л. 2016</a:t>
            </a:r>
          </a:p>
        </p:txBody>
      </p:sp>
      <p:sp>
        <p:nvSpPr>
          <p:cNvPr id="7" name="Rectangle 6"/>
          <p:cNvSpPr>
            <a:spLocks noGrp="1" noChangeArrowheads="1"/>
          </p:cNvSpPr>
          <p:nvPr>
            <p:ph type="sldNum" sz="quarter" idx="12"/>
          </p:nvPr>
        </p:nvSpPr>
        <p:spPr>
          <a:ln/>
        </p:spPr>
        <p:txBody>
          <a:bodyPr/>
          <a:lstStyle>
            <a:lvl1pPr>
              <a:defRPr/>
            </a:lvl1pPr>
          </a:lstStyle>
          <a:p>
            <a:pPr>
              <a:defRPr/>
            </a:pPr>
            <a:fld id="{3A0CC202-2AB3-4AAB-B1A9-C47CD454BB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Arial" pitchFamily="34" charset="0"/>
              </a:defRPr>
            </a:lvl1pPr>
          </a:lstStyle>
          <a:p>
            <a:pPr>
              <a:defRPr/>
            </a:pPr>
            <a:r>
              <a:rPr lang="ru-RU"/>
              <a:t>Крашенинникова Л. 2016</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Arial" pitchFamily="34" charset="0"/>
              </a:defRPr>
            </a:lvl1pPr>
          </a:lstStyle>
          <a:p>
            <a:pPr>
              <a:defRPr/>
            </a:pPr>
            <a:fld id="{E8A6FC05-3AD2-4866-97CD-6F508330FB8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3.jpeg"/><Relationship Id="rId4" Type="http://schemas.openxmlformats.org/officeDocument/2006/relationships/diagramLayout" Target="../diagrams/layout6.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2.xml"/><Relationship Id="rId16" Type="http://schemas.openxmlformats.org/officeDocument/2006/relationships/diagramColors" Target="../diagrams/colors1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X2mUzxbMO5s" TargetMode="External"/><Relationship Id="rId3" Type="http://schemas.openxmlformats.org/officeDocument/2006/relationships/hyperlink" Target="https://www.youtube.com/watch?v=2lXh2n0aPyw-" TargetMode="External"/><Relationship Id="rId7" Type="http://schemas.openxmlformats.org/officeDocument/2006/relationships/hyperlink" Target="http://www.nicolelazzaro.com/the4-keys-to-fu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gamification-research.org/2012/04/defining-gamification" TargetMode="External"/><Relationship Id="rId5" Type="http://schemas.openxmlformats.org/officeDocument/2006/relationships/hyperlink" Target="https://www.youtube.com/watch?v=mq2to5DNuR0" TargetMode="External"/><Relationship Id="rId4" Type="http://schemas.openxmlformats.org/officeDocument/2006/relationships/hyperlink" Target="https://www.youtube.com/watch?v=qRgWttqFKu8" TargetMode="External"/><Relationship Id="rId9" Type="http://schemas.openxmlformats.org/officeDocument/2006/relationships/hyperlink" Target="https://www.youtube.com/watch?v=0Z081gzAXq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hyperlink" Target="http://habrahabr.ru/post/187828/"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www.ispring.ru/elearning-insights/gamescho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ru.wikipedia.org/wiki/&#1048;&#1075;&#1088;&#1086;&#1092;&#1080;&#1082;&#1072;&#1094;&#1080;&#1103;" TargetMode="External"/><Relationship Id="rId5" Type="http://schemas.openxmlformats.org/officeDocument/2006/relationships/hyperlink" Target="https://ru.wikipedia.org/wiki/%D0%9F%D1%80%D0%BE%D0%B3%D1%80%D0%B0%D0%BC%D0%BC%D0%BD%D0%BE%D0%B5_%D0%BE%D0%B1%D0%B5%D1%81%D0%BF%D0%B5%D1%87%D0%B5%D0%BD%D0%B8%D0%B5" TargetMode="External"/><Relationship Id="rId4" Type="http://schemas.openxmlformats.org/officeDocument/2006/relationships/hyperlink" Target="https://ru.wikipedia.org/wiki/%D0%9A%D0%BE%D0%BC%D0%BF%D1%8C%D1%8E%D1%82%D0%B5%D1%80%D0%BD%D0%B0%D1%8F_%D0%B8%D0%B3%D1%80%D0%B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ижний колонтитул 2"/>
          <p:cNvSpPr>
            <a:spLocks noGrp="1"/>
          </p:cNvSpPr>
          <p:nvPr>
            <p:ph type="ftr" sz="quarter" idx="11"/>
          </p:nvPr>
        </p:nvSpPr>
        <p:spPr>
          <a:noFill/>
        </p:spPr>
        <p:txBody>
          <a:bodyPr/>
          <a:lstStyle/>
          <a:p>
            <a:r>
              <a:rPr lang="ru-RU" dirty="0">
                <a:latin typeface="Arial" charset="0"/>
              </a:rPr>
              <a:t>Крашенинникова Л. 2016</a:t>
            </a:r>
          </a:p>
        </p:txBody>
      </p:sp>
      <p:sp>
        <p:nvSpPr>
          <p:cNvPr id="3075" name="Rectangle 2"/>
          <p:cNvSpPr>
            <a:spLocks noGrp="1" noChangeArrowheads="1"/>
          </p:cNvSpPr>
          <p:nvPr>
            <p:ph type="ctrTitle" idx="4294967295"/>
          </p:nvPr>
        </p:nvSpPr>
        <p:spPr>
          <a:xfrm>
            <a:off x="611188" y="1268413"/>
            <a:ext cx="8137525" cy="3960812"/>
          </a:xfrm>
        </p:spPr>
        <p:txBody>
          <a:bodyPr lIns="0" tIns="0" rIns="0" bIns="0" anchor="b"/>
          <a:lstStyle/>
          <a:p>
            <a:pPr algn="r" eaLnBrk="1" hangingPunct="1"/>
            <a:r>
              <a:rPr lang="ru-RU" sz="3200" b="1" dirty="0" smtClean="0">
                <a:latin typeface="Franklin Gothic Medium" pitchFamily="34" charset="0"/>
              </a:rPr>
              <a:t>Вовлекай и обучай или игровое мышление в помощь образователям </a:t>
            </a:r>
            <a:r>
              <a:rPr lang="ru-RU" sz="2800" b="1" dirty="0" smtClean="0">
                <a:latin typeface="Franklin Gothic Medium" pitchFamily="34" charset="0"/>
              </a:rPr>
              <a:t/>
            </a:r>
            <a:br>
              <a:rPr lang="ru-RU" sz="2800" b="1" dirty="0" smtClean="0">
                <a:latin typeface="Franklin Gothic Medium" pitchFamily="34" charset="0"/>
              </a:rPr>
            </a:br>
            <a:endParaRPr lang="en-GB" sz="2800" b="1" dirty="0" smtClean="0">
              <a:latin typeface="Franklin Gothic Medium" pitchFamily="34" charset="0"/>
            </a:endParaRPr>
          </a:p>
        </p:txBody>
      </p:sp>
      <p:sp>
        <p:nvSpPr>
          <p:cNvPr id="3076" name="Rectangle 3"/>
          <p:cNvSpPr>
            <a:spLocks noGrp="1" noChangeArrowheads="1"/>
          </p:cNvSpPr>
          <p:nvPr>
            <p:ph type="subTitle" idx="4294967295"/>
          </p:nvPr>
        </p:nvSpPr>
        <p:spPr>
          <a:xfrm>
            <a:off x="323850" y="5300663"/>
            <a:ext cx="8562975" cy="711200"/>
          </a:xfrm>
        </p:spPr>
        <p:txBody>
          <a:bodyPr lIns="0" tIns="0" rIns="0" bIns="0"/>
          <a:lstStyle/>
          <a:p>
            <a:pPr marL="0" indent="0" eaLnBrk="1" hangingPunct="1">
              <a:lnSpc>
                <a:spcPct val="90000"/>
              </a:lnSpc>
              <a:buFontTx/>
              <a:buNone/>
            </a:pPr>
            <a:r>
              <a:rPr lang="ru-RU" sz="2800" i="1" dirty="0" smtClean="0">
                <a:solidFill>
                  <a:srgbClr val="595959"/>
                </a:solidFill>
                <a:latin typeface="Franklin Gothic Medium" pitchFamily="34" charset="0"/>
              </a:rPr>
              <a:t>Любовь Крашенинникова, </a:t>
            </a:r>
            <a:r>
              <a:rPr lang="en-US" sz="2000" i="1" dirty="0" smtClean="0">
                <a:solidFill>
                  <a:srgbClr val="595959"/>
                </a:solidFill>
                <a:latin typeface="Franklin Gothic Medium" pitchFamily="34" charset="0"/>
              </a:rPr>
              <a:t>Ph.D., MBA (Open), Specialization Certificate UCI Extension</a:t>
            </a:r>
            <a:endParaRPr lang="ru-RU" sz="2000" i="1" dirty="0" smtClean="0">
              <a:solidFill>
                <a:srgbClr val="595959"/>
              </a:solidFill>
              <a:latin typeface="Franklin Gothic Medium" pitchFamily="34" charset="0"/>
            </a:endParaRPr>
          </a:p>
          <a:p>
            <a:pPr marL="0" indent="0" eaLnBrk="1" hangingPunct="1">
              <a:lnSpc>
                <a:spcPct val="90000"/>
              </a:lnSpc>
              <a:buFontTx/>
              <a:buNone/>
            </a:pPr>
            <a:r>
              <a:rPr lang="ru-RU" sz="2000" i="1" dirty="0" smtClean="0">
                <a:solidFill>
                  <a:srgbClr val="595959"/>
                </a:solidFill>
                <a:latin typeface="Franklin Gothic Medium" pitchFamily="34" charset="0"/>
              </a:rPr>
              <a:t>На основе курса К.Вербаха </a:t>
            </a:r>
            <a:r>
              <a:rPr lang="en-US" sz="2000" i="1" dirty="0" smtClean="0">
                <a:solidFill>
                  <a:srgbClr val="595959"/>
                </a:solidFill>
                <a:latin typeface="Franklin Gothic Medium" pitchFamily="34" charset="0"/>
              </a:rPr>
              <a:t>“Gamification”</a:t>
            </a:r>
            <a:endParaRPr lang="ru-RU" sz="2000" i="1" dirty="0" smtClean="0">
              <a:solidFill>
                <a:srgbClr val="595959"/>
              </a:solidFill>
              <a:latin typeface="Franklin Gothic Medium" pitchFamily="34" charset="0"/>
            </a:endParaRPr>
          </a:p>
        </p:txBody>
      </p:sp>
      <p:sp>
        <p:nvSpPr>
          <p:cNvPr id="3077" name="TextBox 3"/>
          <p:cNvSpPr txBox="1">
            <a:spLocks noChangeArrowheads="1"/>
          </p:cNvSpPr>
          <p:nvPr/>
        </p:nvSpPr>
        <p:spPr bwMode="auto">
          <a:xfrm>
            <a:off x="-957263" y="939800"/>
            <a:ext cx="185738" cy="369888"/>
          </a:xfrm>
          <a:prstGeom prst="rect">
            <a:avLst/>
          </a:prstGeom>
          <a:noFill/>
          <a:ln w="9525">
            <a:noFill/>
            <a:miter lim="800000"/>
            <a:headEnd/>
            <a:tailEnd/>
          </a:ln>
        </p:spPr>
        <p:txBody>
          <a:bodyPr wrap="none">
            <a:spAutoFit/>
          </a:bodyPr>
          <a:lstStyle/>
          <a:p>
            <a:endParaRPr lang="en-US" b="0" dirty="0"/>
          </a:p>
        </p:txBody>
      </p:sp>
      <p:pic>
        <p:nvPicPr>
          <p:cNvPr id="3078" name="Picture 8"/>
          <p:cNvPicPr>
            <a:picLocks noChangeAspect="1" noChangeArrowheads="1"/>
          </p:cNvPicPr>
          <p:nvPr/>
        </p:nvPicPr>
        <p:blipFill>
          <a:blip r:embed="rId3" cstate="print"/>
          <a:srcRect/>
          <a:stretch>
            <a:fillRect/>
          </a:stretch>
        </p:blipFill>
        <p:spPr bwMode="auto">
          <a:xfrm>
            <a:off x="395288" y="404813"/>
            <a:ext cx="3455987"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2291"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pPr algn="ctr"/>
            <a:r>
              <a:rPr lang="ru-RU" sz="3200">
                <a:solidFill>
                  <a:srgbClr val="CC0000"/>
                </a:solidFill>
                <a:latin typeface="Franklin Gothic Demi" pitchFamily="34" charset="0"/>
              </a:rPr>
              <a:t>Неигровой контекст-это как?</a:t>
            </a:r>
          </a:p>
        </p:txBody>
      </p:sp>
      <p:graphicFrame>
        <p:nvGraphicFramePr>
          <p:cNvPr id="7" name="Схема 6"/>
          <p:cNvGraphicFramePr/>
          <p:nvPr/>
        </p:nvGraphicFramePr>
        <p:xfrm>
          <a:off x="2339752" y="1052736"/>
          <a:ext cx="63367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3" name="Рисунок 10"/>
          <p:cNvPicPr>
            <a:picLocks noChangeAspect="1" noChangeArrowheads="1"/>
          </p:cNvPicPr>
          <p:nvPr/>
        </p:nvPicPr>
        <p:blipFill>
          <a:blip r:embed="rId8" cstate="print"/>
          <a:srcRect/>
          <a:stretch>
            <a:fillRect/>
          </a:stretch>
        </p:blipFill>
        <p:spPr bwMode="auto">
          <a:xfrm>
            <a:off x="1835150" y="1052513"/>
            <a:ext cx="2592388" cy="1512887"/>
          </a:xfrm>
          <a:prstGeom prst="rect">
            <a:avLst/>
          </a:prstGeom>
          <a:noFill/>
          <a:ln w="9525">
            <a:noFill/>
            <a:miter lim="800000"/>
            <a:headEnd/>
            <a:tailEnd/>
          </a:ln>
        </p:spPr>
      </p:pic>
      <p:pic>
        <p:nvPicPr>
          <p:cNvPr id="12294" name="Picture 4" descr="http://image.slidesharecdn.com/lifelonglearninggamification9-24-12shorter-121011094524-phpapp01/95/how-game-thinking-can-revolutionize-your-business-35-728.jpg?cb=1349961326"/>
          <p:cNvPicPr>
            <a:picLocks noChangeAspect="1" noChangeArrowheads="1"/>
          </p:cNvPicPr>
          <p:nvPr/>
        </p:nvPicPr>
        <p:blipFill>
          <a:blip r:embed="rId9" cstate="print"/>
          <a:srcRect/>
          <a:stretch>
            <a:fillRect/>
          </a:stretch>
        </p:blipFill>
        <p:spPr bwMode="auto">
          <a:xfrm>
            <a:off x="1979613" y="2565400"/>
            <a:ext cx="2447925" cy="1835150"/>
          </a:xfrm>
          <a:prstGeom prst="rect">
            <a:avLst/>
          </a:prstGeom>
          <a:noFill/>
          <a:ln w="9525">
            <a:noFill/>
            <a:miter lim="800000"/>
            <a:headEnd/>
            <a:tailEnd/>
          </a:ln>
        </p:spPr>
      </p:pic>
      <p:pic>
        <p:nvPicPr>
          <p:cNvPr id="12295" name="Picture 6" descr="http://delaemvmeste.by/wp-content/uploads/2014/03/The-Fun-Theory.jpg"/>
          <p:cNvPicPr>
            <a:picLocks noChangeAspect="1" noChangeArrowheads="1"/>
          </p:cNvPicPr>
          <p:nvPr/>
        </p:nvPicPr>
        <p:blipFill>
          <a:blip r:embed="rId10" cstate="print"/>
          <a:srcRect/>
          <a:stretch>
            <a:fillRect/>
          </a:stretch>
        </p:blipFill>
        <p:spPr bwMode="auto">
          <a:xfrm>
            <a:off x="1187450" y="4437063"/>
            <a:ext cx="3276600" cy="2184400"/>
          </a:xfrm>
          <a:prstGeom prst="rect">
            <a:avLst/>
          </a:prstGeom>
          <a:noFill/>
          <a:ln w="9525">
            <a:noFill/>
            <a:miter lim="800000"/>
            <a:headEnd/>
            <a:tailEnd/>
          </a:ln>
        </p:spPr>
      </p:pic>
      <p:sp>
        <p:nvSpPr>
          <p:cNvPr id="14" name="Овальная выноска 13"/>
          <p:cNvSpPr/>
          <p:nvPr/>
        </p:nvSpPr>
        <p:spPr>
          <a:xfrm>
            <a:off x="6443663" y="5589588"/>
            <a:ext cx="2305050" cy="935037"/>
          </a:xfrm>
          <a:prstGeom prst="wedgeEllipseCallout">
            <a:avLst>
              <a:gd name="adj1" fmla="val -72469"/>
              <a:gd name="adj2" fmla="val -55189"/>
            </a:avLst>
          </a:prstGeom>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00FF"/>
                </a:solidFill>
                <a:latin typeface="Franklin Gothic Medium" pitchFamily="34" charset="0"/>
              </a:rPr>
              <a:t>Для образования!</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3315"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pPr algn="ctr"/>
            <a:r>
              <a:rPr lang="ru-RU" sz="3200">
                <a:solidFill>
                  <a:srgbClr val="CC0000"/>
                </a:solidFill>
                <a:latin typeface="Franklin Gothic Demi" pitchFamily="34" charset="0"/>
              </a:rPr>
              <a:t>Немного удовольствия</a:t>
            </a:r>
          </a:p>
        </p:txBody>
      </p:sp>
      <p:sp>
        <p:nvSpPr>
          <p:cNvPr id="9" name="Прямоугольник 8"/>
          <p:cNvSpPr/>
          <p:nvPr/>
        </p:nvSpPr>
        <p:spPr>
          <a:xfrm rot="21266252">
            <a:off x="217488" y="909638"/>
            <a:ext cx="7535862"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0" dirty="0">
                <a:solidFill>
                  <a:srgbClr val="CC0000"/>
                </a:solidFill>
                <a:latin typeface="Franklin Gothic Medium" pitchFamily="34" charset="0"/>
              </a:rPr>
              <a:t>Удовольствие </a:t>
            </a:r>
            <a:r>
              <a:rPr lang="ru-RU" sz="1600" b="0" dirty="0">
                <a:solidFill>
                  <a:srgbClr val="0000FF"/>
                </a:solidFill>
                <a:latin typeface="Franklin Gothic Medium" pitchFamily="34" charset="0"/>
              </a:rPr>
              <a:t>НЕ получается само собой</a:t>
            </a:r>
            <a:r>
              <a:rPr lang="ru-RU" sz="1600" b="0" dirty="0">
                <a:solidFill>
                  <a:srgbClr val="CC0000"/>
                </a:solidFill>
                <a:latin typeface="Franklin Gothic Medium" pitchFamily="34" charset="0"/>
              </a:rPr>
              <a:t>, его нужно создавать! Это может быть ОЧЕНЬ трудно, но, поскольку видов удовольствия много, </a:t>
            </a:r>
            <a:r>
              <a:rPr lang="ru-RU" sz="1600" b="0" dirty="0">
                <a:solidFill>
                  <a:srgbClr val="0000FF"/>
                </a:solidFill>
                <a:latin typeface="Franklin Gothic Medium" pitchFamily="34" charset="0"/>
              </a:rPr>
              <a:t>всегда есть возможность создать его тем или иным образом</a:t>
            </a:r>
            <a:r>
              <a:rPr lang="ru-RU" sz="1600" b="0" dirty="0">
                <a:solidFill>
                  <a:srgbClr val="CC0000"/>
                </a:solidFill>
                <a:latin typeface="Franklin Gothic Medium" pitchFamily="34" charset="0"/>
              </a:rPr>
              <a:t>. </a:t>
            </a:r>
            <a:endParaRPr lang="ru-RU" sz="1600" b="0" dirty="0">
              <a:solidFill>
                <a:srgbClr val="0000FF"/>
              </a:solidFill>
              <a:latin typeface="Franklin Gothic Medium" pitchFamily="34" charset="0"/>
            </a:endParaRPr>
          </a:p>
          <a:p>
            <a:pPr algn="ctr">
              <a:defRPr/>
            </a:pPr>
            <a:endParaRPr lang="ru-RU" sz="1600" b="0" dirty="0">
              <a:solidFill>
                <a:srgbClr val="0000FF"/>
              </a:solidFill>
              <a:latin typeface="Franklin Gothic Medium" pitchFamily="34" charset="0"/>
            </a:endParaRPr>
          </a:p>
        </p:txBody>
      </p:sp>
      <p:graphicFrame>
        <p:nvGraphicFramePr>
          <p:cNvPr id="7" name="Схема 6"/>
          <p:cNvGraphicFramePr/>
          <p:nvPr/>
        </p:nvGraphicFramePr>
        <p:xfrm>
          <a:off x="3491880" y="1988840"/>
          <a:ext cx="5220072" cy="433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8" name="TextBox 5"/>
          <p:cNvSpPr txBox="1">
            <a:spLocks noChangeArrowheads="1"/>
          </p:cNvSpPr>
          <p:nvPr/>
        </p:nvSpPr>
        <p:spPr bwMode="auto">
          <a:xfrm>
            <a:off x="6372225" y="1628775"/>
            <a:ext cx="2339975" cy="584200"/>
          </a:xfrm>
          <a:prstGeom prst="rect">
            <a:avLst/>
          </a:prstGeom>
          <a:noFill/>
          <a:ln w="9525">
            <a:noFill/>
            <a:miter lim="800000"/>
            <a:headEnd/>
            <a:tailEnd/>
          </a:ln>
        </p:spPr>
        <p:txBody>
          <a:bodyPr>
            <a:spAutoFit/>
          </a:bodyPr>
          <a:lstStyle/>
          <a:p>
            <a:pPr algn="ctr"/>
            <a:r>
              <a:rPr lang="ru-RU" sz="1600">
                <a:solidFill>
                  <a:srgbClr val="C00000"/>
                </a:solidFill>
                <a:latin typeface="Franklin Gothic Medium" pitchFamily="34" charset="0"/>
              </a:rPr>
              <a:t>Получить удовольствие </a:t>
            </a:r>
          </a:p>
          <a:p>
            <a:pPr algn="ctr"/>
            <a:r>
              <a:rPr lang="ru-RU" sz="1600">
                <a:solidFill>
                  <a:srgbClr val="C00000"/>
                </a:solidFill>
                <a:latin typeface="Franklin Gothic Medium" pitchFamily="34" charset="0"/>
              </a:rPr>
              <a:t>можно от:</a:t>
            </a:r>
          </a:p>
        </p:txBody>
      </p:sp>
      <p:pic>
        <p:nvPicPr>
          <p:cNvPr id="13319" name="Рисунок 9" descr="https://lushdesignsblog.files.wordpress.com/2015/07/architecture_fun_3.png?w=667&amp;h=499"/>
          <p:cNvPicPr>
            <a:picLocks noChangeAspect="1" noChangeArrowheads="1"/>
          </p:cNvPicPr>
          <p:nvPr/>
        </p:nvPicPr>
        <p:blipFill>
          <a:blip r:embed="rId8" cstate="print"/>
          <a:srcRect/>
          <a:stretch>
            <a:fillRect/>
          </a:stretch>
        </p:blipFill>
        <p:spPr bwMode="auto">
          <a:xfrm>
            <a:off x="179388" y="2924175"/>
            <a:ext cx="3276600" cy="2736850"/>
          </a:xfrm>
          <a:prstGeom prst="rect">
            <a:avLst/>
          </a:prstGeom>
          <a:noFill/>
          <a:ln w="9525">
            <a:noFill/>
            <a:miter lim="800000"/>
            <a:headEnd/>
            <a:tailEnd/>
          </a:ln>
        </p:spPr>
      </p:pic>
      <p:sp>
        <p:nvSpPr>
          <p:cNvPr id="13320" name="TextBox 10"/>
          <p:cNvSpPr txBox="1">
            <a:spLocks noChangeArrowheads="1"/>
          </p:cNvSpPr>
          <p:nvPr/>
        </p:nvSpPr>
        <p:spPr bwMode="auto">
          <a:xfrm>
            <a:off x="250825" y="5805488"/>
            <a:ext cx="3168650" cy="584200"/>
          </a:xfrm>
          <a:prstGeom prst="rect">
            <a:avLst/>
          </a:prstGeom>
          <a:noFill/>
          <a:ln w="9525">
            <a:noFill/>
            <a:miter lim="800000"/>
            <a:headEnd/>
            <a:tailEnd/>
          </a:ln>
        </p:spPr>
        <p:txBody>
          <a:bodyPr>
            <a:spAutoFit/>
          </a:bodyPr>
          <a:lstStyle/>
          <a:p>
            <a:pPr algn="r"/>
            <a:r>
              <a:rPr lang="ru-RU" sz="1600" b="0">
                <a:solidFill>
                  <a:srgbClr val="0000FF"/>
                </a:solidFill>
                <a:latin typeface="Franklin Gothic Medium" pitchFamily="34" charset="0"/>
              </a:rPr>
              <a:t>Анатомия удовольствия от </a:t>
            </a:r>
            <a:r>
              <a:rPr lang="en-US" sz="1600" b="0">
                <a:solidFill>
                  <a:srgbClr val="0000FF"/>
                </a:solidFill>
                <a:latin typeface="Franklin Gothic Medium" pitchFamily="34" charset="0"/>
              </a:rPr>
              <a:t>Nicole Lazarro</a:t>
            </a:r>
            <a:r>
              <a:rPr lang="ru-RU" sz="1600" b="0">
                <a:solidFill>
                  <a:srgbClr val="0000FF"/>
                </a:solidFill>
                <a:latin typeface="Franklin Gothic Medium" pitchFamily="34" charset="0"/>
              </a:rPr>
              <a:t> </a:t>
            </a:r>
          </a:p>
        </p:txBody>
      </p:sp>
      <p:sp>
        <p:nvSpPr>
          <p:cNvPr id="13" name="Стрелка вверх 12"/>
          <p:cNvSpPr/>
          <p:nvPr/>
        </p:nvSpPr>
        <p:spPr>
          <a:xfrm>
            <a:off x="1042988" y="5300663"/>
            <a:ext cx="50482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p>
        </p:txBody>
      </p:sp>
      <p:sp>
        <p:nvSpPr>
          <p:cNvPr id="14" name="Выгнутая влево стрелка 13"/>
          <p:cNvSpPr/>
          <p:nvPr/>
        </p:nvSpPr>
        <p:spPr>
          <a:xfrm rot="2209588">
            <a:off x="6011863" y="1773238"/>
            <a:ext cx="288925" cy="576262"/>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4339"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pPr algn="ctr"/>
            <a:r>
              <a:rPr lang="ru-RU" sz="3200">
                <a:solidFill>
                  <a:srgbClr val="CC0000"/>
                </a:solidFill>
                <a:latin typeface="Franklin Gothic Demi" pitchFamily="34" charset="0"/>
              </a:rPr>
              <a:t>Думай как дизайнер игр</a:t>
            </a:r>
          </a:p>
        </p:txBody>
      </p:sp>
      <p:sp>
        <p:nvSpPr>
          <p:cNvPr id="9" name="Прямоугольник 8"/>
          <p:cNvSpPr/>
          <p:nvPr/>
        </p:nvSpPr>
        <p:spPr>
          <a:xfrm>
            <a:off x="179388" y="836613"/>
            <a:ext cx="8640762" cy="324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ru-RU" sz="1600" b="0" dirty="0">
                <a:solidFill>
                  <a:srgbClr val="0000FF"/>
                </a:solidFill>
                <a:latin typeface="Franklin Gothic Medium" pitchFamily="34" charset="0"/>
              </a:rPr>
              <a:t>В центре любой игры – игроки, всё вращается вокруг них.</a:t>
            </a:r>
          </a:p>
          <a:p>
            <a:pPr algn="ctr">
              <a:buFont typeface="Arial" pitchFamily="34" charset="0"/>
              <a:buChar char="•"/>
              <a:defRPr/>
            </a:pPr>
            <a:r>
              <a:rPr lang="ru-RU" sz="1600" b="0" dirty="0">
                <a:solidFill>
                  <a:srgbClr val="C00000"/>
                </a:solidFill>
                <a:latin typeface="Franklin Gothic Medium" pitchFamily="34" charset="0"/>
              </a:rPr>
              <a:t>Игроки должны обладать автономией в принятии решений (игра есть последовательность принимаемых решений). </a:t>
            </a:r>
          </a:p>
          <a:p>
            <a:pPr algn="ctr">
              <a:buFont typeface="Arial" pitchFamily="34" charset="0"/>
              <a:buChar char="•"/>
              <a:defRPr/>
            </a:pPr>
            <a:r>
              <a:rPr lang="ru-RU" sz="1600" b="0" dirty="0">
                <a:solidFill>
                  <a:srgbClr val="0000FF"/>
                </a:solidFill>
                <a:latin typeface="Franklin Gothic Medium" pitchFamily="34" charset="0"/>
              </a:rPr>
              <a:t>Дай людям возможность играть  (реализовывать излишнюю энергию, получать удовольствие).  </a:t>
            </a:r>
          </a:p>
          <a:p>
            <a:pPr algn="ctr">
              <a:buFont typeface="Arial" pitchFamily="34" charset="0"/>
              <a:buChar char="•"/>
              <a:defRPr/>
            </a:pPr>
            <a:r>
              <a:rPr lang="ru-RU" sz="1600" b="0" dirty="0">
                <a:solidFill>
                  <a:srgbClr val="C00000"/>
                </a:solidFill>
                <a:latin typeface="Franklin Gothic Medium" pitchFamily="34" charset="0"/>
              </a:rPr>
              <a:t>Вовлекай (делай привлекательным, интересным), пусть продолжают играть</a:t>
            </a:r>
          </a:p>
          <a:p>
            <a:pPr algn="ctr">
              <a:buFont typeface="Arial" pitchFamily="34" charset="0"/>
              <a:buChar char="•"/>
              <a:defRPr/>
            </a:pPr>
            <a:r>
              <a:rPr lang="ru-RU" sz="1600" b="0" dirty="0">
                <a:solidFill>
                  <a:srgbClr val="0000FF"/>
                </a:solidFill>
                <a:latin typeface="Franklin Gothic Medium" pitchFamily="34" charset="0"/>
              </a:rPr>
              <a:t>Предоставляй возможность;</a:t>
            </a:r>
          </a:p>
          <a:p>
            <a:pPr algn="ctr">
              <a:buFont typeface="Arial" pitchFamily="34" charset="0"/>
              <a:buChar char="•"/>
              <a:defRPr/>
            </a:pPr>
            <a:r>
              <a:rPr lang="ru-RU" sz="1600" b="0" dirty="0">
                <a:solidFill>
                  <a:srgbClr val="C00000"/>
                </a:solidFill>
                <a:latin typeface="Franklin Gothic Medium" pitchFamily="34" charset="0"/>
              </a:rPr>
              <a:t>Отслеживай прогресс </a:t>
            </a:r>
          </a:p>
          <a:p>
            <a:pPr algn="ctr">
              <a:buFont typeface="Arial" pitchFamily="34" charset="0"/>
              <a:buChar char="•"/>
              <a:defRPr/>
            </a:pPr>
            <a:r>
              <a:rPr lang="ru-RU" sz="1600" b="0" dirty="0">
                <a:solidFill>
                  <a:srgbClr val="0000FF"/>
                </a:solidFill>
                <a:latin typeface="Franklin Gothic Medium" pitchFamily="34" charset="0"/>
              </a:rPr>
              <a:t>Сделай игру сетевой, она должна идти в некоем сообществе;</a:t>
            </a:r>
          </a:p>
          <a:p>
            <a:pPr algn="ctr">
              <a:buFont typeface="Arial" pitchFamily="34" charset="0"/>
              <a:buChar char="•"/>
              <a:defRPr/>
            </a:pPr>
            <a:r>
              <a:rPr lang="ru-RU" sz="1600" b="0" dirty="0">
                <a:solidFill>
                  <a:srgbClr val="0000FF"/>
                </a:solidFill>
                <a:latin typeface="Franklin Gothic Medium" pitchFamily="34" charset="0"/>
              </a:rPr>
              <a:t> </a:t>
            </a:r>
            <a:r>
              <a:rPr lang="ru-RU" sz="1600" b="0" dirty="0">
                <a:solidFill>
                  <a:srgbClr val="C00000"/>
                </a:solidFill>
                <a:latin typeface="Franklin Gothic Medium" pitchFamily="34" charset="0"/>
              </a:rPr>
              <a:t>Сделай игру привычкой; </a:t>
            </a:r>
          </a:p>
          <a:p>
            <a:pPr algn="ctr">
              <a:buFont typeface="Arial" pitchFamily="34" charset="0"/>
              <a:buChar char="•"/>
              <a:defRPr/>
            </a:pPr>
            <a:r>
              <a:rPr lang="ru-RU" sz="1600" b="0" dirty="0">
                <a:solidFill>
                  <a:srgbClr val="0000FF"/>
                </a:solidFill>
                <a:latin typeface="Franklin Gothic Medium" pitchFamily="34" charset="0"/>
              </a:rPr>
              <a:t>Соблюдай баланс- сложности/простоты, структуры/удовольствия, штрафов/вознаграждений и т.д.</a:t>
            </a:r>
          </a:p>
          <a:p>
            <a:pPr algn="ctr">
              <a:buFont typeface="Arial" pitchFamily="34" charset="0"/>
              <a:buChar char="•"/>
              <a:defRPr/>
            </a:pPr>
            <a:r>
              <a:rPr lang="ru-RU" sz="1600" b="0" dirty="0">
                <a:solidFill>
                  <a:srgbClr val="C00000"/>
                </a:solidFill>
                <a:latin typeface="Franklin Gothic Medium" pitchFamily="34" charset="0"/>
              </a:rPr>
              <a:t>Позволяй нарабатывать опыт</a:t>
            </a:r>
            <a:endParaRPr lang="ru-RU" sz="1600" b="0" dirty="0">
              <a:solidFill>
                <a:srgbClr val="C00000"/>
              </a:solidFill>
            </a:endParaRPr>
          </a:p>
        </p:txBody>
      </p:sp>
      <p:sp>
        <p:nvSpPr>
          <p:cNvPr id="14341" name="TextBox 4"/>
          <p:cNvSpPr txBox="1">
            <a:spLocks noChangeArrowheads="1"/>
          </p:cNvSpPr>
          <p:nvPr/>
        </p:nvSpPr>
        <p:spPr bwMode="auto">
          <a:xfrm>
            <a:off x="323850" y="4365625"/>
            <a:ext cx="2087563" cy="1476375"/>
          </a:xfrm>
          <a:prstGeom prst="rect">
            <a:avLst/>
          </a:prstGeom>
          <a:noFill/>
          <a:ln w="9525">
            <a:noFill/>
            <a:miter lim="800000"/>
            <a:headEnd/>
            <a:tailEnd/>
          </a:ln>
        </p:spPr>
        <p:txBody>
          <a:bodyPr>
            <a:spAutoFit/>
          </a:bodyPr>
          <a:lstStyle/>
          <a:p>
            <a:r>
              <a:rPr lang="ru-RU" b="0">
                <a:solidFill>
                  <a:srgbClr val="0000FF"/>
                </a:solidFill>
              </a:rPr>
              <a:t>С чего начать? </a:t>
            </a:r>
            <a:r>
              <a:rPr lang="ru-RU" b="0" i="1">
                <a:solidFill>
                  <a:srgbClr val="C00000"/>
                </a:solidFill>
                <a:latin typeface="Franklin Gothic Medium" pitchFamily="34" charset="0"/>
              </a:rPr>
              <a:t>Триада </a:t>
            </a:r>
            <a:r>
              <a:rPr lang="en-US" b="0" i="1">
                <a:solidFill>
                  <a:srgbClr val="C00000"/>
                </a:solidFill>
                <a:latin typeface="Franklin Gothic Medium" pitchFamily="34" charset="0"/>
              </a:rPr>
              <a:t>PBL</a:t>
            </a:r>
            <a:r>
              <a:rPr lang="ru-RU" b="0" i="1">
                <a:solidFill>
                  <a:srgbClr val="C00000"/>
                </a:solidFill>
                <a:latin typeface="Franklin Gothic Medium" pitchFamily="34" charset="0"/>
              </a:rPr>
              <a:t> (</a:t>
            </a:r>
            <a:r>
              <a:rPr lang="en-US" b="0" i="1">
                <a:solidFill>
                  <a:srgbClr val="C00000"/>
                </a:solidFill>
                <a:latin typeface="Franklin Gothic Medium" pitchFamily="34" charset="0"/>
              </a:rPr>
              <a:t>Points</a:t>
            </a:r>
            <a:r>
              <a:rPr lang="ru-RU" b="0" i="1">
                <a:solidFill>
                  <a:srgbClr val="C00000"/>
                </a:solidFill>
                <a:latin typeface="Franklin Gothic Medium" pitchFamily="34" charset="0"/>
              </a:rPr>
              <a:t>-</a:t>
            </a:r>
            <a:r>
              <a:rPr lang="en-US" b="0" i="1">
                <a:solidFill>
                  <a:srgbClr val="C00000"/>
                </a:solidFill>
                <a:latin typeface="Franklin Gothic Medium" pitchFamily="34" charset="0"/>
              </a:rPr>
              <a:t>Badges</a:t>
            </a:r>
            <a:r>
              <a:rPr lang="ru-RU" b="0" i="1">
                <a:solidFill>
                  <a:srgbClr val="C00000"/>
                </a:solidFill>
                <a:latin typeface="Franklin Gothic Medium" pitchFamily="34" charset="0"/>
              </a:rPr>
              <a:t>-</a:t>
            </a:r>
            <a:r>
              <a:rPr lang="en-US" b="0" i="1">
                <a:solidFill>
                  <a:srgbClr val="C00000"/>
                </a:solidFill>
                <a:latin typeface="Franklin Gothic Medium" pitchFamily="34" charset="0"/>
              </a:rPr>
              <a:t>Levels</a:t>
            </a:r>
            <a:r>
              <a:rPr lang="ru-RU" b="0" i="1">
                <a:solidFill>
                  <a:srgbClr val="C00000"/>
                </a:solidFill>
                <a:latin typeface="Franklin Gothic Medium" pitchFamily="34" charset="0"/>
              </a:rPr>
              <a:t>). </a:t>
            </a:r>
            <a:endParaRPr lang="ru-RU" b="0">
              <a:solidFill>
                <a:srgbClr val="C00000"/>
              </a:solidFill>
              <a:latin typeface="Franklin Gothic Medium" pitchFamily="34" charset="0"/>
            </a:endParaRPr>
          </a:p>
          <a:p>
            <a:endParaRPr lang="ru-RU" b="0">
              <a:solidFill>
                <a:srgbClr val="0000FF"/>
              </a:solidFill>
            </a:endParaRPr>
          </a:p>
        </p:txBody>
      </p:sp>
      <p:graphicFrame>
        <p:nvGraphicFramePr>
          <p:cNvPr id="10" name="Схема 9"/>
          <p:cNvGraphicFramePr/>
          <p:nvPr/>
        </p:nvGraphicFramePr>
        <p:xfrm>
          <a:off x="1763688" y="4481736"/>
          <a:ext cx="273630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Схема 11"/>
          <p:cNvGraphicFramePr/>
          <p:nvPr/>
        </p:nvGraphicFramePr>
        <p:xfrm>
          <a:off x="4283968" y="4285451"/>
          <a:ext cx="2736304" cy="2572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Схема 19"/>
          <p:cNvGraphicFramePr/>
          <p:nvPr/>
        </p:nvGraphicFramePr>
        <p:xfrm>
          <a:off x="6804248" y="4509120"/>
          <a:ext cx="2160240" cy="20882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347" name="AutoShape 11"/>
          <p:cNvSpPr>
            <a:spLocks noChangeArrowheads="1"/>
          </p:cNvSpPr>
          <p:nvPr/>
        </p:nvSpPr>
        <p:spPr bwMode="auto">
          <a:xfrm>
            <a:off x="179388" y="5734050"/>
            <a:ext cx="1657350" cy="935038"/>
          </a:xfrm>
          <a:prstGeom prst="roundRect">
            <a:avLst>
              <a:gd name="adj" fmla="val 16667"/>
            </a:avLst>
          </a:prstGeom>
          <a:solidFill>
            <a:srgbClr val="FF9900">
              <a:alpha val="20000"/>
            </a:srgbClr>
          </a:solidFill>
          <a:ln w="9525">
            <a:solidFill>
              <a:schemeClr val="tx1"/>
            </a:solidFill>
            <a:round/>
            <a:headEnd/>
            <a:tailEnd/>
          </a:ln>
          <a:effectLst/>
        </p:spPr>
        <p:txBody>
          <a:bodyPr wrap="none" anchor="ctr"/>
          <a:lstStyle/>
          <a:p>
            <a:pPr algn="ctr"/>
            <a:r>
              <a:rPr lang="en-US" b="0">
                <a:solidFill>
                  <a:srgbClr val="993300"/>
                </a:solidFill>
                <a:effectLst>
                  <a:outerShdw blurRad="38100" dist="38100" dir="2700000" algn="tl">
                    <a:srgbClr val="000000"/>
                  </a:outerShdw>
                </a:effectLst>
              </a:rPr>
              <a:t>Pointsification</a:t>
            </a:r>
            <a:endParaRPr lang="ru-RU" b="0">
              <a:solidFill>
                <a:srgbClr val="993300"/>
              </a:solidFill>
              <a:effectLst>
                <a:outerShdw blurRad="38100" dist="38100" dir="2700000" algn="tl">
                  <a:srgbClr val="000000"/>
                </a:outerShdw>
              </a:effectLst>
            </a:endParaRPr>
          </a:p>
          <a:p>
            <a:pPr algn="ctr"/>
            <a:r>
              <a:rPr lang="ru-RU" sz="1400">
                <a:solidFill>
                  <a:srgbClr val="993300"/>
                </a:solidFill>
                <a:effectLst>
                  <a:outerShdw blurRad="38100" dist="38100" dir="2700000" algn="tl">
                    <a:srgbClr val="000000"/>
                  </a:outerShdw>
                </a:effectLst>
              </a:rPr>
              <a:t>От Тома Сойера</a:t>
            </a:r>
            <a:r>
              <a:rPr lang="ru-RU" b="0">
                <a:effectLst>
                  <a:outerShdw blurRad="38100" dist="38100" dir="2700000" algn="tl">
                    <a:srgbClr val="FFFFFF"/>
                  </a:outerShdw>
                </a:effectLst>
              </a:rPr>
              <a:t> </a:t>
            </a:r>
          </a:p>
        </p:txBody>
      </p:sp>
      <p:sp>
        <p:nvSpPr>
          <p:cNvPr id="14349" name="AutoShape 13"/>
          <p:cNvSpPr>
            <a:spLocks noChangeArrowheads="1"/>
          </p:cNvSpPr>
          <p:nvPr/>
        </p:nvSpPr>
        <p:spPr bwMode="auto">
          <a:xfrm>
            <a:off x="468313" y="3644900"/>
            <a:ext cx="2447925" cy="720725"/>
          </a:xfrm>
          <a:prstGeom prst="cloudCallout">
            <a:avLst>
              <a:gd name="adj1" fmla="val -43255"/>
              <a:gd name="adj2" fmla="val 63218"/>
            </a:avLst>
          </a:prstGeom>
          <a:solidFill>
            <a:srgbClr val="FFCC99"/>
          </a:solidFill>
          <a:ln w="9525">
            <a:solidFill>
              <a:schemeClr val="tx1"/>
            </a:solidFill>
            <a:round/>
            <a:headEnd/>
            <a:tailEnd/>
          </a:ln>
          <a:effectLst/>
        </p:spPr>
        <p:txBody>
          <a:bodyPr/>
          <a:lstStyle/>
          <a:p>
            <a:pPr algn="ctr"/>
            <a:r>
              <a:rPr lang="ru-RU" sz="1200">
                <a:solidFill>
                  <a:srgbClr val="008000"/>
                </a:solidFill>
                <a:latin typeface="Franklin Gothic Medium" pitchFamily="34" charset="0"/>
              </a:rPr>
              <a:t>Система и</a:t>
            </a:r>
          </a:p>
          <a:p>
            <a:pPr algn="ctr"/>
            <a:r>
              <a:rPr lang="ru-RU" sz="1200">
                <a:solidFill>
                  <a:srgbClr val="008000"/>
                </a:solidFill>
                <a:latin typeface="Franklin Gothic Medium" pitchFamily="34" charset="0"/>
              </a:rPr>
              <a:t>Оценивания и бэджи за вклад</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5363"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pPr algn="ctr"/>
            <a:r>
              <a:rPr lang="ru-RU" sz="3200">
                <a:solidFill>
                  <a:srgbClr val="CC0000"/>
                </a:solidFill>
                <a:latin typeface="Franklin Gothic Demi" pitchFamily="34" charset="0"/>
              </a:rPr>
              <a:t>Пирамида геймификации</a:t>
            </a:r>
          </a:p>
        </p:txBody>
      </p:sp>
      <p:graphicFrame>
        <p:nvGraphicFramePr>
          <p:cNvPr id="15" name="Схема 14"/>
          <p:cNvGraphicFramePr/>
          <p:nvPr/>
        </p:nvGraphicFramePr>
        <p:xfrm>
          <a:off x="701725" y="2060848"/>
          <a:ext cx="7589098" cy="287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Прямоугольная выноска 15"/>
          <p:cNvSpPr/>
          <p:nvPr/>
        </p:nvSpPr>
        <p:spPr>
          <a:xfrm>
            <a:off x="5076825" y="765175"/>
            <a:ext cx="3887788" cy="1727200"/>
          </a:xfrm>
          <a:prstGeom prst="wedgeRectCallout">
            <a:avLst>
              <a:gd name="adj1" fmla="val -47749"/>
              <a:gd name="adj2" fmla="val 70150"/>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0">
                <a:solidFill>
                  <a:srgbClr val="7030A0"/>
                </a:solidFill>
                <a:latin typeface="Franklin Gothic Medium" pitchFamily="34" charset="0"/>
              </a:rPr>
              <a:t>«Архитектурный стиль» </a:t>
            </a:r>
            <a:r>
              <a:rPr lang="ru-RU" sz="1000" i="1">
                <a:solidFill>
                  <a:srgbClr val="7030A0"/>
                </a:solidFill>
                <a:latin typeface="Franklin Gothic Medium" pitchFamily="34" charset="0"/>
              </a:rPr>
              <a:t>(Кёльнский собор)</a:t>
            </a:r>
          </a:p>
          <a:p>
            <a:pPr algn="ctr"/>
            <a:r>
              <a:rPr lang="ru-RU" b="0">
                <a:solidFill>
                  <a:srgbClr val="C00000"/>
                </a:solidFill>
                <a:latin typeface="Franklin Gothic Medium" pitchFamily="34" charset="0"/>
              </a:rPr>
              <a:t>Ограничения</a:t>
            </a:r>
          </a:p>
          <a:p>
            <a:pPr algn="ctr"/>
            <a:r>
              <a:rPr lang="ru-RU" b="0">
                <a:solidFill>
                  <a:srgbClr val="C00000"/>
                </a:solidFill>
                <a:latin typeface="Franklin Gothic Medium" pitchFamily="34" charset="0"/>
              </a:rPr>
              <a:t>Эмоции</a:t>
            </a:r>
          </a:p>
          <a:p>
            <a:pPr algn="ctr"/>
            <a:r>
              <a:rPr lang="ru-RU" b="0">
                <a:solidFill>
                  <a:srgbClr val="C00000"/>
                </a:solidFill>
                <a:latin typeface="Franklin Gothic Medium" pitchFamily="34" charset="0"/>
              </a:rPr>
              <a:t>Рассказ</a:t>
            </a:r>
          </a:p>
          <a:p>
            <a:pPr algn="ctr"/>
            <a:r>
              <a:rPr lang="ru-RU" b="0">
                <a:solidFill>
                  <a:srgbClr val="C00000"/>
                </a:solidFill>
                <a:latin typeface="Franklin Gothic Medium" pitchFamily="34" charset="0"/>
              </a:rPr>
              <a:t>Прогресс</a:t>
            </a:r>
          </a:p>
          <a:p>
            <a:pPr algn="ctr"/>
            <a:r>
              <a:rPr lang="ru-RU" b="0">
                <a:solidFill>
                  <a:srgbClr val="C00000"/>
                </a:solidFill>
                <a:latin typeface="Franklin Gothic Medium" pitchFamily="34" charset="0"/>
              </a:rPr>
              <a:t>Отношения</a:t>
            </a:r>
          </a:p>
        </p:txBody>
      </p:sp>
      <p:sp>
        <p:nvSpPr>
          <p:cNvPr id="17" name="Прямоугольная выноска 16"/>
          <p:cNvSpPr/>
          <p:nvPr/>
        </p:nvSpPr>
        <p:spPr>
          <a:xfrm>
            <a:off x="395288" y="981075"/>
            <a:ext cx="2663825" cy="2519363"/>
          </a:xfrm>
          <a:prstGeom prst="wedgeRectCallout">
            <a:avLst>
              <a:gd name="adj1" fmla="val 54838"/>
              <a:gd name="adj2" fmla="val 59877"/>
            </a:avLst>
          </a:prstGeom>
          <a:solidFill>
            <a:srgbClr val="7030A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100">
                <a:solidFill>
                  <a:srgbClr val="FFFF00"/>
                </a:solidFill>
                <a:latin typeface="Franklin Gothic Medium" pitchFamily="34" charset="0"/>
              </a:rPr>
              <a:t>Движущие/поддерживающие силы игры («глаголы») </a:t>
            </a:r>
            <a:r>
              <a:rPr lang="ru-RU" sz="1000" i="1">
                <a:solidFill>
                  <a:srgbClr val="FFFF00"/>
                </a:solidFill>
                <a:latin typeface="Franklin Gothic Medium" pitchFamily="34" charset="0"/>
              </a:rPr>
              <a:t>(нервюры)</a:t>
            </a:r>
          </a:p>
          <a:p>
            <a:r>
              <a:rPr lang="ru-RU" sz="1100" b="0">
                <a:solidFill>
                  <a:srgbClr val="7030A0"/>
                </a:solidFill>
                <a:latin typeface="Franklin Gothic Medium" pitchFamily="34" charset="0"/>
              </a:rPr>
              <a:t>Цель</a:t>
            </a:r>
          </a:p>
          <a:p>
            <a:r>
              <a:rPr lang="ru-RU" sz="1100" b="0">
                <a:solidFill>
                  <a:srgbClr val="7030A0"/>
                </a:solidFill>
                <a:latin typeface="Franklin Gothic Medium" pitchFamily="34" charset="0"/>
              </a:rPr>
              <a:t>Выбор </a:t>
            </a:r>
          </a:p>
          <a:p>
            <a:r>
              <a:rPr lang="ru-RU" sz="1100" b="0">
                <a:solidFill>
                  <a:srgbClr val="7030A0"/>
                </a:solidFill>
                <a:latin typeface="Franklin Gothic Medium" pitchFamily="34" charset="0"/>
              </a:rPr>
              <a:t>Конкуренция и кооперация</a:t>
            </a:r>
          </a:p>
          <a:p>
            <a:r>
              <a:rPr lang="ru-RU" sz="1100" b="0">
                <a:solidFill>
                  <a:srgbClr val="7030A0"/>
                </a:solidFill>
                <a:latin typeface="Franklin Gothic Medium" pitchFamily="34" charset="0"/>
              </a:rPr>
              <a:t>Обратная связь –насколько хорошо/плохо идёт игра;</a:t>
            </a:r>
          </a:p>
          <a:p>
            <a:r>
              <a:rPr lang="ru-RU" sz="1100" b="0">
                <a:solidFill>
                  <a:srgbClr val="7030A0"/>
                </a:solidFill>
                <a:latin typeface="Franklin Gothic Medium" pitchFamily="34" charset="0"/>
              </a:rPr>
              <a:t>Покупка/приобретение ресурсов для дальнейшего продвижения</a:t>
            </a:r>
          </a:p>
          <a:p>
            <a:r>
              <a:rPr lang="ru-RU" sz="1100" b="0">
                <a:solidFill>
                  <a:srgbClr val="7030A0"/>
                </a:solidFill>
                <a:latin typeface="Franklin Gothic Medium" pitchFamily="34" charset="0"/>
              </a:rPr>
              <a:t>Вознаграждение (очки, уровни)</a:t>
            </a:r>
          </a:p>
          <a:p>
            <a:r>
              <a:rPr lang="ru-RU" sz="1100" b="0">
                <a:solidFill>
                  <a:srgbClr val="7030A0"/>
                </a:solidFill>
                <a:latin typeface="Franklin Gothic Medium" pitchFamily="34" charset="0"/>
              </a:rPr>
              <a:t>Трансакции (обмен, покупка, отъём)</a:t>
            </a:r>
          </a:p>
          <a:p>
            <a:r>
              <a:rPr lang="ru-RU" sz="1100" b="0">
                <a:solidFill>
                  <a:srgbClr val="7030A0"/>
                </a:solidFill>
                <a:latin typeface="Franklin Gothic Medium" pitchFamily="34" charset="0"/>
              </a:rPr>
              <a:t>Очерёдность (в Крестиках-ноликах)</a:t>
            </a:r>
          </a:p>
          <a:p>
            <a:r>
              <a:rPr lang="ru-RU" sz="1100" b="0">
                <a:solidFill>
                  <a:srgbClr val="7030A0"/>
                </a:solidFill>
                <a:latin typeface="Franklin Gothic Medium" pitchFamily="34" charset="0"/>
              </a:rPr>
              <a:t>Победа</a:t>
            </a:r>
            <a:r>
              <a:rPr lang="en-US" sz="1100" b="0">
                <a:solidFill>
                  <a:srgbClr val="7030A0"/>
                </a:solidFill>
                <a:latin typeface="Franklin Gothic Medium" pitchFamily="34" charset="0"/>
              </a:rPr>
              <a:t> (Win status), </a:t>
            </a:r>
            <a:endParaRPr lang="ru-RU" sz="1100" b="0">
              <a:solidFill>
                <a:srgbClr val="7030A0"/>
              </a:solidFill>
              <a:latin typeface="Franklin Gothic Medium" pitchFamily="34" charset="0"/>
            </a:endParaRPr>
          </a:p>
          <a:p>
            <a:r>
              <a:rPr lang="ru-RU" sz="1100" b="0">
                <a:solidFill>
                  <a:srgbClr val="7030A0"/>
                </a:solidFill>
                <a:latin typeface="Franklin Gothic Medium" pitchFamily="34" charset="0"/>
              </a:rPr>
              <a:t>Поражение</a:t>
            </a:r>
            <a:r>
              <a:rPr lang="en-US" sz="1100" b="0">
                <a:solidFill>
                  <a:srgbClr val="7030A0"/>
                </a:solidFill>
                <a:latin typeface="Franklin Gothic Medium" pitchFamily="34" charset="0"/>
              </a:rPr>
              <a:t> (Loose status), </a:t>
            </a:r>
            <a:endParaRPr lang="ru-RU" sz="1100" b="0">
              <a:solidFill>
                <a:srgbClr val="7030A0"/>
              </a:solidFill>
              <a:latin typeface="Franklin Gothic Medium" pitchFamily="34" charset="0"/>
            </a:endParaRPr>
          </a:p>
          <a:p>
            <a:r>
              <a:rPr lang="ru-RU" sz="1100" b="0">
                <a:solidFill>
                  <a:srgbClr val="7030A0"/>
                </a:solidFill>
                <a:latin typeface="Franklin Gothic Medium" pitchFamily="34" charset="0"/>
              </a:rPr>
              <a:t>Ничья</a:t>
            </a:r>
            <a:r>
              <a:rPr lang="en-US" sz="1100" b="0">
                <a:solidFill>
                  <a:srgbClr val="7030A0"/>
                </a:solidFill>
                <a:latin typeface="Franklin Gothic Medium" pitchFamily="34" charset="0"/>
              </a:rPr>
              <a:t> (Draw status</a:t>
            </a:r>
            <a:endParaRPr lang="ru-RU" sz="1100" b="0">
              <a:solidFill>
                <a:srgbClr val="7030A0"/>
              </a:solidFill>
              <a:latin typeface="Franklin Gothic Medium" pitchFamily="34" charset="0"/>
            </a:endParaRPr>
          </a:p>
        </p:txBody>
      </p:sp>
      <p:sp>
        <p:nvSpPr>
          <p:cNvPr id="20" name="Прямоугольная выноска 19"/>
          <p:cNvSpPr>
            <a:spLocks noChangeArrowheads="1"/>
          </p:cNvSpPr>
          <p:nvPr/>
        </p:nvSpPr>
        <p:spPr bwMode="auto">
          <a:xfrm>
            <a:off x="1979613" y="4797425"/>
            <a:ext cx="6624637" cy="1871663"/>
          </a:xfrm>
          <a:prstGeom prst="wedgeRectCallout">
            <a:avLst>
              <a:gd name="adj1" fmla="val 12537"/>
              <a:gd name="adj2" fmla="val -64495"/>
            </a:avLst>
          </a:prstGeom>
          <a:solidFill>
            <a:schemeClr val="accent1"/>
          </a:solidFill>
          <a:ln w="15875" algn="ctr">
            <a:solidFill>
              <a:srgbClr val="0000FF"/>
            </a:solidFill>
            <a:miter lim="800000"/>
            <a:headEnd/>
            <a:tailEnd/>
          </a:ln>
        </p:spPr>
        <p:txBody>
          <a:bodyPr anchor="ctr"/>
          <a:lstStyle/>
          <a:p>
            <a:pPr>
              <a:defRPr/>
            </a:pPr>
            <a:r>
              <a:rPr lang="ru-RU" sz="1000" dirty="0">
                <a:solidFill>
                  <a:srgbClr val="0000FF"/>
                </a:solidFill>
                <a:latin typeface="Franklin Gothic Medium" pitchFamily="34" charset="0"/>
              </a:rPr>
              <a:t>Достижения -;</a:t>
            </a:r>
          </a:p>
          <a:p>
            <a:pPr>
              <a:defRPr/>
            </a:pPr>
            <a:r>
              <a:rPr lang="ru-RU" sz="1000" dirty="0" err="1">
                <a:solidFill>
                  <a:srgbClr val="0000FF"/>
                </a:solidFill>
                <a:latin typeface="Franklin Gothic Medium" pitchFamily="34" charset="0"/>
              </a:rPr>
              <a:t>Аватары</a:t>
            </a:r>
            <a:r>
              <a:rPr lang="ru-RU" sz="1000" dirty="0">
                <a:solidFill>
                  <a:srgbClr val="0000FF"/>
                </a:solidFill>
                <a:latin typeface="Franklin Gothic Medium" pitchFamily="34" charset="0"/>
              </a:rPr>
              <a:t> </a:t>
            </a:r>
            <a:r>
              <a:rPr lang="ru-RU" sz="1000" b="0" dirty="0">
                <a:solidFill>
                  <a:srgbClr val="0000FF"/>
                </a:solidFill>
                <a:latin typeface="Franklin Gothic Medium" pitchFamily="34" charset="0"/>
              </a:rPr>
              <a:t>;</a:t>
            </a:r>
          </a:p>
          <a:p>
            <a:pPr>
              <a:defRPr/>
            </a:pPr>
            <a:r>
              <a:rPr lang="ru-RU" sz="1000" dirty="0" err="1">
                <a:solidFill>
                  <a:srgbClr val="0000FF"/>
                </a:solidFill>
                <a:latin typeface="Franklin Gothic Medium" pitchFamily="34" charset="0"/>
              </a:rPr>
              <a:t>Бэджи</a:t>
            </a:r>
            <a:r>
              <a:rPr lang="ru-RU" sz="1000" dirty="0">
                <a:solidFill>
                  <a:srgbClr val="0000FF"/>
                </a:solidFill>
                <a:latin typeface="Franklin Gothic Medium" pitchFamily="34" charset="0"/>
              </a:rPr>
              <a:t> , очки и уровни</a:t>
            </a:r>
            <a:r>
              <a:rPr lang="ru-RU" sz="1000" b="0" dirty="0">
                <a:solidFill>
                  <a:srgbClr val="0000FF"/>
                </a:solidFill>
                <a:latin typeface="Franklin Gothic Medium" pitchFamily="34" charset="0"/>
              </a:rPr>
              <a:t> – видимая презентация результатов (достижений)</a:t>
            </a:r>
            <a:r>
              <a:rPr lang="ru-RU" sz="1000" dirty="0">
                <a:solidFill>
                  <a:srgbClr val="0000FF"/>
                </a:solidFill>
                <a:latin typeface="Franklin Gothic Medium" pitchFamily="34" charset="0"/>
              </a:rPr>
              <a:t>;</a:t>
            </a:r>
            <a:endParaRPr lang="ru-RU" sz="1000" b="0" dirty="0">
              <a:solidFill>
                <a:srgbClr val="0000FF"/>
              </a:solidFill>
              <a:latin typeface="Franklin Gothic Medium" pitchFamily="34" charset="0"/>
            </a:endParaRPr>
          </a:p>
          <a:p>
            <a:pPr>
              <a:defRPr/>
            </a:pPr>
            <a:r>
              <a:rPr lang="ru-RU" sz="1000" dirty="0">
                <a:solidFill>
                  <a:srgbClr val="0000FF"/>
                </a:solidFill>
                <a:latin typeface="Franklin Gothic Medium" pitchFamily="34" charset="0"/>
              </a:rPr>
              <a:t>Битва титанов </a:t>
            </a:r>
            <a:r>
              <a:rPr lang="ru-RU" sz="1000" b="0" dirty="0">
                <a:solidFill>
                  <a:srgbClr val="0000FF"/>
                </a:solidFill>
                <a:latin typeface="Franklin Gothic Medium" pitchFamily="34" charset="0"/>
              </a:rPr>
              <a:t>–происходит на самом высоком из достигнутых уровней, реально сложнейшая задача;</a:t>
            </a:r>
          </a:p>
          <a:p>
            <a:pPr>
              <a:defRPr/>
            </a:pPr>
            <a:r>
              <a:rPr lang="ru-RU" sz="1000" dirty="0">
                <a:solidFill>
                  <a:srgbClr val="0000FF"/>
                </a:solidFill>
                <a:latin typeface="Franklin Gothic Medium" pitchFamily="34" charset="0"/>
              </a:rPr>
              <a:t>Коллекции/собрания</a:t>
            </a:r>
            <a:r>
              <a:rPr lang="ru-RU" sz="1000" b="0" dirty="0">
                <a:solidFill>
                  <a:srgbClr val="0000FF"/>
                </a:solidFill>
                <a:latin typeface="Franklin Gothic Medium" pitchFamily="34" charset="0"/>
              </a:rPr>
              <a:t>-;</a:t>
            </a:r>
          </a:p>
          <a:p>
            <a:pPr>
              <a:defRPr/>
            </a:pPr>
            <a:r>
              <a:rPr lang="ru-RU" sz="1000" dirty="0">
                <a:solidFill>
                  <a:srgbClr val="0000FF"/>
                </a:solidFill>
                <a:latin typeface="Franklin Gothic Medium" pitchFamily="34" charset="0"/>
              </a:rPr>
              <a:t>Сражения</a:t>
            </a:r>
          </a:p>
          <a:p>
            <a:pPr>
              <a:defRPr/>
            </a:pPr>
            <a:r>
              <a:rPr lang="ru-RU" sz="1000" dirty="0">
                <a:solidFill>
                  <a:srgbClr val="0000FF"/>
                </a:solidFill>
                <a:latin typeface="Franklin Gothic Medium" pitchFamily="34" charset="0"/>
              </a:rPr>
              <a:t>Доступ к </a:t>
            </a:r>
            <a:r>
              <a:rPr lang="ru-RU" sz="1000" dirty="0" err="1">
                <a:solidFill>
                  <a:srgbClr val="0000FF"/>
                </a:solidFill>
                <a:latin typeface="Franklin Gothic Medium" pitchFamily="34" charset="0"/>
              </a:rPr>
              <a:t>контенту</a:t>
            </a:r>
            <a:r>
              <a:rPr lang="ru-RU" sz="1000" dirty="0">
                <a:solidFill>
                  <a:srgbClr val="0000FF"/>
                </a:solidFill>
                <a:latin typeface="Franklin Gothic Medium" pitchFamily="34" charset="0"/>
              </a:rPr>
              <a:t> ;</a:t>
            </a:r>
          </a:p>
          <a:p>
            <a:pPr>
              <a:defRPr/>
            </a:pPr>
            <a:r>
              <a:rPr lang="ru-RU" sz="1000" dirty="0">
                <a:solidFill>
                  <a:srgbClr val="0000FF"/>
                </a:solidFill>
                <a:latin typeface="Franklin Gothic Medium" pitchFamily="34" charset="0"/>
              </a:rPr>
              <a:t>Подарки</a:t>
            </a:r>
            <a:r>
              <a:rPr lang="ru-RU" sz="1000" b="0" dirty="0">
                <a:solidFill>
                  <a:srgbClr val="0000FF"/>
                </a:solidFill>
                <a:latin typeface="Franklin Gothic Medium" pitchFamily="34" charset="0"/>
              </a:rPr>
              <a:t>;</a:t>
            </a:r>
          </a:p>
          <a:p>
            <a:pPr>
              <a:defRPr/>
            </a:pPr>
            <a:r>
              <a:rPr lang="ru-RU" sz="1000" dirty="0">
                <a:solidFill>
                  <a:srgbClr val="0000FF"/>
                </a:solidFill>
                <a:latin typeface="Franklin Gothic Medium" pitchFamily="34" charset="0"/>
              </a:rPr>
              <a:t>Доски почёта</a:t>
            </a:r>
            <a:r>
              <a:rPr lang="ru-RU" sz="1000" b="0" dirty="0">
                <a:solidFill>
                  <a:srgbClr val="0000FF"/>
                </a:solidFill>
                <a:latin typeface="Franklin Gothic Medium" pitchFamily="34" charset="0"/>
              </a:rPr>
              <a:t>;</a:t>
            </a:r>
          </a:p>
          <a:p>
            <a:pPr>
              <a:defRPr/>
            </a:pPr>
            <a:r>
              <a:rPr lang="ru-RU" sz="1000" dirty="0" err="1">
                <a:solidFill>
                  <a:srgbClr val="0000FF"/>
                </a:solidFill>
                <a:latin typeface="Franklin Gothic Medium" pitchFamily="34" charset="0"/>
              </a:rPr>
              <a:t>Квесты</a:t>
            </a:r>
            <a:r>
              <a:rPr lang="ru-RU" sz="1000" b="0" dirty="0">
                <a:solidFill>
                  <a:srgbClr val="0000FF"/>
                </a:solidFill>
                <a:latin typeface="Franklin Gothic Medium" pitchFamily="34" charset="0"/>
              </a:rPr>
              <a:t>- вызовы внутри самой игры, предложение сделать что-то;</a:t>
            </a:r>
          </a:p>
          <a:p>
            <a:pPr>
              <a:defRPr/>
            </a:pPr>
            <a:r>
              <a:rPr lang="ru-RU" sz="1000" dirty="0">
                <a:solidFill>
                  <a:srgbClr val="0000FF"/>
                </a:solidFill>
                <a:latin typeface="Franklin Gothic Medium" pitchFamily="34" charset="0"/>
              </a:rPr>
              <a:t>Социум</a:t>
            </a:r>
            <a:r>
              <a:rPr lang="ru-RU" sz="1000" b="0" dirty="0">
                <a:solidFill>
                  <a:srgbClr val="0000FF"/>
                </a:solidFill>
                <a:latin typeface="Franklin Gothic Medium" pitchFamily="34" charset="0"/>
              </a:rPr>
              <a:t> – другие игроки, команды </a:t>
            </a:r>
          </a:p>
          <a:p>
            <a:pPr>
              <a:defRPr/>
            </a:pPr>
            <a:r>
              <a:rPr lang="ru-RU" sz="1000" dirty="0">
                <a:solidFill>
                  <a:srgbClr val="0000FF"/>
                </a:solidFill>
                <a:latin typeface="Franklin Gothic Medium" pitchFamily="34" charset="0"/>
              </a:rPr>
              <a:t>Виртуальные товары</a:t>
            </a:r>
            <a:endParaRPr lang="ru-RU" sz="1000" b="0" dirty="0">
              <a:solidFill>
                <a:srgbClr val="0000FF"/>
              </a:solidFill>
              <a:latin typeface="Franklin Gothic Medium" pitchFamily="34" charset="0"/>
            </a:endParaRPr>
          </a:p>
        </p:txBody>
      </p:sp>
      <p:sp>
        <p:nvSpPr>
          <p:cNvPr id="21" name="Стрелка вниз 20"/>
          <p:cNvSpPr/>
          <p:nvPr/>
        </p:nvSpPr>
        <p:spPr>
          <a:xfrm>
            <a:off x="7380288" y="2852738"/>
            <a:ext cx="576262" cy="1728787"/>
          </a:xfrm>
          <a:prstGeom prst="downArrow">
            <a:avLst/>
          </a:prstGeom>
          <a:solidFill>
            <a:srgbClr val="7030A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p>
        </p:txBody>
      </p:sp>
      <p:sp>
        <p:nvSpPr>
          <p:cNvPr id="23" name="Стрелка вверх 22"/>
          <p:cNvSpPr/>
          <p:nvPr/>
        </p:nvSpPr>
        <p:spPr>
          <a:xfrm>
            <a:off x="8027988" y="2852738"/>
            <a:ext cx="288925" cy="17287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6387"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r>
              <a:rPr lang="ru-RU" sz="3200">
                <a:solidFill>
                  <a:srgbClr val="CC0000"/>
                </a:solidFill>
                <a:latin typeface="Franklin Gothic Demi" pitchFamily="34" charset="0"/>
              </a:rPr>
              <a:t>Шесть «О» геймификации</a:t>
            </a:r>
          </a:p>
        </p:txBody>
      </p:sp>
      <p:graphicFrame>
        <p:nvGraphicFramePr>
          <p:cNvPr id="11" name="Схема 10"/>
          <p:cNvGraphicFramePr/>
          <p:nvPr/>
        </p:nvGraphicFramePr>
        <p:xfrm>
          <a:off x="395536" y="1052736"/>
          <a:ext cx="698477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Выноска 1 11"/>
          <p:cNvSpPr/>
          <p:nvPr/>
        </p:nvSpPr>
        <p:spPr>
          <a:xfrm>
            <a:off x="6659563" y="549275"/>
            <a:ext cx="2089150" cy="792163"/>
          </a:xfrm>
          <a:prstGeom prst="borderCallout1">
            <a:avLst>
              <a:gd name="adj1" fmla="val 669"/>
              <a:gd name="adj2" fmla="val 1163"/>
              <a:gd name="adj3" fmla="val 98591"/>
              <a:gd name="adj4" fmla="val -25144"/>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0" dirty="0">
                <a:solidFill>
                  <a:srgbClr val="0000FF"/>
                </a:solidFill>
                <a:latin typeface="Franklin Gothic Medium" pitchFamily="34" charset="0"/>
              </a:rPr>
              <a:t>Перечисли возможные, вычеркни средства, обоснуй истинные </a:t>
            </a:r>
          </a:p>
        </p:txBody>
      </p:sp>
      <p:sp>
        <p:nvSpPr>
          <p:cNvPr id="13" name="Выноска 1 12"/>
          <p:cNvSpPr/>
          <p:nvPr/>
        </p:nvSpPr>
        <p:spPr>
          <a:xfrm>
            <a:off x="6732588" y="1628775"/>
            <a:ext cx="2160587" cy="720725"/>
          </a:xfrm>
          <a:prstGeom prst="borderCallout1">
            <a:avLst>
              <a:gd name="adj1" fmla="val 391"/>
              <a:gd name="adj2" fmla="val 1357"/>
              <a:gd name="adj3" fmla="val 71191"/>
              <a:gd name="adj4" fmla="val -40373"/>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0" dirty="0">
                <a:solidFill>
                  <a:srgbClr val="C00000"/>
                </a:solidFill>
                <a:latin typeface="Franklin Gothic Medium" pitchFamily="34" charset="0"/>
              </a:rPr>
              <a:t>Опиши желаемое, разработай критерии, вооружись аналитикой </a:t>
            </a:r>
          </a:p>
        </p:txBody>
      </p:sp>
      <p:sp>
        <p:nvSpPr>
          <p:cNvPr id="14" name="Выноска 1 13"/>
          <p:cNvSpPr/>
          <p:nvPr/>
        </p:nvSpPr>
        <p:spPr>
          <a:xfrm>
            <a:off x="6300788" y="2565400"/>
            <a:ext cx="2592387" cy="647700"/>
          </a:xfrm>
          <a:prstGeom prst="borderCallout1">
            <a:avLst>
              <a:gd name="adj1" fmla="val 51"/>
              <a:gd name="adj2" fmla="val -683"/>
              <a:gd name="adj3" fmla="val 58102"/>
              <a:gd name="adj4" fmla="val -28558"/>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0" dirty="0">
                <a:solidFill>
                  <a:srgbClr val="0000FF"/>
                </a:solidFill>
                <a:latin typeface="Franklin Gothic Medium" pitchFamily="34" charset="0"/>
              </a:rPr>
              <a:t>Мотивация, тип </a:t>
            </a:r>
            <a:r>
              <a:rPr lang="ru-RU" sz="1600" b="0" dirty="0" err="1">
                <a:solidFill>
                  <a:srgbClr val="0000FF"/>
                </a:solidFill>
                <a:latin typeface="Franklin Gothic Medium" pitchFamily="34" charset="0"/>
              </a:rPr>
              <a:t>геймера</a:t>
            </a:r>
            <a:r>
              <a:rPr lang="ru-RU" sz="1600" b="0" dirty="0">
                <a:solidFill>
                  <a:srgbClr val="0000FF"/>
                </a:solidFill>
                <a:latin typeface="Franklin Gothic Medium" pitchFamily="34" charset="0"/>
              </a:rPr>
              <a:t>, </a:t>
            </a:r>
            <a:r>
              <a:rPr lang="ru-RU" sz="1600" b="0" dirty="0" err="1">
                <a:solidFill>
                  <a:srgbClr val="0000FF"/>
                </a:solidFill>
                <a:latin typeface="Franklin Gothic Medium" pitchFamily="34" charset="0"/>
              </a:rPr>
              <a:t>аватар</a:t>
            </a:r>
            <a:r>
              <a:rPr lang="ru-RU" sz="1600" b="0" dirty="0">
                <a:solidFill>
                  <a:srgbClr val="0000FF"/>
                </a:solidFill>
                <a:latin typeface="Franklin Gothic Medium" pitchFamily="34" charset="0"/>
              </a:rPr>
              <a:t> </a:t>
            </a:r>
          </a:p>
        </p:txBody>
      </p:sp>
      <p:sp>
        <p:nvSpPr>
          <p:cNvPr id="18" name="Выноска 1 17"/>
          <p:cNvSpPr/>
          <p:nvPr/>
        </p:nvSpPr>
        <p:spPr>
          <a:xfrm>
            <a:off x="6948488" y="3357563"/>
            <a:ext cx="2016125" cy="792162"/>
          </a:xfrm>
          <a:prstGeom prst="borderCallout1">
            <a:avLst>
              <a:gd name="adj1" fmla="val 2060"/>
              <a:gd name="adj2" fmla="val -967"/>
              <a:gd name="adj3" fmla="val 59648"/>
              <a:gd name="adj4" fmla="val -54766"/>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C00000"/>
                </a:solidFill>
                <a:latin typeface="Franklin Gothic Medium" pitchFamily="34" charset="0"/>
              </a:rPr>
              <a:t>Обратная связь поддерживает мотивацию, изменение опыта игрок а очевидно</a:t>
            </a:r>
          </a:p>
        </p:txBody>
      </p:sp>
      <p:sp>
        <p:nvSpPr>
          <p:cNvPr id="19" name="Выноска 1 18"/>
          <p:cNvSpPr/>
          <p:nvPr/>
        </p:nvSpPr>
        <p:spPr>
          <a:xfrm>
            <a:off x="5940425" y="4365625"/>
            <a:ext cx="2160588" cy="647700"/>
          </a:xfrm>
          <a:prstGeom prst="borderCallout1">
            <a:avLst>
              <a:gd name="adj1" fmla="val 5151"/>
              <a:gd name="adj2" fmla="val -1703"/>
              <a:gd name="adj3" fmla="val 56402"/>
              <a:gd name="adj4" fmla="val -23034"/>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0" dirty="0">
                <a:solidFill>
                  <a:srgbClr val="0000FF"/>
                </a:solidFill>
                <a:latin typeface="Franklin Gothic Medium" pitchFamily="34" charset="0"/>
              </a:rPr>
              <a:t>Позаботься об удовольствии</a:t>
            </a:r>
          </a:p>
        </p:txBody>
      </p:sp>
      <p:sp>
        <p:nvSpPr>
          <p:cNvPr id="22" name="Выноска 1 21"/>
          <p:cNvSpPr/>
          <p:nvPr/>
        </p:nvSpPr>
        <p:spPr>
          <a:xfrm>
            <a:off x="6300788" y="5876925"/>
            <a:ext cx="2627312" cy="792163"/>
          </a:xfrm>
          <a:prstGeom prst="borderCallout1">
            <a:avLst>
              <a:gd name="adj1" fmla="val 49349"/>
              <a:gd name="adj2" fmla="val -1133"/>
              <a:gd name="adj3" fmla="val -4332"/>
              <a:gd name="adj4" fmla="val -531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0" dirty="0">
                <a:solidFill>
                  <a:srgbClr val="C00000"/>
                </a:solidFill>
                <a:latin typeface="Franklin Gothic Medium" pitchFamily="34" charset="0"/>
              </a:rPr>
              <a:t>Используй нужные инструменты (</a:t>
            </a:r>
            <a:r>
              <a:rPr lang="en-US" sz="1400" b="0" dirty="0">
                <a:solidFill>
                  <a:srgbClr val="C00000"/>
                </a:solidFill>
                <a:latin typeface="Franklin Gothic Medium" pitchFamily="34" charset="0"/>
              </a:rPr>
              <a:t>PBL,</a:t>
            </a:r>
            <a:r>
              <a:rPr lang="ru-RU" sz="1400" b="0" dirty="0">
                <a:solidFill>
                  <a:srgbClr val="C00000"/>
                </a:solidFill>
                <a:latin typeface="Franklin Gothic Medium" pitchFamily="34" charset="0"/>
              </a:rPr>
              <a:t> динамики, механики, компоненты</a:t>
            </a:r>
            <a:r>
              <a:rPr lang="en-US" sz="1400" b="0" dirty="0">
                <a:solidFill>
                  <a:srgbClr val="C00000"/>
                </a:solidFill>
                <a:latin typeface="Franklin Gothic Medium" pitchFamily="34" charset="0"/>
              </a:rPr>
              <a:t> </a:t>
            </a:r>
            <a:endParaRPr lang="ru-RU" sz="1400" b="0" dirty="0">
              <a:solidFill>
                <a:srgbClr val="C00000"/>
              </a:solidFill>
              <a:latin typeface="Franklin Gothic Medium"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7411" name="Rectangle 7"/>
          <p:cNvSpPr txBox="1">
            <a:spLocks noChangeArrowheads="1"/>
          </p:cNvSpPr>
          <p:nvPr/>
        </p:nvSpPr>
        <p:spPr bwMode="auto">
          <a:xfrm>
            <a:off x="755650" y="115888"/>
            <a:ext cx="7473950" cy="647700"/>
          </a:xfrm>
          <a:prstGeom prst="rect">
            <a:avLst/>
          </a:prstGeom>
          <a:noFill/>
          <a:ln w="9525">
            <a:noFill/>
            <a:miter lim="800000"/>
            <a:headEnd/>
            <a:tailEnd/>
          </a:ln>
        </p:spPr>
        <p:txBody>
          <a:bodyPr lIns="0" tIns="0" rIns="0" bIns="0"/>
          <a:lstStyle/>
          <a:p>
            <a:pPr algn="ctr"/>
            <a:r>
              <a:rPr lang="ru-RU" sz="3200" dirty="0">
                <a:solidFill>
                  <a:srgbClr val="CC0000"/>
                </a:solidFill>
                <a:latin typeface="Franklin Gothic Demi" pitchFamily="34" charset="0"/>
              </a:rPr>
              <a:t>Что в сухом остатке</a:t>
            </a:r>
            <a:r>
              <a:rPr lang="de-AT" sz="2800" dirty="0">
                <a:solidFill>
                  <a:schemeClr val="tx2"/>
                </a:solidFill>
              </a:rPr>
              <a:t>        </a:t>
            </a:r>
            <a:endParaRPr lang="de-DE" sz="2400" b="0" dirty="0">
              <a:solidFill>
                <a:schemeClr val="tx2"/>
              </a:solidFill>
            </a:endParaRPr>
          </a:p>
        </p:txBody>
      </p:sp>
      <p:sp>
        <p:nvSpPr>
          <p:cNvPr id="17412" name="Rectangle 6"/>
          <p:cNvSpPr>
            <a:spLocks noChangeArrowheads="1"/>
          </p:cNvSpPr>
          <p:nvPr/>
        </p:nvSpPr>
        <p:spPr bwMode="auto">
          <a:xfrm>
            <a:off x="323850" y="908050"/>
            <a:ext cx="8569325" cy="4824413"/>
          </a:xfrm>
          <a:prstGeom prst="rect">
            <a:avLst/>
          </a:prstGeom>
          <a:noFill/>
          <a:ln w="9525">
            <a:noFill/>
            <a:miter lim="800000"/>
            <a:headEnd/>
            <a:tailEnd/>
          </a:ln>
        </p:spPr>
        <p:txBody>
          <a:bodyPr/>
          <a:lstStyle/>
          <a:p>
            <a:pPr marL="342900" indent="-342900">
              <a:buFontTx/>
              <a:buChar char="•"/>
            </a:pPr>
            <a:r>
              <a:rPr lang="ru-RU" sz="2800" b="0" dirty="0">
                <a:solidFill>
                  <a:srgbClr val="0000FF"/>
                </a:solidFill>
                <a:latin typeface="Franklin Gothic Medium" pitchFamily="34" charset="0"/>
              </a:rPr>
              <a:t>Геймификация- это НЕ игра (азартная, актёрская, детская), это искусство находить удовольствие и использовать его для целей образования;</a:t>
            </a:r>
          </a:p>
          <a:p>
            <a:pPr marL="342900" indent="-342900">
              <a:buFontTx/>
              <a:buChar char="•"/>
            </a:pPr>
            <a:r>
              <a:rPr lang="ru-RU" sz="2800" b="0" dirty="0">
                <a:solidFill>
                  <a:srgbClr val="C00000"/>
                </a:solidFill>
                <a:latin typeface="Franklin Gothic Medium" pitchFamily="34" charset="0"/>
              </a:rPr>
              <a:t>Геймификации можно и нужно учиться;</a:t>
            </a:r>
          </a:p>
          <a:p>
            <a:pPr marL="342900" indent="-342900">
              <a:buFontTx/>
              <a:buChar char="•"/>
            </a:pPr>
            <a:r>
              <a:rPr lang="ru-RU" sz="2800" b="0" dirty="0">
                <a:solidFill>
                  <a:srgbClr val="0000FF"/>
                </a:solidFill>
                <a:latin typeface="Franklin Gothic Medium" pitchFamily="34" charset="0"/>
              </a:rPr>
              <a:t>Думай как дизайнер игр;</a:t>
            </a:r>
          </a:p>
          <a:p>
            <a:pPr marL="342900" indent="-342900">
              <a:buFontTx/>
              <a:buChar char="•"/>
            </a:pPr>
            <a:r>
              <a:rPr lang="ru-RU" sz="2800" b="0" dirty="0">
                <a:solidFill>
                  <a:srgbClr val="C00000"/>
                </a:solidFill>
                <a:latin typeface="Franklin Gothic Medium" pitchFamily="34" charset="0"/>
              </a:rPr>
              <a:t>Геймификация имеет структуру пирамиды</a:t>
            </a:r>
            <a:r>
              <a:rPr lang="ru-RU" sz="2800" b="0" dirty="0">
                <a:solidFill>
                  <a:srgbClr val="0000FF"/>
                </a:solidFill>
                <a:latin typeface="Franklin Gothic Medium" pitchFamily="34" charset="0"/>
              </a:rPr>
              <a:t>;</a:t>
            </a:r>
          </a:p>
          <a:p>
            <a:pPr marL="342900" indent="-342900">
              <a:buFontTx/>
              <a:buChar char="•"/>
            </a:pPr>
            <a:r>
              <a:rPr lang="ru-RU" sz="2800" b="0" dirty="0">
                <a:solidFill>
                  <a:srgbClr val="0000FF"/>
                </a:solidFill>
                <a:latin typeface="Franklin Gothic Medium" pitchFamily="34" charset="0"/>
              </a:rPr>
              <a:t>Инженерный подход к геймификации состоит из Шести «О» К.Вербаха и Д.Хантера. </a:t>
            </a:r>
          </a:p>
          <a:p>
            <a:pPr marL="1025525" lvl="2" indent="-342900" algn="ctr"/>
            <a:endParaRPr lang="ru-RU" sz="2800" b="0" dirty="0">
              <a:solidFill>
                <a:srgbClr val="0000FF"/>
              </a:solidFill>
              <a:latin typeface="Franklin Gothic Medium" pitchFamily="34" charset="0"/>
            </a:endParaRPr>
          </a:p>
          <a:p>
            <a:pPr marL="1025525" lvl="2" indent="-342900" algn="ctr"/>
            <a:r>
              <a:rPr lang="ru-RU" sz="2000" b="0" dirty="0">
                <a:solidFill>
                  <a:srgbClr val="C00000"/>
                </a:solidFill>
                <a:latin typeface="Franklin Gothic Medium" pitchFamily="34" charset="0"/>
              </a:rPr>
              <a:t>Дальнейшее освоение геймификации –на </a:t>
            </a:r>
            <a:r>
              <a:rPr lang="ru-RU" sz="2000" b="0" dirty="0" smtClean="0">
                <a:solidFill>
                  <a:srgbClr val="C00000"/>
                </a:solidFill>
                <a:latin typeface="Franklin Gothic Medium" pitchFamily="34" charset="0"/>
              </a:rPr>
              <a:t>курсе по геймификации (который сам будет сильно геймифицирован)</a:t>
            </a:r>
            <a:endParaRPr lang="ru-RU" sz="2000" b="0" dirty="0">
              <a:solidFill>
                <a:srgbClr val="CC0000"/>
              </a:solidFill>
              <a:latin typeface="Franklin Gothic Medium" pitchFamily="34" charset="0"/>
            </a:endParaRPr>
          </a:p>
        </p:txBody>
      </p:sp>
      <p:sp>
        <p:nvSpPr>
          <p:cNvPr id="17413" name="Rectangle 7"/>
          <p:cNvSpPr txBox="1">
            <a:spLocks noChangeArrowheads="1"/>
          </p:cNvSpPr>
          <p:nvPr/>
        </p:nvSpPr>
        <p:spPr bwMode="auto">
          <a:xfrm>
            <a:off x="2124075" y="5805488"/>
            <a:ext cx="6553200" cy="552450"/>
          </a:xfrm>
          <a:prstGeom prst="rect">
            <a:avLst/>
          </a:prstGeom>
          <a:noFill/>
          <a:ln w="9525">
            <a:noFill/>
            <a:miter lim="800000"/>
            <a:headEnd/>
            <a:tailEnd/>
          </a:ln>
        </p:spPr>
        <p:txBody>
          <a:bodyPr lIns="0" tIns="0" rIns="0" bIns="0"/>
          <a:lstStyle/>
          <a:p>
            <a:pPr algn="r"/>
            <a:r>
              <a:rPr lang="ru-RU" sz="2300" dirty="0">
                <a:solidFill>
                  <a:srgbClr val="0099CC"/>
                </a:solidFill>
                <a:latin typeface="Franklin Gothic Demi" pitchFamily="34" charset="0"/>
              </a:rPr>
              <a:t>Успехов в геймификации учебной среды!</a:t>
            </a:r>
            <a:r>
              <a:rPr lang="de-AT" sz="2300" dirty="0">
                <a:solidFill>
                  <a:schemeClr val="tx2"/>
                </a:solidFill>
              </a:rPr>
              <a:t>        </a:t>
            </a:r>
            <a:endParaRPr lang="de-DE" sz="2300" b="0"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Нижний колонтитул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ru-RU" sz="1400" b="0" dirty="0"/>
              <a:t>Крашенинникова Л. 2016</a:t>
            </a:r>
          </a:p>
        </p:txBody>
      </p:sp>
      <p:sp>
        <p:nvSpPr>
          <p:cNvPr id="49155" name="Rectangle 7"/>
          <p:cNvSpPr txBox="1">
            <a:spLocks noChangeArrowheads="1"/>
          </p:cNvSpPr>
          <p:nvPr/>
        </p:nvSpPr>
        <p:spPr bwMode="auto">
          <a:xfrm>
            <a:off x="684213" y="260350"/>
            <a:ext cx="7473950" cy="647700"/>
          </a:xfrm>
          <a:prstGeom prst="rect">
            <a:avLst/>
          </a:prstGeom>
          <a:noFill/>
          <a:ln w="9525">
            <a:noFill/>
            <a:miter lim="800000"/>
            <a:headEnd/>
            <a:tailEnd/>
          </a:ln>
        </p:spPr>
        <p:txBody>
          <a:bodyPr lIns="0" tIns="0" rIns="0" bIns="0"/>
          <a:lstStyle/>
          <a:p>
            <a:pPr algn="ctr"/>
            <a:r>
              <a:rPr lang="ru-RU" sz="3200" dirty="0">
                <a:solidFill>
                  <a:srgbClr val="CC0000"/>
                </a:solidFill>
                <a:latin typeface="Franklin Gothic Demi" pitchFamily="34" charset="0"/>
              </a:rPr>
              <a:t>Перечень использованных источников</a:t>
            </a:r>
            <a:r>
              <a:rPr lang="de-AT" sz="2800" dirty="0">
                <a:solidFill>
                  <a:schemeClr val="tx2"/>
                </a:solidFill>
              </a:rPr>
              <a:t>        </a:t>
            </a:r>
            <a:endParaRPr lang="de-DE" sz="2400" b="0" dirty="0">
              <a:solidFill>
                <a:schemeClr val="tx2"/>
              </a:solidFill>
            </a:endParaRPr>
          </a:p>
        </p:txBody>
      </p:sp>
      <p:sp>
        <p:nvSpPr>
          <p:cNvPr id="1892358" name="Rectangle 6"/>
          <p:cNvSpPr>
            <a:spLocks noChangeArrowheads="1"/>
          </p:cNvSpPr>
          <p:nvPr/>
        </p:nvSpPr>
        <p:spPr bwMode="auto">
          <a:xfrm>
            <a:off x="395288" y="1484313"/>
            <a:ext cx="8497887" cy="3960812"/>
          </a:xfrm>
          <a:prstGeom prst="rect">
            <a:avLst/>
          </a:prstGeom>
          <a:noFill/>
          <a:ln w="9525">
            <a:noFill/>
            <a:miter lim="800000"/>
            <a:headEnd/>
            <a:tailEnd/>
          </a:ln>
          <a:effectLst/>
        </p:spPr>
        <p:txBody>
          <a:bodyPr/>
          <a:lstStyle/>
          <a:p>
            <a:pPr marL="342900" indent="-342900"/>
            <a:endParaRPr lang="ru-RU" b="0" dirty="0"/>
          </a:p>
          <a:p>
            <a:pPr marL="342900" indent="-342900"/>
            <a:endParaRPr lang="en-US" i="1" dirty="0"/>
          </a:p>
          <a:p>
            <a:pPr marL="342900" indent="-342900">
              <a:buFont typeface="Arial" charset="0"/>
              <a:buChar char="•"/>
            </a:pPr>
            <a:endParaRPr lang="ru-RU" b="0" dirty="0"/>
          </a:p>
          <a:p>
            <a:pPr marL="342900" indent="-342900">
              <a:buFont typeface="Arial" charset="0"/>
              <a:buChar char="•"/>
            </a:pPr>
            <a:r>
              <a:rPr lang="en-US" b="0" u="sng" dirty="0">
                <a:latin typeface="Franklin Gothic Medium" pitchFamily="34" charset="0"/>
                <a:hlinkClick r:id="rId3"/>
              </a:rPr>
              <a:t>https</a:t>
            </a:r>
            <a:r>
              <a:rPr lang="ru-RU" b="0" u="sng" dirty="0">
                <a:latin typeface="Franklin Gothic Medium" pitchFamily="34" charset="0"/>
                <a:hlinkClick r:id="rId3"/>
              </a:rPr>
              <a:t>://</a:t>
            </a:r>
            <a:r>
              <a:rPr lang="en-US" b="0" u="sng" dirty="0">
                <a:latin typeface="Franklin Gothic Medium" pitchFamily="34" charset="0"/>
                <a:hlinkClick r:id="rId3"/>
              </a:rPr>
              <a:t>www</a:t>
            </a:r>
            <a:r>
              <a:rPr lang="ru-RU" b="0" u="sng" dirty="0">
                <a:latin typeface="Franklin Gothic Medium" pitchFamily="34" charset="0"/>
                <a:hlinkClick r:id="rId3"/>
              </a:rPr>
              <a:t>.</a:t>
            </a:r>
            <a:r>
              <a:rPr lang="en-US" b="0" u="sng" dirty="0" err="1">
                <a:latin typeface="Franklin Gothic Medium" pitchFamily="34" charset="0"/>
                <a:hlinkClick r:id="rId3"/>
              </a:rPr>
              <a:t>youtube</a:t>
            </a:r>
            <a:r>
              <a:rPr lang="ru-RU" b="0" u="sng" dirty="0">
                <a:latin typeface="Franklin Gothic Medium" pitchFamily="34" charset="0"/>
                <a:hlinkClick r:id="rId3"/>
              </a:rPr>
              <a:t>.</a:t>
            </a:r>
            <a:r>
              <a:rPr lang="en-US" b="0" u="sng" dirty="0">
                <a:latin typeface="Franklin Gothic Medium" pitchFamily="34" charset="0"/>
                <a:hlinkClick r:id="rId3"/>
              </a:rPr>
              <a:t>com</a:t>
            </a:r>
            <a:r>
              <a:rPr lang="ru-RU" b="0" u="sng" dirty="0">
                <a:latin typeface="Franklin Gothic Medium" pitchFamily="34" charset="0"/>
                <a:hlinkClick r:id="rId3"/>
              </a:rPr>
              <a:t>/</a:t>
            </a:r>
            <a:r>
              <a:rPr lang="en-US" b="0" u="sng" dirty="0">
                <a:latin typeface="Franklin Gothic Medium" pitchFamily="34" charset="0"/>
                <a:hlinkClick r:id="rId3"/>
              </a:rPr>
              <a:t>watch</a:t>
            </a:r>
            <a:r>
              <a:rPr lang="ru-RU" b="0" u="sng" dirty="0">
                <a:latin typeface="Franklin Gothic Medium" pitchFamily="34" charset="0"/>
                <a:hlinkClick r:id="rId3"/>
              </a:rPr>
              <a:t>?</a:t>
            </a:r>
            <a:r>
              <a:rPr lang="en-US" b="0" u="sng" dirty="0">
                <a:latin typeface="Franklin Gothic Medium" pitchFamily="34" charset="0"/>
                <a:hlinkClick r:id="rId3"/>
              </a:rPr>
              <a:t>v</a:t>
            </a:r>
            <a:r>
              <a:rPr lang="ru-RU" b="0" u="sng" dirty="0">
                <a:latin typeface="Franklin Gothic Medium" pitchFamily="34" charset="0"/>
                <a:hlinkClick r:id="rId3"/>
              </a:rPr>
              <a:t>=2</a:t>
            </a:r>
            <a:r>
              <a:rPr lang="en-US" b="0" u="sng" dirty="0" err="1">
                <a:latin typeface="Franklin Gothic Medium" pitchFamily="34" charset="0"/>
                <a:hlinkClick r:id="rId3"/>
              </a:rPr>
              <a:t>lXh</a:t>
            </a:r>
            <a:r>
              <a:rPr lang="ru-RU" b="0" u="sng" dirty="0">
                <a:latin typeface="Franklin Gothic Medium" pitchFamily="34" charset="0"/>
                <a:hlinkClick r:id="rId3"/>
              </a:rPr>
              <a:t>2</a:t>
            </a:r>
            <a:r>
              <a:rPr lang="en-US" b="0" u="sng" dirty="0">
                <a:latin typeface="Franklin Gothic Medium" pitchFamily="34" charset="0"/>
                <a:hlinkClick r:id="rId3"/>
              </a:rPr>
              <a:t>n</a:t>
            </a:r>
            <a:r>
              <a:rPr lang="ru-RU" b="0" u="sng" dirty="0">
                <a:latin typeface="Franklin Gothic Medium" pitchFamily="34" charset="0"/>
                <a:hlinkClick r:id="rId3"/>
              </a:rPr>
              <a:t>0</a:t>
            </a:r>
            <a:r>
              <a:rPr lang="en-US" b="0" u="sng" dirty="0" err="1">
                <a:latin typeface="Franklin Gothic Medium" pitchFamily="34" charset="0"/>
                <a:hlinkClick r:id="rId3"/>
              </a:rPr>
              <a:t>aPyw</a:t>
            </a:r>
            <a:r>
              <a:rPr lang="ru-RU" b="0" u="sng" dirty="0">
                <a:latin typeface="Franklin Gothic Medium" pitchFamily="34" charset="0"/>
                <a:hlinkClick r:id="rId3"/>
              </a:rPr>
              <a:t>-</a:t>
            </a:r>
            <a:endParaRPr lang="ru-RU" b="0" dirty="0">
              <a:latin typeface="Franklin Gothic Medium" pitchFamily="34" charset="0"/>
            </a:endParaRPr>
          </a:p>
          <a:p>
            <a:pPr marL="342900" indent="-342900">
              <a:buFont typeface="Arial" charset="0"/>
              <a:buChar char="•"/>
            </a:pPr>
            <a:r>
              <a:rPr lang="ru-RU" b="0" u="sng" dirty="0">
                <a:latin typeface="Franklin Gothic Medium" pitchFamily="34" charset="0"/>
                <a:hlinkClick r:id="rId4"/>
              </a:rPr>
              <a:t>https://www.youtube.com/watch?v=qRgWttqFKu8</a:t>
            </a:r>
            <a:endParaRPr lang="ru-RU" b="0" u="sng" dirty="0">
              <a:latin typeface="Franklin Gothic Medium" pitchFamily="34" charset="0"/>
            </a:endParaRPr>
          </a:p>
          <a:p>
            <a:pPr marL="342900" indent="-342900">
              <a:buFont typeface="Arial" charset="0"/>
              <a:buChar char="•"/>
            </a:pPr>
            <a:r>
              <a:rPr lang="ru-RU" b="0" u="sng" dirty="0">
                <a:hlinkClick r:id="rId5"/>
              </a:rPr>
              <a:t>https://www.youtube.com/watch?v=mq2to5DNuR0</a:t>
            </a:r>
            <a:endParaRPr lang="ru-RU" b="0" u="sng" dirty="0"/>
          </a:p>
          <a:p>
            <a:pPr marL="342900" indent="-342900">
              <a:buFont typeface="Arial" charset="0"/>
              <a:buChar char="•"/>
            </a:pPr>
            <a:r>
              <a:rPr lang="ru-RU" b="0" dirty="0">
                <a:hlinkClick r:id="rId6"/>
              </a:rPr>
              <a:t>http://gamification-research.org/2012/04/defining-gamification</a:t>
            </a:r>
            <a:endParaRPr lang="ru-RU" b="0" dirty="0"/>
          </a:p>
          <a:p>
            <a:pPr marL="342900" indent="-342900">
              <a:buFont typeface="Arial" charset="0"/>
              <a:buChar char="•"/>
            </a:pPr>
            <a:r>
              <a:rPr lang="ru-RU" b="0" dirty="0">
                <a:hlinkClick r:id="rId7"/>
              </a:rPr>
              <a:t>http://www.nicolelazzaro.com/the4-keys-to-fun</a:t>
            </a:r>
            <a:endParaRPr lang="ru-RU" b="0" dirty="0"/>
          </a:p>
          <a:p>
            <a:pPr marL="342900" indent="-342900">
              <a:buFontTx/>
              <a:buChar char="•"/>
            </a:pPr>
            <a:r>
              <a:rPr lang="ru-RU" b="0" dirty="0">
                <a:solidFill>
                  <a:srgbClr val="0000FF"/>
                </a:solidFill>
                <a:hlinkClick r:id="rId8"/>
              </a:rPr>
              <a:t>https://www.youtube.com/watch?v=X2mUzxbMO5s</a:t>
            </a:r>
            <a:r>
              <a:rPr lang="ru-RU" b="0" dirty="0">
                <a:solidFill>
                  <a:srgbClr val="0000FF"/>
                </a:solidFill>
              </a:rPr>
              <a:t> – Павел </a:t>
            </a:r>
            <a:r>
              <a:rPr lang="ru-RU" b="0" dirty="0" err="1">
                <a:solidFill>
                  <a:srgbClr val="0000FF"/>
                </a:solidFill>
              </a:rPr>
              <a:t>Лукоянов</a:t>
            </a:r>
            <a:r>
              <a:rPr lang="ru-RU" b="0" dirty="0">
                <a:solidFill>
                  <a:srgbClr val="0000FF"/>
                </a:solidFill>
              </a:rPr>
              <a:t>, гусли звончатые, </a:t>
            </a:r>
            <a:r>
              <a:rPr lang="ru-RU" b="0" dirty="0" err="1">
                <a:solidFill>
                  <a:srgbClr val="0000FF"/>
                </a:solidFill>
              </a:rPr>
              <a:t>Вивальди</a:t>
            </a:r>
            <a:r>
              <a:rPr lang="ru-RU" b="0" dirty="0">
                <a:solidFill>
                  <a:srgbClr val="0000FF"/>
                </a:solidFill>
              </a:rPr>
              <a:t>, «Весна»</a:t>
            </a:r>
            <a:endParaRPr lang="ru-RU" b="0" dirty="0">
              <a:solidFill>
                <a:srgbClr val="0000FF"/>
              </a:solidFill>
              <a:hlinkClick r:id="rId9"/>
            </a:endParaRPr>
          </a:p>
          <a:p>
            <a:pPr marL="342900" indent="-342900">
              <a:buFont typeface="Arial" charset="0"/>
              <a:buChar char="•"/>
            </a:pPr>
            <a:endParaRPr lang="ru-RU" b="0" dirty="0"/>
          </a:p>
          <a:p>
            <a:pPr marL="342900" indent="-342900">
              <a:buFont typeface="Arial" charset="0"/>
              <a:buChar char="•"/>
            </a:pPr>
            <a:endParaRPr lang="ru-RU" b="0" u="sng" dirty="0"/>
          </a:p>
          <a:p>
            <a:pPr marL="342900" indent="-342900">
              <a:buFont typeface="Arial" charset="0"/>
              <a:buChar char="•"/>
            </a:pPr>
            <a:endParaRPr lang="ru-RU" b="0" dirty="0">
              <a:latin typeface="Franklin Gothic Medium"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ижний колонтитул 2"/>
          <p:cNvSpPr>
            <a:spLocks noGrp="1"/>
          </p:cNvSpPr>
          <p:nvPr>
            <p:ph type="ftr" sz="quarter" idx="11"/>
          </p:nvPr>
        </p:nvSpPr>
        <p:spPr>
          <a:noFill/>
        </p:spPr>
        <p:txBody>
          <a:bodyPr/>
          <a:lstStyle/>
          <a:p>
            <a:r>
              <a:rPr lang="ru-RU" dirty="0">
                <a:latin typeface="Arial" charset="0"/>
              </a:rPr>
              <a:t>Крашенинникова Л. 2016</a:t>
            </a:r>
          </a:p>
        </p:txBody>
      </p:sp>
      <p:sp>
        <p:nvSpPr>
          <p:cNvPr id="21506" name="Rectangle 2"/>
          <p:cNvSpPr>
            <a:spLocks noChangeArrowheads="1"/>
          </p:cNvSpPr>
          <p:nvPr/>
        </p:nvSpPr>
        <p:spPr bwMode="auto">
          <a:xfrm>
            <a:off x="395288" y="1125538"/>
            <a:ext cx="8424862" cy="4826000"/>
          </a:xfrm>
          <a:prstGeom prst="rect">
            <a:avLst/>
          </a:prstGeom>
          <a:solidFill>
            <a:srgbClr val="969696">
              <a:alpha val="28999"/>
            </a:srgbClr>
          </a:solidFill>
          <a:ln w="9525">
            <a:noFill/>
            <a:miter lim="800000"/>
            <a:headEnd/>
            <a:tailEnd/>
          </a:ln>
          <a:effectLst/>
        </p:spPr>
        <p:txBody>
          <a:bodyPr lIns="0" tIns="0" rIns="0" bIns="0" anchor="b"/>
          <a:lstStyle/>
          <a:p>
            <a:pPr marL="838200" indent="-838200" algn="ctr"/>
            <a:r>
              <a:rPr lang="ru-RU" sz="2000" b="0" i="1" dirty="0">
                <a:solidFill>
                  <a:srgbClr val="CC0000"/>
                </a:solidFill>
                <a:latin typeface="Franklin Gothic Medium" pitchFamily="34" charset="0"/>
              </a:rPr>
              <a:t>Продолжительность основной части вебинара – астрономический час (</a:t>
            </a:r>
            <a:r>
              <a:rPr lang="ru-RU" sz="2000" b="0" i="1" dirty="0">
                <a:solidFill>
                  <a:srgbClr val="CC0000"/>
                </a:solidFill>
                <a:effectLst>
                  <a:outerShdw blurRad="38100" dist="38100" dir="2700000" algn="tl">
                    <a:srgbClr val="000000"/>
                  </a:outerShdw>
                </a:effectLst>
                <a:latin typeface="Franklin Gothic Medium" pitchFamily="34" charset="0"/>
              </a:rPr>
              <a:t>60 минут</a:t>
            </a:r>
            <a:r>
              <a:rPr lang="ru-RU" sz="2000" b="0" i="1" dirty="0">
                <a:solidFill>
                  <a:srgbClr val="CC0000"/>
                </a:solidFill>
                <a:latin typeface="Franklin Gothic Medium" pitchFamily="34" charset="0"/>
              </a:rPr>
              <a:t>), неформальной части (если интересно) – ещё столько же.</a:t>
            </a:r>
            <a:br>
              <a:rPr lang="ru-RU" sz="2000" b="0" i="1" dirty="0">
                <a:solidFill>
                  <a:srgbClr val="CC0000"/>
                </a:solidFill>
                <a:latin typeface="Franklin Gothic Medium" pitchFamily="34" charset="0"/>
              </a:rPr>
            </a:br>
            <a:r>
              <a:rPr lang="ru-RU" sz="2000" b="0" i="1" dirty="0">
                <a:solidFill>
                  <a:srgbClr val="CC0000"/>
                </a:solidFill>
                <a:latin typeface="Franklin Gothic Medium" pitchFamily="34" charset="0"/>
              </a:rPr>
              <a:t> </a:t>
            </a:r>
            <a:br>
              <a:rPr lang="ru-RU" sz="2000" b="0" i="1" dirty="0">
                <a:solidFill>
                  <a:srgbClr val="CC0000"/>
                </a:solidFill>
                <a:latin typeface="Franklin Gothic Medium" pitchFamily="34" charset="0"/>
              </a:rPr>
            </a:br>
            <a:r>
              <a:rPr lang="ru-RU" sz="2000" b="0" i="1" dirty="0">
                <a:solidFill>
                  <a:srgbClr val="0000CC"/>
                </a:solidFill>
                <a:latin typeface="Franklin Gothic Medium" pitchFamily="34" charset="0"/>
              </a:rPr>
              <a:t>В чате </a:t>
            </a:r>
            <a:r>
              <a:rPr lang="ru-RU" sz="2000" b="0" i="1" dirty="0">
                <a:solidFill>
                  <a:srgbClr val="0000CC"/>
                </a:solidFill>
                <a:effectLst>
                  <a:outerShdw blurRad="38100" dist="38100" dir="2700000" algn="tl">
                    <a:srgbClr val="000000"/>
                  </a:outerShdw>
                </a:effectLst>
                <a:latin typeface="Franklin Gothic Medium" pitchFamily="34" charset="0"/>
              </a:rPr>
              <a:t>2 вкладки</a:t>
            </a:r>
            <a:r>
              <a:rPr lang="ru-RU" sz="2000" b="0" i="1" dirty="0">
                <a:solidFill>
                  <a:srgbClr val="0000CC"/>
                </a:solidFill>
                <a:latin typeface="Franklin Gothic Medium" pitchFamily="34" charset="0"/>
              </a:rPr>
              <a:t>, одна «Общая» -для обмена мнениями, приветствий и прочего, а вторая- «</a:t>
            </a:r>
            <a:r>
              <a:rPr lang="ru-RU" sz="2000" b="0" i="1" dirty="0">
                <a:solidFill>
                  <a:srgbClr val="0000CC"/>
                </a:solidFill>
                <a:effectLst>
                  <a:outerShdw blurRad="38100" dist="38100" dir="2700000" algn="tl">
                    <a:srgbClr val="000000"/>
                  </a:outerShdw>
                </a:effectLst>
                <a:latin typeface="Franklin Gothic Medium" pitchFamily="34" charset="0"/>
              </a:rPr>
              <a:t>Вопросы</a:t>
            </a:r>
            <a:r>
              <a:rPr lang="ru-RU" sz="2000" b="0" i="1" dirty="0">
                <a:solidFill>
                  <a:srgbClr val="0000CC"/>
                </a:solidFill>
                <a:latin typeface="Franklin Gothic Medium" pitchFamily="34" charset="0"/>
              </a:rPr>
              <a:t>». </a:t>
            </a:r>
            <a:r>
              <a:rPr lang="en-US" sz="2000" b="0" i="1" dirty="0">
                <a:solidFill>
                  <a:srgbClr val="0000CC"/>
                </a:solidFill>
                <a:latin typeface="Franklin Gothic Medium" pitchFamily="34" charset="0"/>
              </a:rPr>
              <a:t/>
            </a:r>
            <a:br>
              <a:rPr lang="en-US" sz="2000" b="0" i="1" dirty="0">
                <a:solidFill>
                  <a:srgbClr val="0000CC"/>
                </a:solidFill>
                <a:latin typeface="Franklin Gothic Medium" pitchFamily="34" charset="0"/>
              </a:rPr>
            </a:br>
            <a:r>
              <a:rPr lang="ru-RU" sz="2000" b="0" i="1" u="sng" dirty="0">
                <a:solidFill>
                  <a:srgbClr val="0000CC"/>
                </a:solidFill>
                <a:latin typeface="Franklin Gothic Medium" pitchFamily="34" charset="0"/>
              </a:rPr>
              <a:t>Угадайте, в какой вкладке я попрошу Вас писать ваши вопросы?</a:t>
            </a:r>
            <a:br>
              <a:rPr lang="ru-RU" sz="2000" b="0" i="1" u="sng" dirty="0">
                <a:solidFill>
                  <a:srgbClr val="0000CC"/>
                </a:solidFill>
                <a:latin typeface="Franklin Gothic Medium" pitchFamily="34" charset="0"/>
              </a:rPr>
            </a:br>
            <a:r>
              <a:rPr lang="ru-RU" sz="2000" b="0" i="1" u="sng" dirty="0">
                <a:solidFill>
                  <a:srgbClr val="0000CC"/>
                </a:solidFill>
                <a:latin typeface="Franklin Gothic Medium" pitchFamily="34" charset="0"/>
              </a:rPr>
              <a:t/>
            </a:r>
            <a:br>
              <a:rPr lang="ru-RU" sz="2000" b="0" i="1" u="sng" dirty="0">
                <a:solidFill>
                  <a:srgbClr val="0000CC"/>
                </a:solidFill>
                <a:latin typeface="Franklin Gothic Medium" pitchFamily="34" charset="0"/>
              </a:rPr>
            </a:br>
            <a:r>
              <a:rPr lang="ru-RU" sz="2000" b="0" i="1" dirty="0">
                <a:solidFill>
                  <a:srgbClr val="CC0000"/>
                </a:solidFill>
                <a:latin typeface="Franklin Gothic Medium" pitchFamily="34" charset="0"/>
              </a:rPr>
              <a:t>Ресурсы, использованные при подготовке вебинара, </a:t>
            </a:r>
            <a:r>
              <a:rPr lang="ru-RU" sz="2000" b="0" i="1" u="sng" dirty="0">
                <a:solidFill>
                  <a:srgbClr val="CC0000"/>
                </a:solidFill>
                <a:latin typeface="Franklin Gothic Medium" pitchFamily="34" charset="0"/>
              </a:rPr>
              <a:t>Вы сможете </a:t>
            </a:r>
            <a:r>
              <a:rPr lang="ru-RU" sz="2000" b="0" i="1" u="sng" dirty="0">
                <a:solidFill>
                  <a:srgbClr val="CC0000"/>
                </a:solidFill>
                <a:effectLst>
                  <a:outerShdw blurRad="38100" dist="38100" dir="2700000" algn="tl">
                    <a:srgbClr val="000000"/>
                  </a:outerShdw>
                </a:effectLst>
                <a:latin typeface="Franklin Gothic Medium" pitchFamily="34" charset="0"/>
              </a:rPr>
              <a:t>скачать</a:t>
            </a:r>
            <a:r>
              <a:rPr lang="ru-RU" sz="2000" b="0" i="1" u="sng" dirty="0">
                <a:solidFill>
                  <a:srgbClr val="CC0000"/>
                </a:solidFill>
                <a:latin typeface="Franklin Gothic Medium" pitchFamily="34" charset="0"/>
              </a:rPr>
              <a:t>,</a:t>
            </a:r>
            <a:r>
              <a:rPr lang="ru-RU" sz="2000" b="0" i="1" dirty="0">
                <a:solidFill>
                  <a:srgbClr val="CC0000"/>
                </a:solidFill>
                <a:latin typeface="Franklin Gothic Medium" pitchFamily="34" charset="0"/>
              </a:rPr>
              <a:t> кликнув левой кнопкой мышки на изображении папки, вам будут показаны ресурсы, которые можно скачать, кликнув на изображении дискеты рядом с именем ресурса.</a:t>
            </a:r>
            <a:br>
              <a:rPr lang="ru-RU" sz="2000" b="0" i="1" dirty="0">
                <a:solidFill>
                  <a:srgbClr val="CC0000"/>
                </a:solidFill>
                <a:latin typeface="Franklin Gothic Medium" pitchFamily="34" charset="0"/>
              </a:rPr>
            </a:br>
            <a:r>
              <a:rPr lang="ru-RU" sz="2000" b="0" i="1" dirty="0">
                <a:solidFill>
                  <a:srgbClr val="CC0000"/>
                </a:solidFill>
                <a:latin typeface="Franklin Gothic Medium" pitchFamily="34" charset="0"/>
              </a:rPr>
              <a:t/>
            </a:r>
            <a:br>
              <a:rPr lang="ru-RU" sz="2000" b="0" i="1" dirty="0">
                <a:solidFill>
                  <a:srgbClr val="CC0000"/>
                </a:solidFill>
                <a:latin typeface="Franklin Gothic Medium" pitchFamily="34" charset="0"/>
              </a:rPr>
            </a:br>
            <a:r>
              <a:rPr lang="ru-RU" sz="2000" b="0" i="1" dirty="0">
                <a:solidFill>
                  <a:srgbClr val="CC0000"/>
                </a:solidFill>
                <a:effectLst>
                  <a:outerShdw blurRad="38100" dist="38100" dir="2700000" algn="tl">
                    <a:srgbClr val="000000"/>
                  </a:outerShdw>
                </a:effectLst>
                <a:latin typeface="Franklin Gothic Medium" pitchFamily="34" charset="0"/>
              </a:rPr>
              <a:t>Джентльмен</a:t>
            </a:r>
            <a:r>
              <a:rPr lang="ru-RU" sz="2000" b="0" i="1" dirty="0">
                <a:solidFill>
                  <a:srgbClr val="CC0000"/>
                </a:solidFill>
                <a:latin typeface="Franklin Gothic Medium" pitchFamily="34" charset="0"/>
              </a:rPr>
              <a:t> -он и в Африке джентльмен!</a:t>
            </a:r>
            <a:r>
              <a:rPr lang="ru-RU" sz="2200" b="0" i="1" dirty="0">
                <a:solidFill>
                  <a:srgbClr val="CC0000"/>
                </a:solidFill>
                <a:latin typeface="Franklin Gothic Medium" pitchFamily="34" charset="0"/>
              </a:rPr>
              <a:t> </a:t>
            </a:r>
            <a:br>
              <a:rPr lang="ru-RU" sz="2200" b="0" i="1" dirty="0">
                <a:solidFill>
                  <a:srgbClr val="CC0000"/>
                </a:solidFill>
                <a:latin typeface="Franklin Gothic Medium" pitchFamily="34" charset="0"/>
              </a:rPr>
            </a:br>
            <a:endParaRPr lang="en-GB" sz="2200" b="0" i="1" dirty="0">
              <a:solidFill>
                <a:srgbClr val="CC0000"/>
              </a:solidFill>
              <a:latin typeface="Franklin Gothic Medium" pitchFamily="34" charset="0"/>
            </a:endParaRPr>
          </a:p>
        </p:txBody>
      </p:sp>
      <p:sp>
        <p:nvSpPr>
          <p:cNvPr id="8" name="Rectangle 7"/>
          <p:cNvSpPr txBox="1">
            <a:spLocks noChangeArrowheads="1"/>
          </p:cNvSpPr>
          <p:nvPr/>
        </p:nvSpPr>
        <p:spPr bwMode="auto">
          <a:xfrm>
            <a:off x="1619250" y="115888"/>
            <a:ext cx="7129463" cy="431800"/>
          </a:xfrm>
          <a:prstGeom prst="rect">
            <a:avLst/>
          </a:prstGeom>
          <a:noFill/>
          <a:ln w="9525">
            <a:noFill/>
            <a:miter lim="800000"/>
            <a:headEnd/>
            <a:tailEnd/>
          </a:ln>
          <a:effectLst/>
        </p:spPr>
        <p:txBody>
          <a:bodyPr lIns="0" tIns="0" rIns="0" bIns="0"/>
          <a:lstStyle/>
          <a:p>
            <a:pPr algn="r">
              <a:defRPr/>
            </a:pPr>
            <a:r>
              <a:rPr lang="ru-RU" sz="2700" dirty="0">
                <a:solidFill>
                  <a:srgbClr val="CC0000"/>
                </a:solidFill>
                <a:effectLst>
                  <a:outerShdw blurRad="38100" dist="38100" dir="2700000" algn="tl">
                    <a:srgbClr val="C0C0C0"/>
                  </a:outerShdw>
                </a:effectLst>
                <a:latin typeface="Franklin Gothic Demi" pitchFamily="34" charset="0"/>
              </a:rPr>
              <a:t>Некоторые правила- поможем друг другу получить от вебинара максимум?</a:t>
            </a:r>
            <a:r>
              <a:rPr lang="ru-RU" sz="2800" dirty="0">
                <a:solidFill>
                  <a:srgbClr val="6600FF"/>
                </a:solidFill>
                <a:latin typeface="Franklin Gothic Demi" pitchFamily="34" charset="0"/>
              </a:rPr>
              <a:t> </a:t>
            </a:r>
            <a:endParaRPr lang="de-AT" sz="2800" dirty="0">
              <a:solidFill>
                <a:srgbClr val="6600FF"/>
              </a:solidFill>
              <a:latin typeface="Franklin Gothic Demi" pitchFamily="34" charset="0"/>
            </a:endParaRPr>
          </a:p>
          <a:p>
            <a:pPr>
              <a:defRPr/>
            </a:pPr>
            <a:r>
              <a:rPr lang="de-AT" sz="2800" dirty="0">
                <a:solidFill>
                  <a:schemeClr val="tx2"/>
                </a:solidFill>
                <a:latin typeface="Arial" pitchFamily="34" charset="0"/>
              </a:rPr>
              <a:t>        </a:t>
            </a:r>
            <a:endParaRPr lang="de-DE" sz="2400" b="0" dirty="0">
              <a:solidFill>
                <a:schemeClr val="tx2"/>
              </a:solidFill>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ижний колонтитул 2"/>
          <p:cNvSpPr>
            <a:spLocks noGrp="1"/>
          </p:cNvSpPr>
          <p:nvPr>
            <p:ph type="ftr" sz="quarter" idx="11"/>
          </p:nvPr>
        </p:nvSpPr>
        <p:spPr>
          <a:noFill/>
        </p:spPr>
        <p:txBody>
          <a:bodyPr/>
          <a:lstStyle/>
          <a:p>
            <a:r>
              <a:rPr lang="ru-RU" dirty="0">
                <a:latin typeface="Arial" charset="0"/>
              </a:rPr>
              <a:t>Крашенинникова Л. 2016</a:t>
            </a:r>
          </a:p>
        </p:txBody>
      </p:sp>
      <p:sp>
        <p:nvSpPr>
          <p:cNvPr id="5123" name="Slide Number Placeholder 4"/>
          <p:cNvSpPr txBox="1">
            <a:spLocks noGrp="1"/>
          </p:cNvSpPr>
          <p:nvPr/>
        </p:nvSpPr>
        <p:spPr bwMode="auto">
          <a:xfrm>
            <a:off x="6551613" y="6245225"/>
            <a:ext cx="2135187" cy="476250"/>
          </a:xfrm>
          <a:prstGeom prst="rect">
            <a:avLst/>
          </a:prstGeom>
          <a:noFill/>
          <a:ln w="9525">
            <a:noFill/>
            <a:miter lim="800000"/>
            <a:headEnd/>
            <a:tailEnd/>
          </a:ln>
        </p:spPr>
        <p:txBody>
          <a:bodyPr lIns="70523" tIns="35261" rIns="70523" bIns="35261"/>
          <a:lstStyle/>
          <a:p>
            <a:pPr algn="r" defTabSz="708025"/>
            <a:fld id="{EE528084-31A6-4D6B-9AEC-B1CC7D12FEB7}" type="slidenum">
              <a:rPr lang="en-GB" sz="1000" b="0"/>
              <a:pPr algn="r" defTabSz="708025"/>
              <a:t>3</a:t>
            </a:fld>
            <a:endParaRPr lang="en-GB" sz="1000" b="0" dirty="0"/>
          </a:p>
        </p:txBody>
      </p:sp>
      <p:sp>
        <p:nvSpPr>
          <p:cNvPr id="5124" name="Rectangle 2"/>
          <p:cNvSpPr>
            <a:spLocks noGrp="1" noChangeArrowheads="1"/>
          </p:cNvSpPr>
          <p:nvPr>
            <p:ph type="title" idx="4294967295"/>
          </p:nvPr>
        </p:nvSpPr>
        <p:spPr>
          <a:xfrm>
            <a:off x="479425" y="779463"/>
            <a:ext cx="8228013" cy="679450"/>
          </a:xfrm>
        </p:spPr>
        <p:txBody>
          <a:bodyPr lIns="70523" tIns="35261" rIns="70523" bIns="35261">
            <a:spAutoFit/>
          </a:bodyPr>
          <a:lstStyle/>
          <a:p>
            <a:pPr eaLnBrk="1" hangingPunct="1"/>
            <a:r>
              <a:rPr lang="ru-RU" sz="4000" dirty="0" smtClean="0">
                <a:solidFill>
                  <a:srgbClr val="CC0000"/>
                </a:solidFill>
              </a:rPr>
              <a:t>Познакомимся друг с дружкой?</a:t>
            </a:r>
            <a:r>
              <a:rPr lang="ru-RU" sz="4000" dirty="0" smtClean="0">
                <a:solidFill>
                  <a:schemeClr val="tx1"/>
                </a:solidFill>
              </a:rPr>
              <a:t> </a:t>
            </a:r>
            <a:endParaRPr lang="en-GB" sz="4000" dirty="0" smtClean="0">
              <a:solidFill>
                <a:schemeClr val="tx1"/>
              </a:solidFill>
            </a:endParaRPr>
          </a:p>
        </p:txBody>
      </p:sp>
      <p:sp>
        <p:nvSpPr>
          <p:cNvPr id="5125" name="Rectangle 3"/>
          <p:cNvSpPr>
            <a:spLocks noGrp="1" noChangeArrowheads="1"/>
          </p:cNvSpPr>
          <p:nvPr>
            <p:ph type="body" idx="4294967295"/>
          </p:nvPr>
        </p:nvSpPr>
        <p:spPr>
          <a:xfrm>
            <a:off x="261938" y="1862138"/>
            <a:ext cx="7994650" cy="1612900"/>
          </a:xfrm>
        </p:spPr>
        <p:txBody>
          <a:bodyPr lIns="70523" tIns="35261" rIns="70523" bIns="35261">
            <a:spAutoFit/>
          </a:bodyPr>
          <a:lstStyle/>
          <a:p>
            <a:pPr marL="298450" indent="-298450" defTabSz="796925" eaLnBrk="1" hangingPunct="1"/>
            <a:endParaRPr lang="en-GB" sz="2800" dirty="0" smtClean="0"/>
          </a:p>
          <a:p>
            <a:pPr marL="298450" indent="-298450" defTabSz="796925" eaLnBrk="1" hangingPunct="1"/>
            <a:endParaRPr lang="en-GB" sz="2800" dirty="0" smtClean="0"/>
          </a:p>
          <a:p>
            <a:pPr marL="298450" indent="-298450" defTabSz="796925" eaLnBrk="1" hangingPunct="1"/>
            <a:endParaRPr lang="en-GB" sz="2800" dirty="0" smtClean="0"/>
          </a:p>
          <a:p>
            <a:pPr marL="298450" indent="-298450" defTabSz="796925" eaLnBrk="1" hangingPunct="1"/>
            <a:endParaRPr lang="en-GB" sz="2800" dirty="0" smtClean="0">
              <a:solidFill>
                <a:srgbClr val="0000FF"/>
              </a:solidFill>
            </a:endParaRPr>
          </a:p>
        </p:txBody>
      </p:sp>
      <p:pic>
        <p:nvPicPr>
          <p:cNvPr id="5126" name="Picture 4" descr="euroasiamap.gif"/>
          <p:cNvPicPr>
            <a:picLocks noChangeAspect="1"/>
          </p:cNvPicPr>
          <p:nvPr/>
        </p:nvPicPr>
        <p:blipFill>
          <a:blip r:embed="rId3" cstate="print"/>
          <a:srcRect/>
          <a:stretch>
            <a:fillRect/>
          </a:stretch>
        </p:blipFill>
        <p:spPr bwMode="auto">
          <a:xfrm>
            <a:off x="0" y="1666875"/>
            <a:ext cx="9144000" cy="3524250"/>
          </a:xfrm>
          <a:prstGeom prst="rect">
            <a:avLst/>
          </a:prstGeom>
          <a:noFill/>
          <a:ln w="9525">
            <a:noFill/>
            <a:miter lim="800000"/>
            <a:headEnd/>
            <a:tailEnd/>
          </a:ln>
        </p:spPr>
      </p:pic>
      <p:sp>
        <p:nvSpPr>
          <p:cNvPr id="5127" name="TextBox 5"/>
          <p:cNvSpPr txBox="1">
            <a:spLocks noChangeArrowheads="1"/>
          </p:cNvSpPr>
          <p:nvPr/>
        </p:nvSpPr>
        <p:spPr bwMode="auto">
          <a:xfrm>
            <a:off x="684213" y="5445125"/>
            <a:ext cx="8058150" cy="463550"/>
          </a:xfrm>
          <a:prstGeom prst="rect">
            <a:avLst/>
          </a:prstGeom>
          <a:noFill/>
          <a:ln w="9525">
            <a:noFill/>
            <a:miter lim="800000"/>
            <a:headEnd/>
            <a:tailEnd/>
          </a:ln>
        </p:spPr>
        <p:txBody>
          <a:bodyPr lIns="81190" tIns="40595" rIns="81190" bIns="40595">
            <a:spAutoFit/>
          </a:bodyPr>
          <a:lstStyle/>
          <a:p>
            <a:pPr algn="ctr" defTabSz="811213"/>
            <a:r>
              <a:rPr lang="ru-RU" sz="2100" b="0" i="1" dirty="0">
                <a:solidFill>
                  <a:srgbClr val="0000FF"/>
                </a:solidFill>
              </a:rPr>
              <a:t>С помощью маркера покажите, где вы сейчас находитесь.</a:t>
            </a:r>
            <a:r>
              <a:rPr lang="ru-RU" sz="2500" b="0" i="1" dirty="0">
                <a:solidFill>
                  <a:srgbClr val="0000FF"/>
                </a:solidFill>
              </a:rPr>
              <a:t> </a:t>
            </a:r>
            <a:endParaRPr lang="en-GB" sz="2500" b="0" i="1" dirty="0">
              <a:solidFill>
                <a:srgbClr val="0000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Нижний колонтитул 2"/>
          <p:cNvSpPr>
            <a:spLocks noGrp="1"/>
          </p:cNvSpPr>
          <p:nvPr>
            <p:ph type="ftr" sz="quarter" idx="11"/>
          </p:nvPr>
        </p:nvSpPr>
        <p:spPr>
          <a:noFill/>
        </p:spPr>
        <p:txBody>
          <a:bodyPr/>
          <a:lstStyle/>
          <a:p>
            <a:r>
              <a:rPr lang="ru-RU" dirty="0">
                <a:latin typeface="Arial" charset="0"/>
              </a:rPr>
              <a:t>Крашенинникова Л. 2016</a:t>
            </a:r>
          </a:p>
        </p:txBody>
      </p:sp>
      <p:sp>
        <p:nvSpPr>
          <p:cNvPr id="1035" name="Rectangle 7"/>
          <p:cNvSpPr txBox="1">
            <a:spLocks noChangeArrowheads="1"/>
          </p:cNvSpPr>
          <p:nvPr/>
        </p:nvSpPr>
        <p:spPr bwMode="auto">
          <a:xfrm>
            <a:off x="1258888" y="260350"/>
            <a:ext cx="6899275" cy="552450"/>
          </a:xfrm>
          <a:prstGeom prst="rect">
            <a:avLst/>
          </a:prstGeom>
          <a:noFill/>
          <a:ln w="9525">
            <a:noFill/>
            <a:miter lim="800000"/>
            <a:headEnd/>
            <a:tailEnd/>
          </a:ln>
        </p:spPr>
        <p:txBody>
          <a:bodyPr lIns="0" tIns="0" rIns="0" bIns="0"/>
          <a:lstStyle/>
          <a:p>
            <a:pPr algn="ctr"/>
            <a:r>
              <a:rPr lang="ru-RU" sz="3200" dirty="0">
                <a:solidFill>
                  <a:srgbClr val="CC0000"/>
                </a:solidFill>
                <a:latin typeface="Franklin Gothic Demi" pitchFamily="34" charset="0"/>
              </a:rPr>
              <a:t>Для кого и для чего вебинар?</a:t>
            </a:r>
            <a:r>
              <a:rPr lang="ru-RU" sz="3200" dirty="0">
                <a:solidFill>
                  <a:srgbClr val="595959"/>
                </a:solidFill>
                <a:latin typeface="Franklin Gothic Demi" pitchFamily="34" charset="0"/>
              </a:rPr>
              <a:t> </a:t>
            </a:r>
            <a:r>
              <a:rPr lang="de-AT" sz="2800" dirty="0">
                <a:solidFill>
                  <a:schemeClr val="tx2"/>
                </a:solidFill>
              </a:rPr>
              <a:t>       </a:t>
            </a:r>
            <a:endParaRPr lang="de-DE" sz="2400" b="0" dirty="0">
              <a:solidFill>
                <a:schemeClr val="tx2"/>
              </a:solidFill>
            </a:endParaRPr>
          </a:p>
        </p:txBody>
      </p:sp>
      <p:graphicFrame>
        <p:nvGraphicFramePr>
          <p:cNvPr id="1026" name="Diagram 13"/>
          <p:cNvGraphicFramePr>
            <a:graphicFrameLocks/>
          </p:cNvGraphicFramePr>
          <p:nvPr/>
        </p:nvGraphicFramePr>
        <p:xfrm>
          <a:off x="5076825" y="836613"/>
          <a:ext cx="3744913" cy="3744912"/>
        </p:xfrm>
        <a:graphic>
          <a:graphicData uri="http://schemas.openxmlformats.org/drawingml/2006/compatibility">
            <com:legacyDrawing xmlns:com="http://schemas.openxmlformats.org/drawingml/2006/compatibility" spid="_x0000_s1026"/>
          </a:graphicData>
        </a:graphic>
      </p:graphicFrame>
      <p:sp>
        <p:nvSpPr>
          <p:cNvPr id="1036" name="AutoShape 20"/>
          <p:cNvSpPr>
            <a:spLocks noChangeArrowheads="1"/>
          </p:cNvSpPr>
          <p:nvPr/>
        </p:nvSpPr>
        <p:spPr bwMode="auto">
          <a:xfrm rot="-1119738">
            <a:off x="3941763" y="1444625"/>
            <a:ext cx="1943100" cy="649288"/>
          </a:xfrm>
          <a:prstGeom prst="curvedDownArrow">
            <a:avLst>
              <a:gd name="adj1" fmla="val 59853"/>
              <a:gd name="adj2" fmla="val 119707"/>
              <a:gd name="adj3" fmla="val 33333"/>
            </a:avLst>
          </a:prstGeom>
          <a:solidFill>
            <a:schemeClr val="accent1"/>
          </a:solidFill>
          <a:ln w="9525">
            <a:solidFill>
              <a:schemeClr val="tx1"/>
            </a:solidFill>
            <a:miter lim="800000"/>
            <a:headEnd/>
            <a:tailEnd/>
          </a:ln>
        </p:spPr>
        <p:txBody>
          <a:bodyPr wrap="none" anchor="ctr"/>
          <a:lstStyle/>
          <a:p>
            <a:pPr algn="ctr"/>
            <a:r>
              <a:rPr lang="ru-RU" sz="1400" dirty="0">
                <a:solidFill>
                  <a:srgbClr val="CC0000"/>
                </a:solidFill>
                <a:latin typeface="Franklin Gothic Medium" pitchFamily="34" charset="0"/>
              </a:rPr>
              <a:t>Для кого?</a:t>
            </a:r>
          </a:p>
        </p:txBody>
      </p:sp>
      <p:sp>
        <p:nvSpPr>
          <p:cNvPr id="2" name="Rectangle 7"/>
          <p:cNvSpPr txBox="1">
            <a:spLocks noChangeArrowheads="1"/>
          </p:cNvSpPr>
          <p:nvPr/>
        </p:nvSpPr>
        <p:spPr bwMode="auto">
          <a:xfrm>
            <a:off x="323850" y="4437063"/>
            <a:ext cx="8569325" cy="1223962"/>
          </a:xfrm>
          <a:prstGeom prst="rect">
            <a:avLst/>
          </a:prstGeom>
          <a:noFill/>
          <a:ln w="9525">
            <a:solidFill>
              <a:srgbClr val="C00000"/>
            </a:solidFill>
            <a:miter lim="800000"/>
            <a:headEnd/>
            <a:tailEnd/>
          </a:ln>
          <a:effectLst/>
        </p:spPr>
        <p:txBody>
          <a:bodyPr lIns="0" tIns="0" rIns="0" bIns="0"/>
          <a:lstStyle/>
          <a:p>
            <a:pPr algn="ctr">
              <a:defRPr/>
            </a:pPr>
            <a:r>
              <a:rPr lang="ru-RU" i="1" u="sng" dirty="0">
                <a:solidFill>
                  <a:srgbClr val="6600FF"/>
                </a:solidFill>
                <a:effectLst>
                  <a:outerShdw blurRad="38100" dist="38100" dir="2700000" algn="tl">
                    <a:srgbClr val="C0C0C0"/>
                  </a:outerShdw>
                </a:effectLst>
                <a:latin typeface="Franklin Gothic Medium" pitchFamily="34" charset="0"/>
              </a:rPr>
              <a:t>Что получат участники</a:t>
            </a:r>
          </a:p>
          <a:p>
            <a:pPr>
              <a:buFontTx/>
              <a:buChar char="•"/>
              <a:defRPr/>
            </a:pPr>
            <a:r>
              <a:rPr lang="ru-RU" i="1" dirty="0">
                <a:solidFill>
                  <a:srgbClr val="6600FF"/>
                </a:solidFill>
                <a:latin typeface="Franklin Gothic Medium" pitchFamily="34" charset="0"/>
              </a:rPr>
              <a:t>Понимание того, что такое геймификация;</a:t>
            </a:r>
          </a:p>
          <a:p>
            <a:pPr>
              <a:buFontTx/>
              <a:buChar char="•"/>
              <a:defRPr/>
            </a:pPr>
            <a:r>
              <a:rPr lang="ru-RU" i="1" dirty="0">
                <a:solidFill>
                  <a:srgbClr val="C00000"/>
                </a:solidFill>
                <a:latin typeface="Franklin Gothic Medium" pitchFamily="34" charset="0"/>
              </a:rPr>
              <a:t>Представление о подходах к созданию геймифицированной учебной среды;</a:t>
            </a:r>
          </a:p>
          <a:p>
            <a:pPr>
              <a:buFontTx/>
              <a:buChar char="•"/>
              <a:defRPr/>
            </a:pPr>
            <a:r>
              <a:rPr lang="ru-RU" i="1" dirty="0">
                <a:solidFill>
                  <a:srgbClr val="6600FF"/>
                </a:solidFill>
                <a:latin typeface="Franklin Gothic Medium" pitchFamily="34" charset="0"/>
              </a:rPr>
              <a:t>Инструменты для создания такой среды с примерами их использования;</a:t>
            </a:r>
          </a:p>
          <a:p>
            <a:pPr>
              <a:buFontTx/>
              <a:buChar char="•"/>
              <a:defRPr/>
            </a:pPr>
            <a:endParaRPr lang="de-DE" sz="2400" b="0" dirty="0">
              <a:solidFill>
                <a:schemeClr val="tx2"/>
              </a:solidFill>
              <a:latin typeface="Franklin Gothic Medium" pitchFamily="34" charset="0"/>
            </a:endParaRPr>
          </a:p>
        </p:txBody>
      </p:sp>
      <p:graphicFrame>
        <p:nvGraphicFramePr>
          <p:cNvPr id="11" name="Схема 10"/>
          <p:cNvGraphicFramePr/>
          <p:nvPr/>
        </p:nvGraphicFramePr>
        <p:xfrm>
          <a:off x="395536" y="1268760"/>
          <a:ext cx="4495800" cy="2790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7"/>
          <p:cNvSpPr txBox="1">
            <a:spLocks noChangeArrowheads="1"/>
          </p:cNvSpPr>
          <p:nvPr/>
        </p:nvSpPr>
        <p:spPr bwMode="auto">
          <a:xfrm>
            <a:off x="2268538" y="5949950"/>
            <a:ext cx="6516687" cy="647700"/>
          </a:xfrm>
          <a:prstGeom prst="rect">
            <a:avLst/>
          </a:prstGeom>
          <a:solidFill>
            <a:schemeClr val="accent1"/>
          </a:solidFill>
          <a:ln w="9525">
            <a:noFill/>
            <a:miter lim="800000"/>
            <a:headEnd/>
            <a:tailEnd/>
          </a:ln>
          <a:effectLst>
            <a:outerShdw blurRad="50800" dist="50800" dir="5400000" algn="ctr" rotWithShape="0">
              <a:srgbClr val="000000">
                <a:alpha val="44000"/>
              </a:srgbClr>
            </a:outerShdw>
          </a:effectLst>
        </p:spPr>
        <p:txBody>
          <a:bodyPr lIns="0" tIns="0" rIns="0" bIns="0"/>
          <a:lstStyle/>
          <a:p>
            <a:pPr algn="ctr">
              <a:defRPr/>
            </a:pPr>
            <a:r>
              <a:rPr lang="ru-RU" sz="1600" i="1" dirty="0">
                <a:solidFill>
                  <a:srgbClr val="C00000"/>
                </a:solidFill>
                <a:effectLst>
                  <a:outerShdw blurRad="38100" dist="38100" dir="2700000" algn="tl">
                    <a:srgbClr val="C0C0C0"/>
                  </a:outerShdw>
                </a:effectLst>
                <a:latin typeface="Franklin Gothic Medium" pitchFamily="34" charset="0"/>
              </a:rPr>
              <a:t>Недополученное на вебинаре можно получить на курсе «Геймификация в помощь образователям», который запускается в феврале</a:t>
            </a:r>
            <a:endParaRPr lang="ru-RU" sz="1600" i="1" dirty="0">
              <a:solidFill>
                <a:srgbClr val="C00000"/>
              </a:solidFill>
              <a:latin typeface="Franklin Gothic Medium" pitchFamily="34" charset="0"/>
            </a:endParaRPr>
          </a:p>
          <a:p>
            <a:pPr>
              <a:buFontTx/>
              <a:buChar char="•"/>
              <a:defRPr/>
            </a:pPr>
            <a:endParaRPr lang="de-DE" sz="2400" b="0" dirty="0">
              <a:solidFill>
                <a:schemeClr val="tx2"/>
              </a:solidFill>
              <a:latin typeface="Franklin Gothic Medium" pitchFamily="34" charset="0"/>
            </a:endParaRPr>
          </a:p>
        </p:txBody>
      </p:sp>
      <p:sp>
        <p:nvSpPr>
          <p:cNvPr id="13" name="Стрелка вправо 12"/>
          <p:cNvSpPr/>
          <p:nvPr/>
        </p:nvSpPr>
        <p:spPr>
          <a:xfrm>
            <a:off x="395288" y="5949950"/>
            <a:ext cx="1800225" cy="574675"/>
          </a:xfrm>
          <a:prstGeom prst="rightArrow">
            <a:avLst/>
          </a:prstGeom>
          <a:solidFill>
            <a:srgbClr val="C0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ижний колонтитул 2"/>
          <p:cNvSpPr>
            <a:spLocks noGrp="1"/>
          </p:cNvSpPr>
          <p:nvPr>
            <p:ph type="ftr" sz="quarter" idx="11"/>
          </p:nvPr>
        </p:nvSpPr>
        <p:spPr>
          <a:noFill/>
        </p:spPr>
        <p:txBody>
          <a:bodyPr/>
          <a:lstStyle/>
          <a:p>
            <a:r>
              <a:rPr lang="ru-RU" dirty="0">
                <a:latin typeface="Arial" charset="0"/>
              </a:rPr>
              <a:t>Крашенинникова Л. 2016</a:t>
            </a:r>
          </a:p>
        </p:txBody>
      </p:sp>
      <p:sp>
        <p:nvSpPr>
          <p:cNvPr id="7171" name="Rectangle 7"/>
          <p:cNvSpPr txBox="1">
            <a:spLocks noChangeArrowheads="1"/>
          </p:cNvSpPr>
          <p:nvPr/>
        </p:nvSpPr>
        <p:spPr bwMode="auto">
          <a:xfrm>
            <a:off x="250825" y="260350"/>
            <a:ext cx="8353425" cy="720725"/>
          </a:xfrm>
          <a:prstGeom prst="rect">
            <a:avLst/>
          </a:prstGeom>
          <a:noFill/>
          <a:ln w="9525">
            <a:noFill/>
            <a:miter lim="800000"/>
            <a:headEnd/>
            <a:tailEnd/>
          </a:ln>
        </p:spPr>
        <p:txBody>
          <a:bodyPr lIns="0" tIns="0" rIns="0" bIns="0"/>
          <a:lstStyle/>
          <a:p>
            <a:pPr algn="ctr"/>
            <a:r>
              <a:rPr lang="ru-RU" sz="2400" dirty="0">
                <a:solidFill>
                  <a:srgbClr val="CC0000"/>
                </a:solidFill>
                <a:latin typeface="Franklin Gothic Demi" pitchFamily="34" charset="0"/>
              </a:rPr>
              <a:t>Что есть «геймификация» </a:t>
            </a:r>
            <a:r>
              <a:rPr lang="en-US" sz="2400" dirty="0">
                <a:solidFill>
                  <a:srgbClr val="CC0000"/>
                </a:solidFill>
                <a:latin typeface="Franklin Gothic Demi" pitchFamily="34" charset="0"/>
              </a:rPr>
              <a:t>?</a:t>
            </a:r>
            <a:r>
              <a:rPr lang="ru-RU" sz="2400" dirty="0">
                <a:solidFill>
                  <a:srgbClr val="CC0000"/>
                </a:solidFill>
                <a:latin typeface="Franklin Gothic Demi" pitchFamily="34" charset="0"/>
              </a:rPr>
              <a:t> Попытка дать определение путём извлечения концепции</a:t>
            </a:r>
            <a:endParaRPr lang="de-DE" sz="2400" b="0" dirty="0">
              <a:solidFill>
                <a:schemeClr val="tx2"/>
              </a:solidFill>
            </a:endParaRPr>
          </a:p>
        </p:txBody>
      </p:sp>
      <p:sp>
        <p:nvSpPr>
          <p:cNvPr id="7172" name="Rectangle 6"/>
          <p:cNvSpPr>
            <a:spLocks noChangeArrowheads="1"/>
          </p:cNvSpPr>
          <p:nvPr/>
        </p:nvSpPr>
        <p:spPr bwMode="auto">
          <a:xfrm>
            <a:off x="323850" y="908050"/>
            <a:ext cx="8280400" cy="5400675"/>
          </a:xfrm>
          <a:prstGeom prst="rect">
            <a:avLst/>
          </a:prstGeom>
          <a:noFill/>
          <a:ln w="9525">
            <a:noFill/>
            <a:miter lim="800000"/>
            <a:headEnd/>
            <a:tailEnd/>
          </a:ln>
        </p:spPr>
        <p:txBody>
          <a:bodyPr/>
          <a:lstStyle/>
          <a:p>
            <a:pPr marL="342900" indent="-342900">
              <a:lnSpc>
                <a:spcPct val="90000"/>
              </a:lnSpc>
              <a:spcBef>
                <a:spcPct val="20000"/>
              </a:spcBef>
              <a:buClr>
                <a:srgbClr val="D60093"/>
              </a:buClr>
              <a:buSzPct val="65000"/>
              <a:buFont typeface="Monotype Sorts"/>
              <a:buNone/>
            </a:pPr>
            <a:endParaRPr lang="ru-RU" sz="2400" b="0" i="1" dirty="0">
              <a:solidFill>
                <a:srgbClr val="6600FF"/>
              </a:solidFill>
              <a:latin typeface="Franklin Gothic Medium" pitchFamily="34" charset="0"/>
            </a:endParaRPr>
          </a:p>
        </p:txBody>
      </p:sp>
      <p:sp>
        <p:nvSpPr>
          <p:cNvPr id="7173" name="Rectangle 7"/>
          <p:cNvSpPr txBox="1">
            <a:spLocks noChangeArrowheads="1"/>
          </p:cNvSpPr>
          <p:nvPr/>
        </p:nvSpPr>
        <p:spPr bwMode="auto">
          <a:xfrm rot="-640648">
            <a:off x="166688" y="1476375"/>
            <a:ext cx="4681537" cy="1081088"/>
          </a:xfrm>
          <a:prstGeom prst="rect">
            <a:avLst/>
          </a:prstGeom>
          <a:solidFill>
            <a:srgbClr val="FFC000">
              <a:alpha val="36078"/>
            </a:srgbClr>
          </a:solidFill>
          <a:ln w="9525">
            <a:noFill/>
            <a:miter lim="800000"/>
            <a:headEnd/>
            <a:tailEnd/>
          </a:ln>
        </p:spPr>
        <p:txBody>
          <a:bodyPr lIns="0" tIns="0" rIns="0" bIns="0"/>
          <a:lstStyle/>
          <a:p>
            <a:r>
              <a:rPr lang="ru-RU" sz="1100" b="0" dirty="0">
                <a:latin typeface="Franklin Gothic Medium" pitchFamily="34" charset="0"/>
              </a:rPr>
              <a:t>«</a:t>
            </a:r>
            <a:r>
              <a:rPr lang="ru-RU" sz="1100" dirty="0" err="1">
                <a:latin typeface="Franklin Gothic Medium" pitchFamily="34" charset="0"/>
              </a:rPr>
              <a:t>Игрофика́ция</a:t>
            </a:r>
            <a:r>
              <a:rPr lang="ru-RU" sz="1100" b="0">
                <a:latin typeface="Franklin Gothic Medium" pitchFamily="34" charset="0"/>
              </a:rPr>
              <a:t> (</a:t>
            </a:r>
            <a:r>
              <a:rPr lang="ru-RU" sz="1100" b="0" i="1">
                <a:latin typeface="Franklin Gothic Medium" pitchFamily="34" charset="0"/>
              </a:rPr>
              <a:t>геймификация</a:t>
            </a:r>
            <a:r>
              <a:rPr lang="ru-RU" sz="1100" b="0">
                <a:latin typeface="Franklin Gothic Medium" pitchFamily="34" charset="0"/>
              </a:rPr>
              <a:t> от </a:t>
            </a:r>
            <a:r>
              <a:rPr lang="ru-RU" sz="1100" b="0" u="sng">
                <a:latin typeface="Franklin Gothic Medium" pitchFamily="34" charset="0"/>
                <a:hlinkClick r:id="rId3" tooltip="Английский язык"/>
              </a:rPr>
              <a:t>англ.</a:t>
            </a:r>
            <a:r>
              <a:rPr lang="ru-RU" sz="1100" b="0">
                <a:latin typeface="Franklin Gothic Medium" pitchFamily="34" charset="0"/>
              </a:rPr>
              <a:t> </a:t>
            </a:r>
            <a:r>
              <a:rPr lang="ru-RU" sz="1100" b="0" i="1">
                <a:latin typeface="Franklin Gothic Medium" pitchFamily="34" charset="0"/>
              </a:rPr>
              <a:t>gamification</a:t>
            </a:r>
            <a:r>
              <a:rPr lang="ru-RU" sz="1100" b="0">
                <a:latin typeface="Franklin Gothic Medium" pitchFamily="34" charset="0"/>
              </a:rPr>
              <a:t>, </a:t>
            </a:r>
            <a:r>
              <a:rPr lang="ru-RU" sz="1100" b="0" i="1">
                <a:latin typeface="Franklin Gothic Medium" pitchFamily="34" charset="0"/>
              </a:rPr>
              <a:t>геймизация</a:t>
            </a:r>
            <a:r>
              <a:rPr lang="ru-RU" sz="1100" b="0">
                <a:latin typeface="Franklin Gothic Medium" pitchFamily="34" charset="0"/>
              </a:rPr>
              <a:t>) — применение подходов, характерных для </a:t>
            </a:r>
            <a:r>
              <a:rPr lang="ru-RU" sz="1100">
                <a:latin typeface="Franklin Gothic Medium" pitchFamily="34" charset="0"/>
                <a:hlinkClick r:id="rId4" tooltip="Компьютерная игра"/>
              </a:rPr>
              <a:t>компьютерных игр</a:t>
            </a:r>
            <a:r>
              <a:rPr lang="ru-RU" sz="1100" b="0">
                <a:latin typeface="Franklin Gothic Medium" pitchFamily="34" charset="0"/>
              </a:rPr>
              <a:t> в </a:t>
            </a:r>
            <a:r>
              <a:rPr lang="ru-RU" sz="1100">
                <a:latin typeface="Franklin Gothic Medium" pitchFamily="34" charset="0"/>
                <a:hlinkClick r:id="rId5" tooltip="Программное обеспечение"/>
              </a:rPr>
              <a:t>программных инструментах</a:t>
            </a:r>
            <a:r>
              <a:rPr lang="ru-RU" sz="1100" b="0">
                <a:latin typeface="Franklin Gothic Medium" pitchFamily="34" charset="0"/>
              </a:rPr>
              <a:t> для </a:t>
            </a:r>
            <a:r>
              <a:rPr lang="ru-RU" sz="1100">
                <a:latin typeface="Franklin Gothic Medium" pitchFamily="34" charset="0"/>
              </a:rPr>
              <a:t>неигровых процессов</a:t>
            </a:r>
            <a:r>
              <a:rPr lang="ru-RU" sz="1100" b="0">
                <a:latin typeface="Franklin Gothic Medium" pitchFamily="34" charset="0"/>
              </a:rPr>
              <a:t> с целью привлечения пользователей и потребителей, повышения их </a:t>
            </a:r>
            <a:r>
              <a:rPr lang="ru-RU" sz="1100">
                <a:latin typeface="Franklin Gothic Medium" pitchFamily="34" charset="0"/>
              </a:rPr>
              <a:t>вовлечённости</a:t>
            </a:r>
            <a:r>
              <a:rPr lang="ru-RU" sz="1100" b="0">
                <a:latin typeface="Franklin Gothic Medium" pitchFamily="34" charset="0"/>
              </a:rPr>
              <a:t> в решение прикладных задач, использование продуктов, услуг» (</a:t>
            </a:r>
            <a:r>
              <a:rPr lang="ru-RU" sz="1100" b="0" u="sng">
                <a:latin typeface="Franklin Gothic Medium" pitchFamily="34" charset="0"/>
                <a:hlinkClick r:id="rId6"/>
              </a:rPr>
              <a:t>https://ru.wikipedia.org/wiki/Игрофикация</a:t>
            </a:r>
            <a:r>
              <a:rPr lang="ru-RU" sz="1100" b="0">
                <a:latin typeface="Franklin Gothic Medium" pitchFamily="34" charset="0"/>
              </a:rPr>
              <a:t>). </a:t>
            </a:r>
          </a:p>
        </p:txBody>
      </p:sp>
      <p:sp>
        <p:nvSpPr>
          <p:cNvPr id="7174" name="Rectangle 7"/>
          <p:cNvSpPr txBox="1">
            <a:spLocks noChangeArrowheads="1"/>
          </p:cNvSpPr>
          <p:nvPr/>
        </p:nvSpPr>
        <p:spPr bwMode="auto">
          <a:xfrm rot="-640648">
            <a:off x="236538" y="2820988"/>
            <a:ext cx="4949825" cy="1079500"/>
          </a:xfrm>
          <a:prstGeom prst="rect">
            <a:avLst/>
          </a:prstGeom>
          <a:solidFill>
            <a:srgbClr val="0099CC">
              <a:alpha val="27058"/>
            </a:srgbClr>
          </a:solidFill>
          <a:ln w="9525">
            <a:noFill/>
            <a:miter lim="800000"/>
            <a:headEnd/>
            <a:tailEnd/>
          </a:ln>
        </p:spPr>
        <p:txBody>
          <a:bodyPr lIns="0" tIns="0" rIns="0" bIns="0"/>
          <a:lstStyle/>
          <a:p>
            <a:r>
              <a:rPr lang="ru-RU" sz="1100" b="0"/>
              <a:t>«Процесс </a:t>
            </a:r>
            <a:r>
              <a:rPr lang="ru-RU" sz="1100"/>
              <a:t>вовлечения и мотивации</a:t>
            </a:r>
            <a:r>
              <a:rPr lang="ru-RU" sz="1100" b="0"/>
              <a:t> получил название «геймификации образования». Под геймификацией  понимается  применение </a:t>
            </a:r>
            <a:r>
              <a:rPr lang="ru-RU" sz="1100"/>
              <a:t>игровых</a:t>
            </a:r>
            <a:r>
              <a:rPr lang="ru-RU" sz="1100" b="0"/>
              <a:t> методик в </a:t>
            </a:r>
            <a:r>
              <a:rPr lang="ru-RU" sz="1100"/>
              <a:t>неигровых</a:t>
            </a:r>
            <a:r>
              <a:rPr lang="ru-RU" sz="1100" b="0"/>
              <a:t> ситуациях. Опыт показал, что использование этого подхода </a:t>
            </a:r>
            <a:r>
              <a:rPr lang="ru-RU" sz="1100"/>
              <a:t>позволяет значительно увеличить эффективность образовательного процесса</a:t>
            </a:r>
            <a:r>
              <a:rPr lang="ru-RU" sz="1100" b="0"/>
              <a:t>» (Варенина Л.П., Историческая и социально-образовательная мысль. Toм 6 №6, Часть 2,  2014). </a:t>
            </a:r>
          </a:p>
        </p:txBody>
      </p:sp>
      <p:sp>
        <p:nvSpPr>
          <p:cNvPr id="7175" name="Rectangle 7"/>
          <p:cNvSpPr txBox="1">
            <a:spLocks noChangeArrowheads="1"/>
          </p:cNvSpPr>
          <p:nvPr/>
        </p:nvSpPr>
        <p:spPr bwMode="auto">
          <a:xfrm rot="-640648">
            <a:off x="195263" y="4302125"/>
            <a:ext cx="4857750" cy="946150"/>
          </a:xfrm>
          <a:prstGeom prst="rect">
            <a:avLst/>
          </a:prstGeom>
          <a:solidFill>
            <a:srgbClr val="FF0000">
              <a:alpha val="12941"/>
            </a:srgbClr>
          </a:solidFill>
          <a:ln w="9525">
            <a:noFill/>
            <a:miter lim="800000"/>
            <a:headEnd/>
            <a:tailEnd/>
          </a:ln>
        </p:spPr>
        <p:txBody>
          <a:bodyPr lIns="0" tIns="0" rIns="0" bIns="0"/>
          <a:lstStyle/>
          <a:p>
            <a:r>
              <a:rPr lang="ru-RU" sz="1100" b="0"/>
              <a:t>«</a:t>
            </a:r>
            <a:r>
              <a:rPr lang="ru-RU" sz="1100" b="0" i="1"/>
              <a:t>Геймификация (игрофикация или геймизация) — это применение </a:t>
            </a:r>
            <a:r>
              <a:rPr lang="ru-RU" sz="1100" i="1"/>
              <a:t>игровых подходов</a:t>
            </a:r>
            <a:r>
              <a:rPr lang="ru-RU" sz="1100" b="0" i="1"/>
              <a:t> для </a:t>
            </a:r>
            <a:r>
              <a:rPr lang="ru-RU" sz="1100" i="1"/>
              <a:t>неигровых процессов</a:t>
            </a:r>
            <a:r>
              <a:rPr lang="ru-RU" sz="1100" b="0" i="1"/>
              <a:t> с целью </a:t>
            </a:r>
            <a:r>
              <a:rPr lang="ru-RU" sz="1100" i="1"/>
              <a:t>привлечения</a:t>
            </a:r>
            <a:r>
              <a:rPr lang="ru-RU" sz="1100" b="0" i="1"/>
              <a:t> потребителей, повышения их </a:t>
            </a:r>
            <a:r>
              <a:rPr lang="ru-RU" sz="1100" i="1"/>
              <a:t>вовлечённости</a:t>
            </a:r>
            <a:r>
              <a:rPr lang="ru-RU" sz="1100" b="0" i="1"/>
              <a:t> в решение прикладных задач, использование продуктов, услуг» (</a:t>
            </a:r>
            <a:r>
              <a:rPr lang="ru-RU" sz="1100" b="0" u="sng">
                <a:hlinkClick r:id="rId7"/>
              </a:rPr>
              <a:t>http://www.ispring.ru/elearning-insights/gameschool/</a:t>
            </a:r>
            <a:r>
              <a:rPr lang="ru-RU" sz="1100" b="0" i="1"/>
              <a:t>).</a:t>
            </a:r>
            <a:endParaRPr lang="ru-RU" sz="1100" b="0"/>
          </a:p>
        </p:txBody>
      </p:sp>
      <p:sp>
        <p:nvSpPr>
          <p:cNvPr id="7176" name="Rectangle 7"/>
          <p:cNvSpPr txBox="1">
            <a:spLocks noChangeArrowheads="1"/>
          </p:cNvSpPr>
          <p:nvPr/>
        </p:nvSpPr>
        <p:spPr bwMode="auto">
          <a:xfrm rot="-640648">
            <a:off x="296863" y="5470525"/>
            <a:ext cx="4857750" cy="946150"/>
          </a:xfrm>
          <a:prstGeom prst="rect">
            <a:avLst/>
          </a:prstGeom>
          <a:solidFill>
            <a:srgbClr val="7030A0">
              <a:alpha val="12941"/>
            </a:srgbClr>
          </a:solidFill>
          <a:ln w="9525">
            <a:noFill/>
            <a:miter lim="800000"/>
            <a:headEnd/>
            <a:tailEnd/>
          </a:ln>
        </p:spPr>
        <p:txBody>
          <a:bodyPr lIns="0" tIns="0" rIns="0" bIns="0"/>
          <a:lstStyle/>
          <a:p>
            <a:r>
              <a:rPr lang="ru-RU" sz="1100" b="0"/>
              <a:t>«Основная цель геймификации цинична и проста. Ее основная </a:t>
            </a:r>
            <a:r>
              <a:rPr lang="ru-RU" sz="1100"/>
              <a:t>цель</a:t>
            </a:r>
            <a:r>
              <a:rPr lang="ru-RU" sz="1100" b="0"/>
              <a:t> – это </a:t>
            </a:r>
            <a:r>
              <a:rPr lang="ru-RU" sz="1100"/>
              <a:t>изменение поведения</a:t>
            </a:r>
            <a:r>
              <a:rPr lang="ru-RU" sz="1100" b="0"/>
              <a:t> человека в зависимости </a:t>
            </a:r>
            <a:r>
              <a:rPr lang="ru-RU" sz="1100"/>
              <a:t>от вашей цели</a:t>
            </a:r>
            <a:r>
              <a:rPr lang="ru-RU" sz="1100" b="0"/>
              <a:t>. Повышение уровня потребления, увеличение активности продаж или активный шаринг в соцмедиа. Ключевые слова – это «</a:t>
            </a:r>
            <a:r>
              <a:rPr lang="ru-RU" sz="1100"/>
              <a:t>изменение поведения</a:t>
            </a:r>
            <a:r>
              <a:rPr lang="ru-RU" sz="1100" b="0"/>
              <a:t>» человека. Манипуляция» (</a:t>
            </a:r>
            <a:r>
              <a:rPr lang="ru-RU" sz="1100" b="0" u="sng">
                <a:hlinkClick r:id="rId8"/>
              </a:rPr>
              <a:t>http://habrahabr.ru/post/187828/</a:t>
            </a:r>
            <a:r>
              <a:rPr lang="ru-RU" sz="1100" b="0"/>
              <a:t>). </a:t>
            </a:r>
          </a:p>
        </p:txBody>
      </p:sp>
      <p:sp>
        <p:nvSpPr>
          <p:cNvPr id="7177" name="Rectangle 7"/>
          <p:cNvSpPr txBox="1">
            <a:spLocks noChangeArrowheads="1"/>
          </p:cNvSpPr>
          <p:nvPr/>
        </p:nvSpPr>
        <p:spPr bwMode="auto">
          <a:xfrm rot="-640648">
            <a:off x="5133975" y="1009650"/>
            <a:ext cx="3514725" cy="946150"/>
          </a:xfrm>
          <a:prstGeom prst="rect">
            <a:avLst/>
          </a:prstGeom>
          <a:solidFill>
            <a:srgbClr val="008000">
              <a:alpha val="12941"/>
            </a:srgbClr>
          </a:solidFill>
          <a:ln w="9525">
            <a:noFill/>
            <a:miter lim="800000"/>
            <a:headEnd/>
            <a:tailEnd/>
          </a:ln>
        </p:spPr>
        <p:txBody>
          <a:bodyPr lIns="0" tIns="0" rIns="0" bIns="0"/>
          <a:lstStyle/>
          <a:p>
            <a:r>
              <a:rPr lang="ru-RU" sz="1100" b="0"/>
              <a:t>«Геймификация есть искусство доставлять </a:t>
            </a:r>
            <a:r>
              <a:rPr lang="ru-RU" sz="1100"/>
              <a:t>удовольствие</a:t>
            </a:r>
            <a:r>
              <a:rPr lang="ru-RU" sz="1100" b="0"/>
              <a:t> и вызывать </a:t>
            </a:r>
            <a:r>
              <a:rPr lang="ru-RU" sz="1100"/>
              <a:t>привыкание</a:t>
            </a:r>
            <a:r>
              <a:rPr lang="ru-RU" sz="1100" b="0"/>
              <a:t> к игре, которое применяется к </a:t>
            </a:r>
            <a:r>
              <a:rPr lang="ru-RU" sz="1100"/>
              <a:t>реальной</a:t>
            </a:r>
            <a:r>
              <a:rPr lang="ru-RU" sz="1100" b="0"/>
              <a:t> жизни или </a:t>
            </a:r>
            <a:r>
              <a:rPr lang="ru-RU" sz="1100"/>
              <a:t>производственной</a:t>
            </a:r>
            <a:r>
              <a:rPr lang="ru-RU" sz="1100" b="0"/>
              <a:t> деятельности» (Юкаи Чоу, пионер геймификации с 2004 г.).</a:t>
            </a:r>
          </a:p>
        </p:txBody>
      </p:sp>
      <p:sp>
        <p:nvSpPr>
          <p:cNvPr id="7178" name="Rectangle 7"/>
          <p:cNvSpPr txBox="1">
            <a:spLocks noChangeArrowheads="1"/>
          </p:cNvSpPr>
          <p:nvPr/>
        </p:nvSpPr>
        <p:spPr bwMode="auto">
          <a:xfrm rot="-640648">
            <a:off x="5538788" y="2074863"/>
            <a:ext cx="3346450" cy="946150"/>
          </a:xfrm>
          <a:prstGeom prst="rect">
            <a:avLst/>
          </a:prstGeom>
          <a:solidFill>
            <a:srgbClr val="00B0F0">
              <a:alpha val="12941"/>
            </a:srgbClr>
          </a:solidFill>
          <a:ln w="9525">
            <a:noFill/>
            <a:miter lim="800000"/>
            <a:headEnd/>
            <a:tailEnd/>
          </a:ln>
        </p:spPr>
        <p:txBody>
          <a:bodyPr lIns="0" tIns="0" rIns="0" bIns="0"/>
          <a:lstStyle/>
          <a:p>
            <a:r>
              <a:rPr lang="ru-RU" sz="1100" b="0"/>
              <a:t>«Геймификация есть использование </a:t>
            </a:r>
            <a:r>
              <a:rPr lang="ru-RU" sz="1100"/>
              <a:t>компонентов игр</a:t>
            </a:r>
            <a:r>
              <a:rPr lang="ru-RU" sz="1100" b="0"/>
              <a:t> и </a:t>
            </a:r>
            <a:r>
              <a:rPr lang="ru-RU" sz="1100"/>
              <a:t>технологий их дизайна</a:t>
            </a:r>
            <a:r>
              <a:rPr lang="ru-RU" sz="1100" b="0"/>
              <a:t> в </a:t>
            </a:r>
            <a:r>
              <a:rPr lang="ru-RU" sz="1100"/>
              <a:t>неигровых контекста</a:t>
            </a:r>
            <a:r>
              <a:rPr lang="ru-RU" sz="1100" b="0"/>
              <a:t>х» (Кевин Вербах, профессор Университета штата Пенсильвания, автор курса «</a:t>
            </a:r>
            <a:r>
              <a:rPr lang="en-US" sz="1100" b="0"/>
              <a:t>Gamification</a:t>
            </a:r>
            <a:r>
              <a:rPr lang="ru-RU" sz="1100" b="0"/>
              <a:t>» на </a:t>
            </a:r>
            <a:r>
              <a:rPr lang="en-US" sz="1100" b="0"/>
              <a:t>Coursera</a:t>
            </a:r>
            <a:r>
              <a:rPr lang="ru-RU" sz="1100" b="0"/>
              <a:t>). </a:t>
            </a:r>
          </a:p>
        </p:txBody>
      </p:sp>
      <p:sp>
        <p:nvSpPr>
          <p:cNvPr id="14" name="Rectangle 7"/>
          <p:cNvSpPr txBox="1">
            <a:spLocks noChangeArrowheads="1"/>
          </p:cNvSpPr>
          <p:nvPr/>
        </p:nvSpPr>
        <p:spPr bwMode="auto">
          <a:xfrm>
            <a:off x="5394325" y="3429000"/>
            <a:ext cx="3346450" cy="2879725"/>
          </a:xfrm>
          <a:prstGeom prst="rect">
            <a:avLst/>
          </a:prstGeom>
          <a:solidFill>
            <a:srgbClr val="00B0F0">
              <a:alpha val="13000"/>
            </a:srgbClr>
          </a:solidFill>
          <a:ln w="9525" cmpd="dbl">
            <a:solidFill>
              <a:srgbClr val="FF0000">
                <a:alpha val="51000"/>
              </a:srgbClr>
            </a:solidFill>
            <a:miter lim="800000"/>
            <a:headEnd/>
            <a:tailEnd/>
          </a:ln>
          <a:effectLst/>
        </p:spPr>
        <p:txBody>
          <a:bodyPr lIns="0" tIns="0" rIns="0" bIns="0"/>
          <a:lstStyle/>
          <a:p>
            <a:pPr algn="ctr">
              <a:defRPr/>
            </a:pPr>
            <a:r>
              <a:rPr lang="ru-RU" sz="1600" b="0" dirty="0">
                <a:solidFill>
                  <a:srgbClr val="0000FF"/>
                </a:solidFill>
                <a:effectLst>
                  <a:outerShdw blurRad="38100" dist="38100" dir="2700000" algn="tl">
                    <a:srgbClr val="000000">
                      <a:alpha val="43137"/>
                    </a:srgbClr>
                  </a:outerShdw>
                </a:effectLst>
                <a:latin typeface="Franklin Gothic Medium" pitchFamily="34" charset="0"/>
              </a:rPr>
              <a:t>Общее</a:t>
            </a:r>
          </a:p>
          <a:p>
            <a:pPr algn="ctr">
              <a:buFont typeface="Arial" pitchFamily="34" charset="0"/>
              <a:buChar char="•"/>
              <a:defRPr/>
            </a:pPr>
            <a:r>
              <a:rPr lang="ru-RU" sz="1200" b="0" i="1" dirty="0">
                <a:solidFill>
                  <a:srgbClr val="FF0000"/>
                </a:solidFill>
                <a:latin typeface="Franklin Gothic Medium" pitchFamily="34" charset="0"/>
              </a:rPr>
              <a:t>Подходы, характерные для компьютерных игр;</a:t>
            </a:r>
          </a:p>
          <a:p>
            <a:pPr algn="ctr">
              <a:buFont typeface="Arial" pitchFamily="34" charset="0"/>
              <a:buChar char="•"/>
              <a:defRPr/>
            </a:pPr>
            <a:r>
              <a:rPr lang="ru-RU" sz="1200" b="0" i="1" dirty="0">
                <a:solidFill>
                  <a:srgbClr val="0000FF"/>
                </a:solidFill>
                <a:latin typeface="Franklin Gothic Medium" pitchFamily="34" charset="0"/>
              </a:rPr>
              <a:t>Вовлечение и мотивация;</a:t>
            </a:r>
          </a:p>
          <a:p>
            <a:pPr algn="ctr">
              <a:buFont typeface="Arial" pitchFamily="34" charset="0"/>
              <a:buChar char="•"/>
              <a:defRPr/>
            </a:pPr>
            <a:r>
              <a:rPr lang="ru-RU" sz="1200" b="0" i="1" dirty="0">
                <a:solidFill>
                  <a:srgbClr val="FF0000"/>
                </a:solidFill>
                <a:latin typeface="Franklin Gothic Medium" pitchFamily="34" charset="0"/>
              </a:rPr>
              <a:t>Компоненты, игры и технологии дизайна игр;</a:t>
            </a:r>
          </a:p>
          <a:p>
            <a:pPr algn="ctr">
              <a:buFont typeface="Arial" pitchFamily="34" charset="0"/>
              <a:buChar char="•"/>
              <a:defRPr/>
            </a:pPr>
            <a:r>
              <a:rPr lang="ru-RU" sz="1200" b="0" i="1" dirty="0">
                <a:solidFill>
                  <a:srgbClr val="0000FF"/>
                </a:solidFill>
                <a:latin typeface="Franklin Gothic Medium" pitchFamily="34" charset="0"/>
              </a:rPr>
              <a:t>Повышение эффективности;</a:t>
            </a:r>
          </a:p>
          <a:p>
            <a:pPr algn="ctr">
              <a:buFont typeface="Arial" pitchFamily="34" charset="0"/>
              <a:buChar char="•"/>
              <a:defRPr/>
            </a:pPr>
            <a:r>
              <a:rPr lang="ru-RU" sz="1200" b="0" i="1" dirty="0">
                <a:solidFill>
                  <a:srgbClr val="FF0000"/>
                </a:solidFill>
                <a:latin typeface="Franklin Gothic Medium" pitchFamily="34" charset="0"/>
              </a:rPr>
              <a:t>Изменение поведения;</a:t>
            </a:r>
          </a:p>
          <a:p>
            <a:pPr algn="ctr">
              <a:buFont typeface="Arial" pitchFamily="34" charset="0"/>
              <a:buChar char="•"/>
              <a:defRPr/>
            </a:pPr>
            <a:r>
              <a:rPr lang="ru-RU" sz="1200" b="0" i="1" dirty="0">
                <a:solidFill>
                  <a:srgbClr val="0000FF"/>
                </a:solidFill>
                <a:latin typeface="Franklin Gothic Medium" pitchFamily="34" charset="0"/>
              </a:rPr>
              <a:t>Удовольствие</a:t>
            </a:r>
          </a:p>
          <a:p>
            <a:pPr algn="ctr">
              <a:buFont typeface="Arial" pitchFamily="34" charset="0"/>
              <a:buChar char="•"/>
              <a:defRPr/>
            </a:pPr>
            <a:r>
              <a:rPr lang="ru-RU" sz="1200" b="0" i="1" dirty="0">
                <a:solidFill>
                  <a:srgbClr val="FF0000"/>
                </a:solidFill>
                <a:latin typeface="Franklin Gothic Medium" pitchFamily="34" charset="0"/>
              </a:rPr>
              <a:t>Неигровые контексты (без ограничений).</a:t>
            </a:r>
          </a:p>
          <a:p>
            <a:pPr algn="ctr">
              <a:defRPr/>
            </a:pPr>
            <a:endParaRPr lang="ru-RU" sz="1400" b="0" u="sng" dirty="0">
              <a:solidFill>
                <a:srgbClr val="0000FF"/>
              </a:solidFill>
              <a:latin typeface="Franklin Gothic Medium" pitchFamily="34" charset="0"/>
            </a:endParaRPr>
          </a:p>
          <a:p>
            <a:pPr algn="ctr">
              <a:defRPr/>
            </a:pPr>
            <a:r>
              <a:rPr lang="ru-RU" sz="1400" b="0" u="sng" dirty="0">
                <a:solidFill>
                  <a:srgbClr val="0000FF"/>
                </a:solidFill>
                <a:effectLst>
                  <a:outerShdw blurRad="38100" dist="38100" dir="2700000" algn="tl">
                    <a:srgbClr val="000000">
                      <a:alpha val="43137"/>
                    </a:srgbClr>
                  </a:outerShdw>
                </a:effectLst>
                <a:latin typeface="Franklin Gothic Medium" pitchFamily="34" charset="0"/>
              </a:rPr>
              <a:t>Извлекаем концепцию</a:t>
            </a:r>
          </a:p>
          <a:p>
            <a:pPr algn="ctr">
              <a:defRPr/>
            </a:pPr>
            <a:r>
              <a:rPr lang="ru-RU" sz="1200" b="0" dirty="0">
                <a:solidFill>
                  <a:srgbClr val="0000FF"/>
                </a:solidFill>
                <a:latin typeface="Franklin Gothic Medium" pitchFamily="34" charset="0"/>
              </a:rPr>
              <a:t>Геймификация есть  подход, при котором </a:t>
            </a:r>
            <a:r>
              <a:rPr lang="ru-RU" sz="1200" dirty="0">
                <a:solidFill>
                  <a:srgbClr val="FF0000"/>
                </a:solidFill>
                <a:latin typeface="Franklin Gothic Medium" pitchFamily="34" charset="0"/>
              </a:rPr>
              <a:t>компоненты игр </a:t>
            </a:r>
            <a:r>
              <a:rPr lang="ru-RU" sz="1200" b="0" dirty="0">
                <a:solidFill>
                  <a:srgbClr val="0000FF"/>
                </a:solidFill>
                <a:latin typeface="Franklin Gothic Medium" pitchFamily="34" charset="0"/>
              </a:rPr>
              <a:t>и/или </a:t>
            </a:r>
            <a:r>
              <a:rPr lang="ru-RU" sz="1200" dirty="0">
                <a:solidFill>
                  <a:srgbClr val="FF0000"/>
                </a:solidFill>
                <a:latin typeface="Franklin Gothic Medium" pitchFamily="34" charset="0"/>
              </a:rPr>
              <a:t>технологии</a:t>
            </a:r>
            <a:r>
              <a:rPr lang="ru-RU" sz="1200" dirty="0">
                <a:solidFill>
                  <a:srgbClr val="0000FF"/>
                </a:solidFill>
                <a:latin typeface="Franklin Gothic Medium" pitchFamily="34" charset="0"/>
              </a:rPr>
              <a:t> </a:t>
            </a:r>
            <a:r>
              <a:rPr lang="ru-RU" sz="1200" b="0" dirty="0">
                <a:solidFill>
                  <a:srgbClr val="0000FF"/>
                </a:solidFill>
                <a:latin typeface="Franklin Gothic Medium" pitchFamily="34" charset="0"/>
              </a:rPr>
              <a:t>их дизайна используются для </a:t>
            </a:r>
            <a:r>
              <a:rPr lang="ru-RU" sz="1200" dirty="0">
                <a:solidFill>
                  <a:srgbClr val="FF0000"/>
                </a:solidFill>
                <a:latin typeface="Franklin Gothic Medium" pitchFamily="34" charset="0"/>
              </a:rPr>
              <a:t>изменения поведения </a:t>
            </a:r>
            <a:r>
              <a:rPr lang="ru-RU" sz="1200" b="0" dirty="0">
                <a:solidFill>
                  <a:srgbClr val="0000FF"/>
                </a:solidFill>
                <a:latin typeface="Franklin Gothic Medium" pitchFamily="34" charset="0"/>
              </a:rPr>
              <a:t>людей в </a:t>
            </a:r>
            <a:r>
              <a:rPr lang="ru-RU" sz="1200" dirty="0">
                <a:solidFill>
                  <a:srgbClr val="FF0000"/>
                </a:solidFill>
                <a:latin typeface="Franklin Gothic Medium" pitchFamily="34" charset="0"/>
              </a:rPr>
              <a:t>неигровых</a:t>
            </a:r>
            <a:r>
              <a:rPr lang="ru-RU" sz="1200" b="0" dirty="0">
                <a:solidFill>
                  <a:srgbClr val="0000FF"/>
                </a:solidFill>
                <a:latin typeface="Franklin Gothic Medium" pitchFamily="34" charset="0"/>
              </a:rPr>
              <a:t> контекстах. При этом особую роль играет </a:t>
            </a:r>
            <a:r>
              <a:rPr lang="ru-RU" sz="1200" dirty="0">
                <a:solidFill>
                  <a:srgbClr val="FF0000"/>
                </a:solidFill>
                <a:latin typeface="Franklin Gothic Medium" pitchFamily="34" charset="0"/>
              </a:rPr>
              <a:t>удовольствие</a:t>
            </a:r>
            <a:r>
              <a:rPr lang="ru-RU" sz="1200" b="0" dirty="0">
                <a:solidFill>
                  <a:srgbClr val="0000FF"/>
                </a:solidFill>
                <a:latin typeface="Franklin Gothic Medium" pitchFamily="34" charset="0"/>
              </a:rPr>
              <a:t> </a:t>
            </a:r>
          </a:p>
          <a:p>
            <a:pPr algn="ctr">
              <a:buFont typeface="Arial" pitchFamily="34" charset="0"/>
              <a:buChar char="•"/>
              <a:defRPr/>
            </a:pPr>
            <a:endParaRPr lang="ru-RU" sz="1400" b="0" dirty="0">
              <a:solidFill>
                <a:srgbClr val="FF0000"/>
              </a:solidFill>
              <a:latin typeface="Franklin Gothic Medium" pitchFamily="34" charset="0"/>
            </a:endParaRPr>
          </a:p>
          <a:p>
            <a:pPr>
              <a:defRPr/>
            </a:pPr>
            <a:endParaRPr lang="ru-RU" sz="1100" b="0" dirty="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8195" name="Rectangle 7"/>
          <p:cNvSpPr txBox="1">
            <a:spLocks noChangeArrowheads="1"/>
          </p:cNvSpPr>
          <p:nvPr/>
        </p:nvSpPr>
        <p:spPr bwMode="auto">
          <a:xfrm>
            <a:off x="250825" y="260350"/>
            <a:ext cx="8353425" cy="720725"/>
          </a:xfrm>
          <a:prstGeom prst="rect">
            <a:avLst/>
          </a:prstGeom>
          <a:noFill/>
          <a:ln w="9525">
            <a:noFill/>
            <a:miter lim="800000"/>
            <a:headEnd/>
            <a:tailEnd/>
          </a:ln>
        </p:spPr>
        <p:txBody>
          <a:bodyPr lIns="0" tIns="0" rIns="0" bIns="0"/>
          <a:lstStyle/>
          <a:p>
            <a:pPr algn="ctr"/>
            <a:r>
              <a:rPr lang="ru-RU" sz="2400">
                <a:solidFill>
                  <a:srgbClr val="CC0000"/>
                </a:solidFill>
                <a:latin typeface="Franklin Gothic Demi" pitchFamily="34" charset="0"/>
              </a:rPr>
              <a:t>Что </a:t>
            </a:r>
            <a:r>
              <a:rPr lang="ru-RU" sz="2400">
                <a:solidFill>
                  <a:srgbClr val="0000FF"/>
                </a:solidFill>
                <a:latin typeface="Franklin Gothic Demi" pitchFamily="34" charset="0"/>
              </a:rPr>
              <a:t>НЕ</a:t>
            </a:r>
            <a:r>
              <a:rPr lang="ru-RU" sz="2400">
                <a:solidFill>
                  <a:srgbClr val="CC0000"/>
                </a:solidFill>
                <a:latin typeface="Franklin Gothic Demi" pitchFamily="34" charset="0"/>
              </a:rPr>
              <a:t> есть «геймификация» </a:t>
            </a:r>
            <a:r>
              <a:rPr lang="en-US" sz="2400">
                <a:solidFill>
                  <a:srgbClr val="CC0000"/>
                </a:solidFill>
                <a:latin typeface="Franklin Gothic Demi" pitchFamily="34" charset="0"/>
              </a:rPr>
              <a:t>?</a:t>
            </a:r>
            <a:r>
              <a:rPr lang="ru-RU" sz="2400">
                <a:solidFill>
                  <a:srgbClr val="CC0000"/>
                </a:solidFill>
                <a:latin typeface="Franklin Gothic Demi" pitchFamily="34" charset="0"/>
              </a:rPr>
              <a:t> </a:t>
            </a:r>
            <a:endParaRPr lang="de-DE" sz="2400" b="0">
              <a:solidFill>
                <a:schemeClr val="tx2"/>
              </a:solidFill>
            </a:endParaRPr>
          </a:p>
        </p:txBody>
      </p:sp>
      <p:sp>
        <p:nvSpPr>
          <p:cNvPr id="8196" name="Rectangle 6"/>
          <p:cNvSpPr>
            <a:spLocks noChangeArrowheads="1"/>
          </p:cNvSpPr>
          <p:nvPr/>
        </p:nvSpPr>
        <p:spPr bwMode="auto">
          <a:xfrm>
            <a:off x="323850" y="908050"/>
            <a:ext cx="8280400" cy="5400675"/>
          </a:xfrm>
          <a:prstGeom prst="rect">
            <a:avLst/>
          </a:prstGeom>
          <a:noFill/>
          <a:ln w="9525">
            <a:noFill/>
            <a:miter lim="800000"/>
            <a:headEnd/>
            <a:tailEnd/>
          </a:ln>
        </p:spPr>
        <p:txBody>
          <a:bodyPr/>
          <a:lstStyle/>
          <a:p>
            <a:pPr marL="342900" indent="-342900">
              <a:lnSpc>
                <a:spcPct val="90000"/>
              </a:lnSpc>
              <a:spcBef>
                <a:spcPct val="20000"/>
              </a:spcBef>
              <a:buClr>
                <a:srgbClr val="D60093"/>
              </a:buClr>
              <a:buSzPct val="65000"/>
              <a:buFont typeface="Monotype Sorts"/>
              <a:buNone/>
            </a:pPr>
            <a:endParaRPr lang="ru-RU" sz="2400" b="0" i="1">
              <a:solidFill>
                <a:srgbClr val="6600FF"/>
              </a:solidFill>
              <a:latin typeface="Franklin Gothic Medium" pitchFamily="34" charset="0"/>
            </a:endParaRPr>
          </a:p>
        </p:txBody>
      </p:sp>
      <p:sp>
        <p:nvSpPr>
          <p:cNvPr id="8197" name="Rectangle 7"/>
          <p:cNvSpPr txBox="1">
            <a:spLocks noChangeArrowheads="1"/>
          </p:cNvSpPr>
          <p:nvPr/>
        </p:nvSpPr>
        <p:spPr bwMode="auto">
          <a:xfrm rot="-172476">
            <a:off x="584200" y="890588"/>
            <a:ext cx="5167313" cy="4783137"/>
          </a:xfrm>
          <a:prstGeom prst="rect">
            <a:avLst/>
          </a:prstGeom>
          <a:solidFill>
            <a:srgbClr val="0000FF">
              <a:alpha val="5882"/>
            </a:srgbClr>
          </a:solidFill>
          <a:ln w="9525">
            <a:noFill/>
            <a:miter lim="800000"/>
            <a:headEnd/>
            <a:tailEnd/>
          </a:ln>
        </p:spPr>
        <p:txBody>
          <a:bodyPr lIns="0" tIns="0" rIns="0" bIns="0"/>
          <a:lstStyle/>
          <a:p>
            <a:pPr>
              <a:buFont typeface="Arial" charset="0"/>
              <a:buChar char="•"/>
            </a:pPr>
            <a:r>
              <a:rPr lang="ru-RU" sz="2000" b="0">
                <a:solidFill>
                  <a:srgbClr val="FF0000"/>
                </a:solidFill>
                <a:latin typeface="Franklin Gothic Medium" pitchFamily="34" charset="0"/>
              </a:rPr>
              <a:t>Игра (а что ЕСТЬ игра? Глубокий философский вопрос).  </a:t>
            </a:r>
          </a:p>
          <a:p>
            <a:pPr>
              <a:buFont typeface="Arial" charset="0"/>
              <a:buChar char="•"/>
            </a:pPr>
            <a:r>
              <a:rPr lang="ru-RU" sz="2000" b="0">
                <a:solidFill>
                  <a:srgbClr val="0000FF"/>
                </a:solidFill>
                <a:latin typeface="Franklin Gothic Medium" pitchFamily="34" charset="0"/>
              </a:rPr>
              <a:t>Превращение всего в игру</a:t>
            </a:r>
          </a:p>
          <a:p>
            <a:pPr>
              <a:buFont typeface="Arial" charset="0"/>
              <a:buChar char="•"/>
            </a:pPr>
            <a:r>
              <a:rPr lang="ru-RU" sz="2000" b="0">
                <a:solidFill>
                  <a:srgbClr val="FF0000"/>
                </a:solidFill>
                <a:latin typeface="Franklin Gothic Medium" pitchFamily="34" charset="0"/>
              </a:rPr>
              <a:t>Игры на рабочем месте (я постоянно «гоняю» Косынку, но это НЕ геймификация!)</a:t>
            </a:r>
          </a:p>
          <a:p>
            <a:pPr>
              <a:buFont typeface="Arial" charset="0"/>
              <a:buChar char="•"/>
            </a:pPr>
            <a:r>
              <a:rPr lang="ru-RU" sz="2000" b="0">
                <a:solidFill>
                  <a:srgbClr val="0000FF"/>
                </a:solidFill>
                <a:latin typeface="Franklin Gothic Medium" pitchFamily="34" charset="0"/>
              </a:rPr>
              <a:t>Игровые симуляторы (хотя некоторые игры можно отнести к «Серьёзным играм», включающим тренажёры)</a:t>
            </a:r>
          </a:p>
          <a:p>
            <a:pPr>
              <a:buFont typeface="Arial" charset="0"/>
              <a:buChar char="•"/>
            </a:pPr>
            <a:r>
              <a:rPr lang="ru-RU" sz="2000" b="0">
                <a:solidFill>
                  <a:srgbClr val="FF0000"/>
                </a:solidFill>
                <a:latin typeface="Franklin Gothic Medium" pitchFamily="34" charset="0"/>
              </a:rPr>
              <a:t>Очки, «доски почёта», уровни и бэджи</a:t>
            </a:r>
          </a:p>
          <a:p>
            <a:pPr>
              <a:buFont typeface="Arial" charset="0"/>
              <a:buChar char="•"/>
            </a:pPr>
            <a:r>
              <a:rPr lang="ru-RU" sz="2000" b="0">
                <a:solidFill>
                  <a:srgbClr val="0000FF"/>
                </a:solidFill>
                <a:latin typeface="Franklin Gothic Medium" pitchFamily="34" charset="0"/>
              </a:rPr>
              <a:t>Просто инструменты маркетинга</a:t>
            </a:r>
          </a:p>
          <a:p>
            <a:pPr>
              <a:buFont typeface="Arial" charset="0"/>
              <a:buChar char="•"/>
            </a:pPr>
            <a:r>
              <a:rPr lang="ru-RU" sz="2000" b="0">
                <a:solidFill>
                  <a:srgbClr val="FF0000"/>
                </a:solidFill>
                <a:latin typeface="Franklin Gothic Medium" pitchFamily="34" charset="0"/>
              </a:rPr>
              <a:t>«Теория игр» (набор алгоритмов и форму для анализа и/или принятия стратегических решений в ситуации олигополии, а также анализа поведения)</a:t>
            </a:r>
          </a:p>
        </p:txBody>
      </p:sp>
      <p:pic>
        <p:nvPicPr>
          <p:cNvPr id="8198" name="Рисунок 14" descr="http://leetor.ru/images/4/5/scr_524_3.jpg"/>
          <p:cNvPicPr>
            <a:picLocks noChangeAspect="1" noChangeArrowheads="1"/>
          </p:cNvPicPr>
          <p:nvPr/>
        </p:nvPicPr>
        <p:blipFill>
          <a:blip r:embed="rId3" cstate="print"/>
          <a:srcRect/>
          <a:stretch>
            <a:fillRect/>
          </a:stretch>
        </p:blipFill>
        <p:spPr bwMode="auto">
          <a:xfrm rot="360242">
            <a:off x="6156325" y="692150"/>
            <a:ext cx="2808288" cy="2160588"/>
          </a:xfrm>
          <a:prstGeom prst="rect">
            <a:avLst/>
          </a:prstGeom>
          <a:noFill/>
          <a:ln w="9525">
            <a:noFill/>
            <a:miter lim="800000"/>
            <a:headEnd/>
            <a:tailEnd/>
          </a:ln>
        </p:spPr>
      </p:pic>
      <p:pic>
        <p:nvPicPr>
          <p:cNvPr id="8199" name="Рисунок 15" descr="http://monopoly-game.ru/img/monopoly/monopoly-classic/monopoly-classic-2.jpg"/>
          <p:cNvPicPr>
            <a:picLocks noChangeAspect="1" noChangeArrowheads="1"/>
          </p:cNvPicPr>
          <p:nvPr/>
        </p:nvPicPr>
        <p:blipFill>
          <a:blip r:embed="rId4" cstate="print"/>
          <a:srcRect/>
          <a:stretch>
            <a:fillRect/>
          </a:stretch>
        </p:blipFill>
        <p:spPr bwMode="auto">
          <a:xfrm>
            <a:off x="468313" y="5418138"/>
            <a:ext cx="2016125" cy="1439862"/>
          </a:xfrm>
          <a:prstGeom prst="rect">
            <a:avLst/>
          </a:prstGeom>
          <a:noFill/>
          <a:ln w="9525">
            <a:noFill/>
            <a:miter lim="800000"/>
            <a:headEnd/>
            <a:tailEnd/>
          </a:ln>
        </p:spPr>
      </p:pic>
      <p:pic>
        <p:nvPicPr>
          <p:cNvPr id="8200" name="Рисунок 16" descr="http://zagadky.com/uploads/images/00/00/01/2015/02/01/1c2467.jpg"/>
          <p:cNvPicPr>
            <a:picLocks noChangeAspect="1" noChangeArrowheads="1"/>
          </p:cNvPicPr>
          <p:nvPr/>
        </p:nvPicPr>
        <p:blipFill>
          <a:blip r:embed="rId5" cstate="print"/>
          <a:srcRect/>
          <a:stretch>
            <a:fillRect/>
          </a:stretch>
        </p:blipFill>
        <p:spPr bwMode="auto">
          <a:xfrm>
            <a:off x="3132138" y="5157788"/>
            <a:ext cx="2686050" cy="1508125"/>
          </a:xfrm>
          <a:prstGeom prst="rect">
            <a:avLst/>
          </a:prstGeom>
          <a:noFill/>
          <a:ln w="9525">
            <a:noFill/>
            <a:miter lim="800000"/>
            <a:headEnd/>
            <a:tailEnd/>
          </a:ln>
        </p:spPr>
      </p:pic>
      <p:pic>
        <p:nvPicPr>
          <p:cNvPr id="8201" name="Рисунок 17" descr="http://www.10bestdesign.com/awards-badges/best-web-design-badge.png"/>
          <p:cNvPicPr>
            <a:picLocks noChangeAspect="1" noChangeArrowheads="1"/>
          </p:cNvPicPr>
          <p:nvPr/>
        </p:nvPicPr>
        <p:blipFill>
          <a:blip r:embed="rId6" cstate="print"/>
          <a:srcRect/>
          <a:stretch>
            <a:fillRect/>
          </a:stretch>
        </p:blipFill>
        <p:spPr bwMode="auto">
          <a:xfrm rot="386965">
            <a:off x="6492875" y="2922588"/>
            <a:ext cx="1362075" cy="2230437"/>
          </a:xfrm>
          <a:prstGeom prst="rect">
            <a:avLst/>
          </a:prstGeom>
          <a:noFill/>
          <a:ln w="9525">
            <a:noFill/>
            <a:miter lim="800000"/>
            <a:headEnd/>
            <a:tailEnd/>
          </a:ln>
        </p:spPr>
      </p:pic>
      <p:pic>
        <p:nvPicPr>
          <p:cNvPr id="8202" name="Рисунок 18" descr="https://19.img.avito.st/1280x960/692345719.jpg"/>
          <p:cNvPicPr>
            <a:picLocks noChangeAspect="1" noChangeArrowheads="1"/>
          </p:cNvPicPr>
          <p:nvPr/>
        </p:nvPicPr>
        <p:blipFill>
          <a:blip r:embed="rId7" cstate="print"/>
          <a:srcRect/>
          <a:stretch>
            <a:fillRect/>
          </a:stretch>
        </p:blipFill>
        <p:spPr bwMode="auto">
          <a:xfrm>
            <a:off x="6084888" y="5013325"/>
            <a:ext cx="2511425" cy="162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9219" name="Rectangle 7"/>
          <p:cNvSpPr txBox="1">
            <a:spLocks noChangeArrowheads="1"/>
          </p:cNvSpPr>
          <p:nvPr/>
        </p:nvSpPr>
        <p:spPr bwMode="auto">
          <a:xfrm>
            <a:off x="250825" y="260350"/>
            <a:ext cx="8353425" cy="720725"/>
          </a:xfrm>
          <a:prstGeom prst="rect">
            <a:avLst/>
          </a:prstGeom>
          <a:noFill/>
          <a:ln w="9525">
            <a:noFill/>
            <a:miter lim="800000"/>
            <a:headEnd/>
            <a:tailEnd/>
          </a:ln>
        </p:spPr>
        <p:txBody>
          <a:bodyPr lIns="0" tIns="0" rIns="0" bIns="0"/>
          <a:lstStyle/>
          <a:p>
            <a:pPr algn="ctr"/>
            <a:r>
              <a:rPr lang="ru-RU" sz="2400">
                <a:solidFill>
                  <a:srgbClr val="CC0000"/>
                </a:solidFill>
                <a:latin typeface="Franklin Gothic Demi" pitchFamily="34" charset="0"/>
              </a:rPr>
              <a:t>Зачем нам геймификация?</a:t>
            </a:r>
            <a:endParaRPr lang="de-DE" sz="2400" b="0">
              <a:solidFill>
                <a:schemeClr val="tx2"/>
              </a:solidFill>
            </a:endParaRPr>
          </a:p>
        </p:txBody>
      </p:sp>
      <p:sp>
        <p:nvSpPr>
          <p:cNvPr id="9220" name="Rectangle 6"/>
          <p:cNvSpPr>
            <a:spLocks noChangeArrowheads="1"/>
          </p:cNvSpPr>
          <p:nvPr/>
        </p:nvSpPr>
        <p:spPr bwMode="auto">
          <a:xfrm rot="-343137">
            <a:off x="323850" y="908050"/>
            <a:ext cx="8280400" cy="5400675"/>
          </a:xfrm>
          <a:prstGeom prst="rect">
            <a:avLst/>
          </a:prstGeom>
          <a:noFill/>
          <a:ln w="9525">
            <a:noFill/>
            <a:miter lim="800000"/>
            <a:headEnd/>
            <a:tailEnd/>
          </a:ln>
        </p:spPr>
        <p:txBody>
          <a:bodyPr/>
          <a:lstStyle/>
          <a:p>
            <a:pPr marL="342900" indent="-342900">
              <a:lnSpc>
                <a:spcPct val="90000"/>
              </a:lnSpc>
              <a:spcBef>
                <a:spcPct val="20000"/>
              </a:spcBef>
              <a:buClr>
                <a:srgbClr val="D60093"/>
              </a:buClr>
              <a:buSzPct val="65000"/>
              <a:buFont typeface="Monotype Sorts"/>
              <a:buNone/>
            </a:pPr>
            <a:endParaRPr lang="ru-RU" sz="2400" b="0" i="1">
              <a:solidFill>
                <a:srgbClr val="6600FF"/>
              </a:solidFill>
              <a:latin typeface="Franklin Gothic Medium" pitchFamily="34" charset="0"/>
            </a:endParaRPr>
          </a:p>
        </p:txBody>
      </p:sp>
      <p:graphicFrame>
        <p:nvGraphicFramePr>
          <p:cNvPr id="10" name="Схема 9"/>
          <p:cNvGraphicFramePr/>
          <p:nvPr/>
        </p:nvGraphicFramePr>
        <p:xfrm>
          <a:off x="179513" y="620688"/>
          <a:ext cx="3672407" cy="354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Схема 11"/>
          <p:cNvGraphicFramePr/>
          <p:nvPr/>
        </p:nvGraphicFramePr>
        <p:xfrm>
          <a:off x="2987824" y="1484784"/>
          <a:ext cx="6156176" cy="49696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223" name="Рисунок 12"/>
          <p:cNvPicPr>
            <a:picLocks noChangeAspect="1" noChangeArrowheads="1"/>
          </p:cNvPicPr>
          <p:nvPr/>
        </p:nvPicPr>
        <p:blipFill>
          <a:blip r:embed="rId13" cstate="print"/>
          <a:srcRect/>
          <a:stretch>
            <a:fillRect/>
          </a:stretch>
        </p:blipFill>
        <p:spPr bwMode="auto">
          <a:xfrm>
            <a:off x="323850" y="3933825"/>
            <a:ext cx="3271838" cy="2682875"/>
          </a:xfrm>
          <a:prstGeom prst="rect">
            <a:avLst/>
          </a:prstGeom>
          <a:noFill/>
          <a:ln w="9525">
            <a:noFill/>
            <a:miter lim="800000"/>
            <a:headEnd/>
            <a:tailEnd/>
          </a:ln>
        </p:spPr>
      </p:pic>
      <p:sp>
        <p:nvSpPr>
          <p:cNvPr id="14" name="Прямоугольник 13"/>
          <p:cNvSpPr/>
          <p:nvPr/>
        </p:nvSpPr>
        <p:spPr>
          <a:xfrm>
            <a:off x="539750" y="4149725"/>
            <a:ext cx="172878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0" dirty="0">
                <a:solidFill>
                  <a:srgbClr val="6600FF"/>
                </a:solidFill>
                <a:latin typeface="Franklin Gothic Medium" pitchFamily="34" charset="0"/>
              </a:rPr>
              <a:t>Где применяют?</a:t>
            </a:r>
          </a:p>
        </p:txBody>
      </p:sp>
      <p:sp>
        <p:nvSpPr>
          <p:cNvPr id="15" name="Стрелка влево 14"/>
          <p:cNvSpPr/>
          <p:nvPr/>
        </p:nvSpPr>
        <p:spPr>
          <a:xfrm rot="20316393">
            <a:off x="3524250" y="855663"/>
            <a:ext cx="1366838" cy="431800"/>
          </a:xfrm>
          <a:prstGeom prst="leftArrow">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0243" name="Rectangle 7"/>
          <p:cNvSpPr txBox="1">
            <a:spLocks noChangeArrowheads="1"/>
          </p:cNvSpPr>
          <p:nvPr/>
        </p:nvSpPr>
        <p:spPr bwMode="auto">
          <a:xfrm>
            <a:off x="250825" y="260350"/>
            <a:ext cx="8353425" cy="720725"/>
          </a:xfrm>
          <a:prstGeom prst="rect">
            <a:avLst/>
          </a:prstGeom>
          <a:noFill/>
          <a:ln w="9525">
            <a:noFill/>
            <a:miter lim="800000"/>
            <a:headEnd/>
            <a:tailEnd/>
          </a:ln>
        </p:spPr>
        <p:txBody>
          <a:bodyPr lIns="0" tIns="0" rIns="0" bIns="0"/>
          <a:lstStyle/>
          <a:p>
            <a:pPr algn="ctr"/>
            <a:r>
              <a:rPr lang="ru-RU" sz="2400">
                <a:solidFill>
                  <a:srgbClr val="CC0000"/>
                </a:solidFill>
                <a:latin typeface="Franklin Gothic Demi" pitchFamily="34" charset="0"/>
              </a:rPr>
              <a:t>Трудности перевода</a:t>
            </a:r>
            <a:endParaRPr lang="de-DE" sz="2400" b="0">
              <a:solidFill>
                <a:schemeClr val="tx2"/>
              </a:solidFill>
            </a:endParaRPr>
          </a:p>
        </p:txBody>
      </p:sp>
      <p:sp>
        <p:nvSpPr>
          <p:cNvPr id="10244" name="Rectangle 6"/>
          <p:cNvSpPr>
            <a:spLocks noChangeArrowheads="1"/>
          </p:cNvSpPr>
          <p:nvPr/>
        </p:nvSpPr>
        <p:spPr bwMode="auto">
          <a:xfrm rot="-343137">
            <a:off x="323850" y="908050"/>
            <a:ext cx="8280400" cy="5400675"/>
          </a:xfrm>
          <a:prstGeom prst="rect">
            <a:avLst/>
          </a:prstGeom>
          <a:noFill/>
          <a:ln w="9525">
            <a:noFill/>
            <a:miter lim="800000"/>
            <a:headEnd/>
            <a:tailEnd/>
          </a:ln>
        </p:spPr>
        <p:txBody>
          <a:bodyPr/>
          <a:lstStyle/>
          <a:p>
            <a:pPr marL="342900" indent="-342900">
              <a:lnSpc>
                <a:spcPct val="90000"/>
              </a:lnSpc>
              <a:spcBef>
                <a:spcPct val="20000"/>
              </a:spcBef>
              <a:buClr>
                <a:srgbClr val="D60093"/>
              </a:buClr>
              <a:buSzPct val="65000"/>
              <a:buFont typeface="Monotype Sorts"/>
              <a:buNone/>
            </a:pPr>
            <a:endParaRPr lang="ru-RU" sz="2400" b="0" i="1">
              <a:solidFill>
                <a:srgbClr val="6600FF"/>
              </a:solidFill>
              <a:latin typeface="Franklin Gothic Medium" pitchFamily="34" charset="0"/>
            </a:endParaRPr>
          </a:p>
        </p:txBody>
      </p:sp>
      <p:sp>
        <p:nvSpPr>
          <p:cNvPr id="10245" name="TextBox 11"/>
          <p:cNvSpPr txBox="1">
            <a:spLocks noChangeArrowheads="1"/>
          </p:cNvSpPr>
          <p:nvPr/>
        </p:nvSpPr>
        <p:spPr bwMode="auto">
          <a:xfrm>
            <a:off x="539750" y="692150"/>
            <a:ext cx="2592388" cy="366713"/>
          </a:xfrm>
          <a:prstGeom prst="rect">
            <a:avLst/>
          </a:prstGeom>
          <a:noFill/>
          <a:ln w="9525">
            <a:noFill/>
            <a:miter lim="800000"/>
            <a:headEnd/>
            <a:tailEnd/>
          </a:ln>
        </p:spPr>
        <p:txBody>
          <a:bodyPr>
            <a:spAutoFit/>
          </a:bodyPr>
          <a:lstStyle/>
          <a:p>
            <a:r>
              <a:rPr lang="ru-RU">
                <a:solidFill>
                  <a:srgbClr val="C00000"/>
                </a:solidFill>
                <a:latin typeface="Franklin Gothic Medium" pitchFamily="34" charset="0"/>
              </a:rPr>
              <a:t>Игра как </a:t>
            </a:r>
            <a:r>
              <a:rPr lang="en-US">
                <a:solidFill>
                  <a:srgbClr val="C00000"/>
                </a:solidFill>
                <a:latin typeface="Franklin Gothic Medium" pitchFamily="34" charset="0"/>
              </a:rPr>
              <a:t>“game</a:t>
            </a:r>
            <a:r>
              <a:rPr lang="en-US" b="0">
                <a:solidFill>
                  <a:srgbClr val="C00000"/>
                </a:solidFill>
                <a:latin typeface="Franklin Gothic Medium" pitchFamily="34" charset="0"/>
              </a:rPr>
              <a:t>”</a:t>
            </a:r>
            <a:endParaRPr lang="ru-RU" b="0">
              <a:solidFill>
                <a:srgbClr val="C00000"/>
              </a:solidFill>
              <a:latin typeface="Franklin Gothic Medium" pitchFamily="34" charset="0"/>
            </a:endParaRPr>
          </a:p>
        </p:txBody>
      </p:sp>
      <p:graphicFrame>
        <p:nvGraphicFramePr>
          <p:cNvPr id="25" name="Схема 24"/>
          <p:cNvGraphicFramePr/>
          <p:nvPr/>
        </p:nvGraphicFramePr>
        <p:xfrm>
          <a:off x="179512" y="1124744"/>
          <a:ext cx="3600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2" name="AutoShape 2"/>
          <p:cNvSpPr>
            <a:spLocks noChangeArrowheads="1"/>
          </p:cNvSpPr>
          <p:nvPr/>
        </p:nvSpPr>
        <p:spPr bwMode="auto">
          <a:xfrm>
            <a:off x="2124075" y="4581525"/>
            <a:ext cx="847725" cy="638175"/>
          </a:xfrm>
          <a:prstGeom prst="flowChartConnector">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spcAft>
                <a:spcPts val="1000"/>
              </a:spcAft>
              <a:defRPr/>
            </a:pPr>
            <a:r>
              <a:rPr lang="ru-RU" sz="1400" dirty="0">
                <a:solidFill>
                  <a:srgbClr val="FFFFFF"/>
                </a:solidFill>
                <a:latin typeface="Franklin Gothic Medium" pitchFamily="34" charset="0"/>
              </a:rPr>
              <a:t>Цель</a:t>
            </a:r>
            <a:endParaRPr lang="ru-RU" b="0" dirty="0">
              <a:latin typeface="Arial" pitchFamily="34" charset="0"/>
            </a:endParaRPr>
          </a:p>
        </p:txBody>
      </p:sp>
      <p:sp>
        <p:nvSpPr>
          <p:cNvPr id="26" name="Стрелка вниз 25"/>
          <p:cNvSpPr/>
          <p:nvPr/>
        </p:nvSpPr>
        <p:spPr>
          <a:xfrm>
            <a:off x="2195513" y="4292600"/>
            <a:ext cx="576262"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a:p>
        </p:txBody>
      </p:sp>
      <p:sp>
        <p:nvSpPr>
          <p:cNvPr id="10249" name="TextBox 26"/>
          <p:cNvSpPr txBox="1">
            <a:spLocks noChangeArrowheads="1"/>
          </p:cNvSpPr>
          <p:nvPr/>
        </p:nvSpPr>
        <p:spPr bwMode="auto">
          <a:xfrm>
            <a:off x="6156325" y="692150"/>
            <a:ext cx="1944688" cy="366713"/>
          </a:xfrm>
          <a:prstGeom prst="rect">
            <a:avLst/>
          </a:prstGeom>
          <a:noFill/>
          <a:ln w="9525">
            <a:noFill/>
            <a:miter lim="800000"/>
            <a:headEnd/>
            <a:tailEnd/>
          </a:ln>
        </p:spPr>
        <p:txBody>
          <a:bodyPr>
            <a:spAutoFit/>
          </a:bodyPr>
          <a:lstStyle/>
          <a:p>
            <a:pPr algn="r"/>
            <a:r>
              <a:rPr lang="ru-RU">
                <a:solidFill>
                  <a:srgbClr val="C00000"/>
                </a:solidFill>
                <a:latin typeface="Franklin Gothic Medium" pitchFamily="34" charset="0"/>
              </a:rPr>
              <a:t>Игра как </a:t>
            </a:r>
            <a:r>
              <a:rPr lang="en-US">
                <a:solidFill>
                  <a:srgbClr val="C00000"/>
                </a:solidFill>
                <a:latin typeface="Franklin Gothic Medium" pitchFamily="34" charset="0"/>
              </a:rPr>
              <a:t>“play”</a:t>
            </a:r>
            <a:endParaRPr lang="ru-RU">
              <a:solidFill>
                <a:srgbClr val="C00000"/>
              </a:solidFill>
              <a:latin typeface="Franklin Gothic Medium" pitchFamily="34" charset="0"/>
            </a:endParaRPr>
          </a:p>
        </p:txBody>
      </p:sp>
      <p:graphicFrame>
        <p:nvGraphicFramePr>
          <p:cNvPr id="29" name="Схема 28"/>
          <p:cNvGraphicFramePr/>
          <p:nvPr/>
        </p:nvGraphicFramePr>
        <p:xfrm>
          <a:off x="4067944" y="1124744"/>
          <a:ext cx="4572000" cy="39703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251" name="TextBox 29"/>
          <p:cNvSpPr txBox="1">
            <a:spLocks noChangeArrowheads="1"/>
          </p:cNvSpPr>
          <p:nvPr/>
        </p:nvSpPr>
        <p:spPr bwMode="auto">
          <a:xfrm rot="-550914">
            <a:off x="179388" y="5300663"/>
            <a:ext cx="8353425" cy="739775"/>
          </a:xfrm>
          <a:prstGeom prst="rect">
            <a:avLst/>
          </a:prstGeom>
          <a:noFill/>
          <a:ln w="9525">
            <a:noFill/>
            <a:miter lim="800000"/>
            <a:headEnd/>
            <a:tailEnd/>
          </a:ln>
        </p:spPr>
        <p:txBody>
          <a:bodyPr>
            <a:spAutoFit/>
          </a:bodyPr>
          <a:lstStyle/>
          <a:p>
            <a:r>
              <a:rPr lang="ru-RU" sz="1400" b="0">
                <a:solidFill>
                  <a:srgbClr val="FF0000"/>
                </a:solidFill>
                <a:latin typeface="Franklin Gothic Medium" pitchFamily="34" charset="0"/>
              </a:rPr>
              <a:t>Задача геймификации – поместить «игроков»  ВНУТРЬ МАГИЧЕСКОГО круга по Дж. Хейзинге, там, где действуют правила игры. Для этого нужно, чтобы игра была для них важна, иначе они не будут мотивированы играть, а заставить их нельзя (добровольность!). </a:t>
            </a:r>
          </a:p>
        </p:txBody>
      </p:sp>
      <p:pic>
        <p:nvPicPr>
          <p:cNvPr id="10252" name="Рисунок 30" descr="http://pikalova-ms.narod.ru/skaner/Scan0006_3.jpg"/>
          <p:cNvPicPr>
            <a:picLocks noChangeAspect="1" noChangeArrowheads="1"/>
          </p:cNvPicPr>
          <p:nvPr/>
        </p:nvPicPr>
        <p:blipFill>
          <a:blip r:embed="rId13" cstate="print"/>
          <a:srcRect/>
          <a:stretch>
            <a:fillRect/>
          </a:stretch>
        </p:blipFill>
        <p:spPr bwMode="auto">
          <a:xfrm>
            <a:off x="7092950" y="5373688"/>
            <a:ext cx="1800225" cy="1484312"/>
          </a:xfrm>
          <a:prstGeom prst="rect">
            <a:avLst/>
          </a:prstGeom>
          <a:noFill/>
          <a:ln w="9525">
            <a:noFill/>
            <a:miter lim="800000"/>
            <a:headEnd/>
            <a:tailEnd/>
          </a:ln>
        </p:spPr>
      </p:pic>
      <p:sp>
        <p:nvSpPr>
          <p:cNvPr id="10253" name="TextBox 31"/>
          <p:cNvSpPr txBox="1">
            <a:spLocks noChangeArrowheads="1"/>
          </p:cNvSpPr>
          <p:nvPr/>
        </p:nvSpPr>
        <p:spPr bwMode="auto">
          <a:xfrm rot="-550914">
            <a:off x="184150" y="5314950"/>
            <a:ext cx="8353425" cy="738188"/>
          </a:xfrm>
          <a:prstGeom prst="rect">
            <a:avLst/>
          </a:prstGeom>
          <a:noFill/>
          <a:ln w="9525">
            <a:noFill/>
            <a:miter lim="800000"/>
            <a:headEnd/>
            <a:tailEnd/>
          </a:ln>
        </p:spPr>
        <p:txBody>
          <a:bodyPr>
            <a:spAutoFit/>
          </a:bodyPr>
          <a:lstStyle/>
          <a:p>
            <a:r>
              <a:rPr lang="ru-RU" sz="1400" b="0">
                <a:solidFill>
                  <a:srgbClr val="FF0000"/>
                </a:solidFill>
                <a:latin typeface="Franklin Gothic Medium" pitchFamily="34" charset="0"/>
              </a:rPr>
              <a:t>Задача геймификации – поместить «игроков»  ВНУТРЬ МАГИЧЕСКОГО круга по Дж. Хейзинге, там, где действуют правила игры. Для этого нужно, чтобы игра была для них важна, иначе они не будут мотивированы играть, а заставить их нельзя (добровольность!). </a:t>
            </a:r>
          </a:p>
        </p:txBody>
      </p:sp>
      <p:sp>
        <p:nvSpPr>
          <p:cNvPr id="10255" name="AutoShape 15"/>
          <p:cNvSpPr>
            <a:spLocks noChangeArrowheads="1"/>
          </p:cNvSpPr>
          <p:nvPr/>
        </p:nvSpPr>
        <p:spPr bwMode="auto">
          <a:xfrm>
            <a:off x="2484438" y="620713"/>
            <a:ext cx="3887787" cy="576262"/>
          </a:xfrm>
          <a:prstGeom prst="leftRightArrow">
            <a:avLst>
              <a:gd name="adj1" fmla="val 50000"/>
              <a:gd name="adj2" fmla="val 134931"/>
            </a:avLst>
          </a:prstGeom>
          <a:solidFill>
            <a:srgbClr val="FFFF00">
              <a:alpha val="20000"/>
            </a:srgbClr>
          </a:solidFill>
          <a:ln w="9525">
            <a:solidFill>
              <a:schemeClr val="tx1"/>
            </a:solidFill>
            <a:miter lim="800000"/>
            <a:headEnd/>
            <a:tailEnd/>
          </a:ln>
          <a:effectLst/>
        </p:spPr>
        <p:txBody>
          <a:bodyPr wrap="none" anchor="ctr"/>
          <a:lstStyle/>
          <a:p>
            <a:pPr algn="ctr"/>
            <a:r>
              <a:rPr lang="ru-RU">
                <a:solidFill>
                  <a:schemeClr val="folHlink"/>
                </a:solidFill>
                <a:effectLst>
                  <a:outerShdw blurRad="38100" dist="38100" dir="2700000" algn="tl">
                    <a:srgbClr val="000000"/>
                  </a:outerShdw>
                </a:effectLst>
              </a:rPr>
              <a:t>БАЛАНС</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ижний колонтитул 2"/>
          <p:cNvSpPr>
            <a:spLocks noGrp="1"/>
          </p:cNvSpPr>
          <p:nvPr>
            <p:ph type="ftr" sz="quarter" idx="11"/>
          </p:nvPr>
        </p:nvSpPr>
        <p:spPr>
          <a:noFill/>
        </p:spPr>
        <p:txBody>
          <a:bodyPr/>
          <a:lstStyle/>
          <a:p>
            <a:r>
              <a:rPr lang="ru-RU">
                <a:latin typeface="Arial" charset="0"/>
              </a:rPr>
              <a:t>Крашенинникова Л. 2016</a:t>
            </a:r>
          </a:p>
        </p:txBody>
      </p:sp>
      <p:sp>
        <p:nvSpPr>
          <p:cNvPr id="11267" name="Rectangle 7"/>
          <p:cNvSpPr txBox="1">
            <a:spLocks noChangeArrowheads="1"/>
          </p:cNvSpPr>
          <p:nvPr/>
        </p:nvSpPr>
        <p:spPr bwMode="auto">
          <a:xfrm>
            <a:off x="395288" y="260350"/>
            <a:ext cx="8353425" cy="576263"/>
          </a:xfrm>
          <a:prstGeom prst="rect">
            <a:avLst/>
          </a:prstGeom>
          <a:noFill/>
          <a:ln w="9525">
            <a:noFill/>
            <a:miter lim="800000"/>
            <a:headEnd/>
            <a:tailEnd/>
          </a:ln>
        </p:spPr>
        <p:txBody>
          <a:bodyPr lIns="0" tIns="0" rIns="0" bIns="0"/>
          <a:lstStyle/>
          <a:p>
            <a:pPr algn="ctr"/>
            <a:r>
              <a:rPr lang="ru-RU" sz="3200">
                <a:solidFill>
                  <a:srgbClr val="CC0000"/>
                </a:solidFill>
                <a:latin typeface="Franklin Gothic Demi" pitchFamily="34" charset="0"/>
              </a:rPr>
              <a:t>Немного истории с картинками</a:t>
            </a:r>
          </a:p>
        </p:txBody>
      </p:sp>
      <p:sp>
        <p:nvSpPr>
          <p:cNvPr id="11268" name="TextBox 26"/>
          <p:cNvSpPr txBox="1">
            <a:spLocks noChangeArrowheads="1"/>
          </p:cNvSpPr>
          <p:nvPr/>
        </p:nvSpPr>
        <p:spPr bwMode="auto">
          <a:xfrm>
            <a:off x="539750" y="836613"/>
            <a:ext cx="7704138" cy="646112"/>
          </a:xfrm>
          <a:prstGeom prst="rect">
            <a:avLst/>
          </a:prstGeom>
          <a:noFill/>
          <a:ln w="9525">
            <a:noFill/>
            <a:miter lim="800000"/>
            <a:headEnd/>
            <a:tailEnd/>
          </a:ln>
        </p:spPr>
        <p:txBody>
          <a:bodyPr>
            <a:spAutoFit/>
          </a:bodyPr>
          <a:lstStyle/>
          <a:p>
            <a:r>
              <a:rPr lang="ru-RU" b="0">
                <a:solidFill>
                  <a:srgbClr val="6600FF"/>
                </a:solidFill>
                <a:latin typeface="Franklin Gothic Medium" pitchFamily="34" charset="0"/>
              </a:rPr>
              <a:t>Справка: Действие фильма «Республика ШКИД»  происходит в 1920 г., фильм снят в 1967. </a:t>
            </a:r>
          </a:p>
        </p:txBody>
      </p:sp>
      <p:sp>
        <p:nvSpPr>
          <p:cNvPr id="28" name="Прямоугольник 27"/>
          <p:cNvSpPr/>
          <p:nvPr/>
        </p:nvSpPr>
        <p:spPr>
          <a:xfrm>
            <a:off x="395288" y="1557338"/>
            <a:ext cx="7921625" cy="2376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0" dirty="0">
                <a:solidFill>
                  <a:srgbClr val="6600FF"/>
                </a:solidFill>
                <a:latin typeface="Franklin Gothic Medium" pitchFamily="34" charset="0"/>
              </a:rPr>
              <a:t>Задание: </a:t>
            </a:r>
            <a:r>
              <a:rPr lang="ru-RU" sz="2400" b="0" dirty="0">
                <a:solidFill>
                  <a:srgbClr val="0000FF"/>
                </a:solidFill>
                <a:latin typeface="Franklin Gothic Medium" pitchFamily="34" charset="0"/>
              </a:rPr>
              <a:t>Просмотрите отрывок из фильма «Республика ШКИД» и ответьте на вопросы:</a:t>
            </a:r>
          </a:p>
          <a:p>
            <a:pPr algn="ctr">
              <a:buFont typeface="Arial" pitchFamily="34" charset="0"/>
              <a:buChar char="•"/>
              <a:defRPr/>
            </a:pPr>
            <a:r>
              <a:rPr lang="ru-RU" sz="2400" b="0" dirty="0">
                <a:solidFill>
                  <a:srgbClr val="C00000"/>
                </a:solidFill>
                <a:latin typeface="Franklin Gothic Medium" pitchFamily="34" charset="0"/>
              </a:rPr>
              <a:t>К какой категории относится деятельность </a:t>
            </a:r>
            <a:r>
              <a:rPr lang="ru-RU" sz="2400" b="0" dirty="0" err="1">
                <a:solidFill>
                  <a:srgbClr val="C00000"/>
                </a:solidFill>
                <a:latin typeface="Franklin Gothic Medium" pitchFamily="34" charset="0"/>
              </a:rPr>
              <a:t>Викниксора</a:t>
            </a:r>
            <a:r>
              <a:rPr lang="ru-RU" sz="2400" b="0" dirty="0">
                <a:solidFill>
                  <a:srgbClr val="C00000"/>
                </a:solidFill>
                <a:latin typeface="Franklin Gothic Medium" pitchFamily="34" charset="0"/>
              </a:rPr>
              <a:t> со товарищи: </a:t>
            </a:r>
          </a:p>
          <a:p>
            <a:pPr algn="ctr">
              <a:buFont typeface="Arial" pitchFamily="34" charset="0"/>
              <a:buChar char="•"/>
              <a:defRPr/>
            </a:pPr>
            <a:r>
              <a:rPr lang="en-US" b="0" dirty="0">
                <a:solidFill>
                  <a:srgbClr val="0000FF"/>
                </a:solidFill>
              </a:rPr>
              <a:t>game, </a:t>
            </a:r>
            <a:endParaRPr lang="ru-RU" b="0" dirty="0">
              <a:solidFill>
                <a:srgbClr val="0000FF"/>
              </a:solidFill>
            </a:endParaRPr>
          </a:p>
          <a:p>
            <a:pPr algn="ctr">
              <a:buFont typeface="Arial" pitchFamily="34" charset="0"/>
              <a:buChar char="•"/>
              <a:defRPr/>
            </a:pPr>
            <a:r>
              <a:rPr lang="en-US" b="0" dirty="0">
                <a:solidFill>
                  <a:srgbClr val="0000FF"/>
                </a:solidFill>
              </a:rPr>
              <a:t>play </a:t>
            </a:r>
            <a:r>
              <a:rPr lang="ru-RU" b="0" dirty="0">
                <a:solidFill>
                  <a:srgbClr val="0000FF"/>
                </a:solidFill>
              </a:rPr>
              <a:t>или </a:t>
            </a:r>
          </a:p>
          <a:p>
            <a:pPr algn="ctr">
              <a:buFont typeface="Arial" pitchFamily="34" charset="0"/>
              <a:buChar char="•"/>
              <a:defRPr/>
            </a:pPr>
            <a:r>
              <a:rPr lang="ru-RU" b="0" dirty="0">
                <a:solidFill>
                  <a:srgbClr val="0000FF"/>
                </a:solidFill>
              </a:rPr>
              <a:t>Геймификации?</a:t>
            </a:r>
          </a:p>
        </p:txBody>
      </p:sp>
      <p:pic>
        <p:nvPicPr>
          <p:cNvPr id="11270" name="Picture 26" descr="http://www.kino-teatr.ru/acter/album/46220/350690.jpg"/>
          <p:cNvPicPr>
            <a:picLocks noChangeAspect="1" noChangeArrowheads="1"/>
          </p:cNvPicPr>
          <p:nvPr/>
        </p:nvPicPr>
        <p:blipFill>
          <a:blip r:embed="rId3" cstate="print"/>
          <a:srcRect/>
          <a:stretch>
            <a:fillRect/>
          </a:stretch>
        </p:blipFill>
        <p:spPr bwMode="auto">
          <a:xfrm>
            <a:off x="3419475" y="4365625"/>
            <a:ext cx="5287963" cy="2232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3158</Words>
  <Application>Microsoft Office PowerPoint</Application>
  <PresentationFormat>Экран (4:3)</PresentationFormat>
  <Paragraphs>334</Paragraphs>
  <Slides>16</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Franklin Gothic Medium</vt:lpstr>
      <vt:lpstr>Franklin Gothic Demi</vt:lpstr>
      <vt:lpstr>Monotype Sorts</vt:lpstr>
      <vt:lpstr>Оформление по умолчанию</vt:lpstr>
      <vt:lpstr>Вовлекай и обучай или игровое мышление в помощь образователям  </vt:lpstr>
      <vt:lpstr>Слайд 2</vt:lpstr>
      <vt:lpstr>Познакомимся друг с дружкой?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Knowledgeability  in landscapes of practice from curriculum to identity</dc:title>
  <dc:creator>LK</dc:creator>
  <cp:keywords>Геймификация</cp:keywords>
  <cp:lastModifiedBy>Крашенинникова</cp:lastModifiedBy>
  <cp:revision>376</cp:revision>
  <dcterms:created xsi:type="dcterms:W3CDTF">2014-11-11T13:24:11Z</dcterms:created>
  <dcterms:modified xsi:type="dcterms:W3CDTF">2016-01-28T11:44:15Z</dcterms:modified>
</cp:coreProperties>
</file>