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3" r:id="rId4"/>
    <p:sldId id="258" r:id="rId5"/>
    <p:sldId id="271" r:id="rId6"/>
    <p:sldId id="267" r:id="rId7"/>
    <p:sldId id="266" r:id="rId8"/>
    <p:sldId id="265" r:id="rId9"/>
    <p:sldId id="269" r:id="rId10"/>
    <p:sldId id="272" r:id="rId11"/>
    <p:sldId id="276" r:id="rId12"/>
    <p:sldId id="277" r:id="rId13"/>
    <p:sldId id="278" r:id="rId14"/>
    <p:sldId id="268" r:id="rId15"/>
    <p:sldId id="279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AEFE-11E7-422D-B779-5851B949D02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2D005-1684-4B87-9373-C942DFE750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2D005-1684-4B87-9373-C942DFE750D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CF77D-F7BC-4B33-9AC3-9B9D218B6D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FB8C-317F-4292-8F2D-48BA7E9107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00174"/>
            <a:ext cx="5715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фотоальбом по итогам работы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Дружины юных пожарных (ДЮП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«ОГОНЕК»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«Санаторная школа- интернат №82»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73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Отработка навыков эвакуации при пожаре.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C:\Users\Учитель\Desktop\4Б 2024-2025\к перекличке\photo_2023-02-20_13-45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580424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462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навыков и умений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обращаться с первичными средствами пожаротушения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Учитель\Desktop\4Б 2024-2025\к перекличке\Изображение WhatsApp 2024-12-06 в 10.19.29_2ad8aa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3357586" cy="4476780"/>
          </a:xfrm>
          <a:prstGeom prst="roundRect">
            <a:avLst/>
          </a:prstGeom>
          <a:noFill/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14554"/>
            <a:ext cx="2928958" cy="2928958"/>
          </a:xfrm>
          <a:prstGeom prst="ellipse">
            <a:avLst/>
          </a:prstGeom>
          <a:noFill/>
        </p:spPr>
      </p:pic>
      <p:pic>
        <p:nvPicPr>
          <p:cNvPr id="10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0"/>
            <a:ext cx="9144063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214290"/>
            <a:ext cx="819301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отряда ДЮП «ОГОНЕК» в практикуме по теме: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казание первой помощи при отравление угарным газом».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совместно с общероссийская общественной организацией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Российский Красный Крест»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1746" name="Picture 2" descr="C:\Users\Учитель\Desktop\4Б 2024-2025\к перекличке\photo_2024-05-15_19-56-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3857652" cy="2893239"/>
          </a:xfrm>
          <a:prstGeom prst="roundRect">
            <a:avLst/>
          </a:prstGeom>
          <a:noFill/>
        </p:spPr>
      </p:pic>
      <p:pic>
        <p:nvPicPr>
          <p:cNvPr id="31747" name="Picture 3" descr="C:\Users\Учитель\Desktop\4Б 2024-2025\к перекличке\photo_2024-05-15_19-56-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071678"/>
            <a:ext cx="3857652" cy="289324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462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навыков и умений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обращаться с первичными средствами пожаротушения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Учитель\Desktop\4Б 2024-2025\к перекличке\Изображение WhatsApp 2024-12-06 в 10.19.29_2ad8aa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3357586" cy="4476780"/>
          </a:xfrm>
          <a:prstGeom prst="roundRect">
            <a:avLst/>
          </a:prstGeom>
          <a:noFill/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14554"/>
            <a:ext cx="2928958" cy="2928958"/>
          </a:xfrm>
          <a:prstGeom prst="ellipse">
            <a:avLst/>
          </a:prstGeom>
          <a:noFill/>
        </p:spPr>
      </p:pic>
      <p:pic>
        <p:nvPicPr>
          <p:cNvPr id="10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pic>
        <p:nvPicPr>
          <p:cNvPr id="32770" name="Picture 2" descr="C:\Users\Учитель\Desktop\4Б 2024-2025\к перекличке\photo_2024-05-24_18-17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14356"/>
            <a:ext cx="2625347" cy="350046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2771" name="Picture 3" descr="C:\Users\Учитель\Desktop\4Б 2024-2025\к перекличке\photo_2024-05-24_18-17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714620"/>
            <a:ext cx="2696753" cy="359567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4929190" y="5072074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ПОБЕДЕ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Учитель\Desktop\4Б 2024-2025\к перекличке\photo_2024-05-24_18-17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02682">
            <a:off x="4956633" y="1481419"/>
            <a:ext cx="2750331" cy="3667108"/>
          </a:xfrm>
          <a:prstGeom prst="smileyFace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3" name="TextBox 12"/>
          <p:cNvSpPr txBox="1"/>
          <p:nvPr/>
        </p:nvSpPr>
        <p:spPr>
          <a:xfrm>
            <a:off x="3071802" y="214290"/>
            <a:ext cx="5460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участие ДЮП «Огонек»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сортивных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соревнованиях!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357166"/>
            <a:ext cx="7462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навыков и умений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обращаться с первичными средствами пожаротушения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Учитель\Desktop\4Б 2024-2025\к перекличке\Изображение WhatsApp 2024-12-06 в 10.19.29_2ad8aa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736"/>
            <a:ext cx="3357586" cy="4476780"/>
          </a:xfrm>
          <a:prstGeom prst="roundRect">
            <a:avLst/>
          </a:prstGeom>
          <a:noFill/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14554"/>
            <a:ext cx="2928958" cy="2928958"/>
          </a:xfrm>
          <a:prstGeom prst="ellipse">
            <a:avLst/>
          </a:prstGeom>
          <a:noFill/>
        </p:spPr>
      </p:pic>
      <p:pic>
        <p:nvPicPr>
          <p:cNvPr id="10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57166"/>
            <a:ext cx="807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участие обучающихся 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входящих в состав ДЮП «Огонек»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всероссийской электронной олимпиаде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пожарной безопасности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14348" y="2500306"/>
            <a:ext cx="3000396" cy="22354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4413138" y="2873484"/>
            <a:ext cx="2317991" cy="3286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актуальности проделанной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Дружины юных пожарных «Огонек»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Навыки противопожарной безопасности сформированы, правила поведения при работе с электроприборами отработаны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Сформированы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интегрированые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качества личности: любознательность, активность, способность управлять своим поведением и планировать свои действия на основе первичных представлений о собственной безопасности;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расширяют возможности сотрудничества со своими детьми, с МКОУ «Санаторной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школы-интернат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№82, убеждаются в необходимости постоянной работы по формирования навыков противопожарной безопасности у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0"/>
            <a:ext cx="9144063" cy="6858000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4572032" cy="510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4282" y="214290"/>
            <a:ext cx="86599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Перспективный	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 работы дружины юных пожарных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«Санаторной школа - интернат №82»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2025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500174"/>
            <a:ext cx="32348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3357586" cy="403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1071546"/>
            <a:ext cx="24659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ОТРЯД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ДЮП «ОГОНЕК»</a:t>
            </a:r>
          </a:p>
          <a:p>
            <a:pPr algn="ctr"/>
            <a:endParaRPr lang="ru-RU" b="1" dirty="0"/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Афонасьев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Михаил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Назришоев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Абубакр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Тузовская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Бахтиеров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Шахруз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Туймуродова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Сумая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Афонасьев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Сергей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зришоев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Абубакр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3800484" cy="456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71736" y="5715016"/>
            <a:ext cx="3766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 руководитель: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Малышева Ольга Николаевна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53" y="-8013"/>
            <a:ext cx="9178953" cy="6866013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4480" r="2984" b="515"/>
          <a:stretch>
            <a:fillRect/>
          </a:stretch>
        </p:blipFill>
        <p:spPr bwMode="auto">
          <a:xfrm>
            <a:off x="857224" y="357166"/>
            <a:ext cx="4286280" cy="345667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14612" y="1071546"/>
            <a:ext cx="24288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цель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в школе: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основных знаний,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умений и навыков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пожарной безопасности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обучающихся!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Учитель\Desktop\4Б 2024-2025\к перекличке\photo_2023-05-23_14-20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00042"/>
            <a:ext cx="2643206" cy="3524274"/>
          </a:xfrm>
          <a:prstGeom prst="roundRect">
            <a:avLst/>
          </a:prstGeom>
          <a:noFill/>
        </p:spPr>
      </p:pic>
      <p:pic>
        <p:nvPicPr>
          <p:cNvPr id="18438" name="Picture 6" descr="C:\Users\Учитель\Desktop\4Б 2024-2025\к перекличке\photo_2024-01-01_12-22-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000504"/>
            <a:ext cx="3233726" cy="2425295"/>
          </a:xfrm>
          <a:prstGeom prst="round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86256"/>
            <a:ext cx="2686050" cy="20383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43438" y="4286256"/>
            <a:ext cx="250033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среди обучающихся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разъяснительной агитационно-массовой работы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предупреждению пожаров по вине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0"/>
            <a:ext cx="9144063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35716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с ДЮП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Изучение причин возникновения пожара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Обучение правилам пожарной безопасности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Действия в случае возникновения пожара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Привлечение к массово –разъяснительной работе по предупреждению пожаров по вине детей, и профилактической работе в школе.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Проведение противопожарных занятий, экскурсий, спортивных мероприятий.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Учитель\Desktop\4Б 2024-2025\к перекличке\photo_2023-05-23_14-19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2014526" cy="2686035"/>
          </a:xfrm>
          <a:prstGeom prst="roundRect">
            <a:avLst/>
          </a:prstGeom>
          <a:noFill/>
        </p:spPr>
      </p:pic>
      <p:pic>
        <p:nvPicPr>
          <p:cNvPr id="6153" name="Picture 9" descr="C:\Users\Учитель\Desktop\4Б 2024-2025\к перекличке\photo_2024-01-01_12-22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2000264" cy="2667018"/>
          </a:xfrm>
          <a:prstGeom prst="roundRect">
            <a:avLst/>
          </a:prstGeom>
          <a:noFill/>
        </p:spPr>
      </p:pic>
      <p:pic>
        <p:nvPicPr>
          <p:cNvPr id="6154" name="Picture 10" descr="C:\Users\Учитель\Desktop\4Б 2024-2025\к перекличке\photo_2024-01-01_12-22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677" y="3857628"/>
            <a:ext cx="1982405" cy="264320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0"/>
            <a:ext cx="9144063" cy="6858000"/>
          </a:xfrm>
          <a:prstGeom prst="rect">
            <a:avLst/>
          </a:prstGeom>
          <a:noFill/>
        </p:spPr>
      </p:pic>
      <p:pic>
        <p:nvPicPr>
          <p:cNvPr id="30721" name="Picture 1" descr="C:\Users\Учитель\Desktop\4Б 2024-2025\к перекличке\photo_2023-05-23_14-20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12" y="1785926"/>
            <a:ext cx="3321867" cy="4429156"/>
          </a:xfrm>
          <a:prstGeom prst="roundRect">
            <a:avLst/>
          </a:prstGeom>
          <a:noFill/>
        </p:spPr>
      </p:pic>
      <p:pic>
        <p:nvPicPr>
          <p:cNvPr id="6" name="Picture 8" descr="C:\Users\Учитель\Desktop\4Б 2024-2025\к перекличке\photo_2023-05-23_14-20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3357586" cy="4476781"/>
          </a:xfrm>
          <a:prstGeom prst="round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214290"/>
            <a:ext cx="68669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Изготовление памяток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правилам пожарной безопасности.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Размещение их в классных уголках школы.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92867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целях ознакомления учащихся с современными средствами в борьбе с пожарами и другими чрезвычайными ситуациями дружина посетила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пожарно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спасательную часть № 13, 11 отряд ФПС по Кемеровской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mail.yandex.ru/message_part/PHOTO-2024-09-30-14-32-57.jpg?_uid=140258785&amp;name=PHOTO-2024-09-30-14-32-57.jpg&amp;hid=1.2&amp;ids=188306759419480239&amp;no_disposition=y&amp;exif_rotate=y&amp;resize=y&amp;max_size=78x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3386722" cy="443865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042841"/>
            <a:ext cx="3214710" cy="4512389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57356" y="357166"/>
            <a:ext cx="543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 №13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" y="0"/>
            <a:ext cx="914406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324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участие ДЮП «Огонек» в распространение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Наглядно - изобразительных материалов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в рамках профориентации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конкурса профессия «пожарный»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Учитель\Desktop\4Б 2024-2025\к перекличке\photo_2022-10-19_21-28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6024562" cy="452312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"/>
            <a:ext cx="9144000" cy="68579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735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среди обучающихся школы тематических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конкурсов, викторин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Учитель\Desktop\4Б 2024-2025\к перекличке\photo_2023-05-03_08-01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5635034" cy="4230678"/>
          </a:xfrm>
          <a:prstGeom prst="roundRect">
            <a:avLst/>
          </a:prstGeom>
          <a:noFill/>
        </p:spPr>
      </p:pic>
      <p:pic>
        <p:nvPicPr>
          <p:cNvPr id="23559" name="Picture 7" descr="C:\Users\Учитель\Desktop\4Б 2024-2025\к перекличке\photo_2023-05-03_08-01-5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1928826" cy="1448127"/>
          </a:xfrm>
          <a:prstGeom prst="roundRect">
            <a:avLst/>
          </a:prstGeom>
          <a:noFill/>
        </p:spPr>
      </p:pic>
      <p:pic>
        <p:nvPicPr>
          <p:cNvPr id="23560" name="Picture 8" descr="C:\Users\Учитель\Desktop\4Б 2024-2025\к перекличке\photo_2023-05-03_08-01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928934"/>
            <a:ext cx="1928826" cy="1448127"/>
          </a:xfrm>
          <a:prstGeom prst="round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5500702"/>
            <a:ext cx="4364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открытым огнем обращаться опасно!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жги ты ни свечки, ни спички напрасно.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если зажег - никуда не роняй: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Прожорливо пламя горячее, знай!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3" cy="6858000"/>
          </a:xfrm>
          <a:prstGeom prst="rect">
            <a:avLst/>
          </a:prstGeom>
          <a:noFill/>
        </p:spPr>
      </p:pic>
      <p:pic>
        <p:nvPicPr>
          <p:cNvPr id="26626" name="Picture 2" descr="C:\Users\Учитель\Desktop\4Б 2024-2025\к перекличке\Изображение WhatsApp 2024-12-06 в 10.14.51_4868d5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85786" y="1571612"/>
            <a:ext cx="3268289" cy="4357718"/>
          </a:xfrm>
          <a:prstGeom prst="roundRect">
            <a:avLst/>
          </a:prstGeom>
          <a:noFill/>
        </p:spPr>
      </p:pic>
      <p:pic>
        <p:nvPicPr>
          <p:cNvPr id="26628" name="Picture 4" descr="C:\Users\Учитель\Desktop\4Б 2024-2025\к перекличке\Изображение WhatsApp 2024-12-06 в 10.15.22_cc80a5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571612"/>
            <a:ext cx="3161100" cy="4286238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285728"/>
            <a:ext cx="54061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Систематическое сотрудничество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сотрудниками пожарной части.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431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37</cp:revision>
  <dcterms:created xsi:type="dcterms:W3CDTF">2024-12-16T02:57:39Z</dcterms:created>
  <dcterms:modified xsi:type="dcterms:W3CDTF">2024-12-16T08:55:51Z</dcterms:modified>
</cp:coreProperties>
</file>