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8280400" cy="12192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A8"/>
    <a:srgbClr val="F1C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995312"/>
            <a:ext cx="7038340" cy="4244622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6403623"/>
            <a:ext cx="6210300" cy="2943577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649111"/>
            <a:ext cx="1785461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649111"/>
            <a:ext cx="5252879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8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3039537"/>
            <a:ext cx="7141845" cy="5071532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8159048"/>
            <a:ext cx="7141845" cy="2666999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7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649114"/>
            <a:ext cx="714184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988734"/>
            <a:ext cx="3502997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4453467"/>
            <a:ext cx="3502997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988734"/>
            <a:ext cx="3520249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4453467"/>
            <a:ext cx="3520249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755425"/>
            <a:ext cx="4191953" cy="8664222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755425"/>
            <a:ext cx="4191953" cy="8664222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649114"/>
            <a:ext cx="714184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3245556"/>
            <a:ext cx="714184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FD9D-1114-4977-BF22-5159C1DD533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11300181"/>
            <a:ext cx="27946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9078"/>
            <a:ext cx="8280400" cy="9778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лодками 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катерами</a:t>
            </a:r>
          </a:p>
        </p:txBody>
      </p:sp>
    </p:spTree>
    <p:extLst>
      <p:ext uri="{BB962C8B-B14F-4D97-AF65-F5344CB8AC3E}">
        <p14:creationId xmlns:p14="http://schemas.microsoft.com/office/powerpoint/2010/main" val="27536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ШКОЛЬНИК 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БЕЗОПАСНОСТИ ПРИ КУПАНИИ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964"/>
            <a:ext cx="8280400" cy="97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ПОСТРАДАВШИМ НА ВОДЕ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073"/>
            <a:ext cx="8280400" cy="96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НА ВОДЕ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80"/>
            <a:ext cx="8280400" cy="98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27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Салытков А.М.</dc:creator>
  <cp:lastModifiedBy> Салытков А.М.</cp:lastModifiedBy>
  <cp:revision>5</cp:revision>
  <cp:lastPrinted>2022-06-10T08:25:32Z</cp:lastPrinted>
  <dcterms:created xsi:type="dcterms:W3CDTF">2022-06-10T06:14:48Z</dcterms:created>
  <dcterms:modified xsi:type="dcterms:W3CDTF">2022-06-10T08:27:39Z</dcterms:modified>
</cp:coreProperties>
</file>