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8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3"/>
            <a:ext cx="73581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642918"/>
            <a:ext cx="3857652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643734" cy="533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930" y="785793"/>
            <a:ext cx="7308284" cy="548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64" y="500042"/>
            <a:ext cx="7617612" cy="5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306" b="-1955"/>
          <a:stretch>
            <a:fillRect/>
          </a:stretch>
        </p:blipFill>
        <p:spPr bwMode="auto">
          <a:xfrm>
            <a:off x="1214414" y="714357"/>
            <a:ext cx="692948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Владимировна</dc:creator>
  <cp:lastModifiedBy>HP</cp:lastModifiedBy>
  <cp:revision>2</cp:revision>
  <dcterms:created xsi:type="dcterms:W3CDTF">2021-03-04T10:53:27Z</dcterms:created>
  <dcterms:modified xsi:type="dcterms:W3CDTF">2021-03-04T13:58:45Z</dcterms:modified>
</cp:coreProperties>
</file>