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7" r:id="rId12"/>
    <p:sldId id="288" r:id="rId13"/>
    <p:sldId id="290" r:id="rId14"/>
    <p:sldId id="289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9E2C-1108-4D8A-8314-80FF75951D04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4D9B-9E4B-491F-8FB9-0E166A2C3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6514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70080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Путешествие в страну</a:t>
            </a:r>
            <a:b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«Десятичные дроби»</a:t>
            </a:r>
            <a:endParaRPr lang="ru-RU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5500702"/>
            <a:ext cx="350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Работу выполнили : 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учащиеся 5в класса 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Руководитель: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Ольсевич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Г.В.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4584" y="0"/>
            <a:ext cx="110172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6390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Решение: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1). 14,2 * 9 = 127,8 –сумма девяти чисел;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2).12,6 * 5 = 63 – сумма первых пяти чисел;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3).127,8 – 63 = 64,8 –сумма остальных четырех чисел;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4).64,8 : 4 = 16,2 – среднее арифметическое остальных четырех чисел.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Ответ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: 16,2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7210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45365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 раскрыл Иван-царевич нужный ларец. Вынул из него стрелу с Кощеевой смертью, переломил ее. Покончено с Кощеем – освободилась Елена Прекрасная. Но Елена решила, что это проделки Кощея, а не настоящее освобождение. И решила она испытать воинов, задала им задачу.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koshchey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268760"/>
            <a:ext cx="3217526" cy="4221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1022513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Times New Roman" pitchFamily="18" charset="0"/>
              </a:rPr>
              <a:t>Сумма двух чисел 495. Одно из них оканчивается нулем; если этот нуль зачеркнуть, то получится второе число. Найдите эти числа.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89040"/>
            <a:ext cx="447675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108012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620688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Решение: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Пусть меньшее искомое число х. Тогда второе число 10х. Так как сумма двух чисел 495, составляем уравнение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+ 10х = 495, 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11х = 495, 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х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= 45.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45*10 = 450 – второе число.</a:t>
            </a:r>
            <a:b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Ответ : 45; 450.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447675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10513168" cy="7262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836712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Поверила Елена. В тот же день сыграли свадьбу.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Хорошо справилось войско с препятствиями. Знают воины премудрости этой страны, не боятся никаких заданий, есть у них знания. Наградил щедро, по царски Иван-царевич воинов, помогавших ему в преодолении препятствий.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CroppedImage575575-8113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951" y="1484784"/>
            <a:ext cx="4413917" cy="4682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6514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124744"/>
            <a:ext cx="6102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Вот и сказке конец, а значит, конец и нашему путешествию по сказочной стране «Десятичные дроби». Спасибо воинам за то, что помогли Ивану-царевичу в незнакомой для него стране «Десятичные дроби».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fon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243408"/>
            <a:ext cx="9793088" cy="76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4464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 некотором царстве, в некотором государстве жил-был Иван-царевич. Он очень любил путешествовать. Однажды в одном из путешествий повстречал Иван-царевич Елену Прекрасную. Полюбили они друг друга и решили пожениться. Но злой Кощей Бессмертный узнал про это и похитил Елену Прекрасную. Унес ее в далекую сказочную страну «Десятичных дробей». Иван- царевич решил  выручить Елену Прекрасную, но для этого ему понадобилось умное, сообразительное войско, которое помогло бы ему в неизвестной для него стране. Начал он испытывать этих воинов.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668358_record-71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99003"/>
            <a:ext cx="4680520" cy="2652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100091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Поехал Иван-царевич вместе с войском выручать Елену Прекрасную. Вышли они к бурой реке, а там огромный камень закрыл дорогу на мост. На камне написаны три вычислительных примера. Если их правильно решить, то в одном из них получится магическое число. Произнесет его воин – камень повернется и освободит дорогу.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532220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50026_dfd16d89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437112"/>
            <a:ext cx="3384376" cy="193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103691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91450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1)0,415 + (2,85:0,6*3,2-2,72:8)+5,134:0,17</a:t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2)0,1:0,002-0,5*(7,91:0,565-11,1:1,48)+0,25</a:t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3)71,435:0,07-(80,07*1,56+0,140908*100)-  260,53+0,03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4149080"/>
            <a:ext cx="25922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Comic Sans MS" pitchFamily="66" charset="0"/>
              </a:rPr>
              <a:t>Ответы</a:t>
            </a:r>
            <a:r>
              <a:rPr lang="ru-RU" sz="2800" i="1" dirty="0" smtClean="0">
                <a:solidFill>
                  <a:srgbClr val="002060"/>
                </a:solidFill>
              </a:rPr>
              <a:t> 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1) 45,475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2) 47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3) 621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5348_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140968"/>
            <a:ext cx="396044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102971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Первую преграду войско одолело: камень повернулся. Дальше дорога привела их к волшебной стене страны «Десятичные дроби». От стены дорога вела в лабиринт. Надо найти выход из лабиринта. «Из лабиринта выйдет тот, кто из стрелок дорогу соберет»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9552" y="458112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67544" y="5877272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99792" y="458112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79912" y="4653136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44208" y="386104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956376" y="2780928"/>
            <a:ext cx="93610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380312" y="5013176"/>
            <a:ext cx="17636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940152" y="5949280"/>
            <a:ext cx="32038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4869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5733256"/>
            <a:ext cx="8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0,01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339752" y="5013176"/>
            <a:ext cx="58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067944" y="5085184"/>
            <a:ext cx="63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4365104"/>
            <a:ext cx="58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100392" y="3284984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316416" y="45811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452320" y="5661248"/>
            <a:ext cx="54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1,4</a:t>
            </a:r>
            <a:endParaRPr lang="ru-RU" dirty="0"/>
          </a:p>
        </p:txBody>
      </p:sp>
      <p:pic>
        <p:nvPicPr>
          <p:cNvPr id="30" name="Рисунок 29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76672"/>
            <a:ext cx="28956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108732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Надо решить уравнения, получить ответы, записать их по порядку (по номерам уравнений) и тогда стрелки укажут дорогу из лабиринта.</a:t>
            </a:r>
          </a:p>
          <a:p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1)0,24 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: (</a:t>
            </a:r>
            <a:r>
              <a:rPr lang="ru-RU" sz="36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х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- 0,008) = 120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2)</a:t>
            </a:r>
            <a:r>
              <a:rPr lang="ru-RU" sz="36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х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– 0,25х – 0,3х = 135 : 1000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3)4,8 : (</a:t>
            </a:r>
            <a:r>
              <a:rPr lang="ru-RU" sz="36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х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+ 0,04) = 120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4)1,1 * 2,1 = 0,2х  + 1,8х – 0,35х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5)(</a:t>
            </a:r>
            <a:r>
              <a:rPr lang="ru-RU" sz="36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х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– 4,52) * 10 = 54,8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6)2,5х + 6,08х +</a:t>
            </a:r>
            <a:r>
              <a:rPr lang="ru-RU" sz="36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х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= 479:10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0"/>
            <a:ext cx="113052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Выход из лабиринта указал дорогу в глубину страны «Десятичные дроби»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635896" y="5589240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5589240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452320" y="436510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292080" y="436510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92080" y="3501008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60232" y="3501008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55976" y="5445224"/>
            <a:ext cx="8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0,01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5157192"/>
            <a:ext cx="83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740352" y="49411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44208" y="4005064"/>
            <a:ext cx="54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08104" y="3501008"/>
            <a:ext cx="63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596336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24" name="Рисунок 23" descr="CroppedImage575575-8113f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86001"/>
            <a:ext cx="3447256" cy="344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_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0"/>
            <a:ext cx="1029714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124744"/>
            <a:ext cx="486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Попал Иван-царевич с войском в лес, к избушке Бабы-яги. Она давно враждовала с Кощеем Бессмертным и согласилась помочь Ивану-царевичу справиться с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Кащеем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. Воины должны решить задачу и выбрать ларец, в котором заключена его смерть.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447870818_klipart-izbushka-na-kurih-nozhkah-i-baba-ya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3336" y="1382521"/>
            <a:ext cx="3985128" cy="4588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4624" y="0"/>
            <a:ext cx="111612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Имеется девять чисел. Их среднее арифметическое 14,2. Среднее арифметическое первых пяти чисел 12,6. Найдите среднее арифметическое других четырех чисел.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47675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68358_record-71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429000"/>
            <a:ext cx="393926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456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«Десятичные дроби»</dc:title>
  <dc:creator>127</dc:creator>
  <cp:lastModifiedBy>127</cp:lastModifiedBy>
  <cp:revision>42</cp:revision>
  <dcterms:created xsi:type="dcterms:W3CDTF">2017-06-20T10:48:36Z</dcterms:created>
  <dcterms:modified xsi:type="dcterms:W3CDTF">2017-06-21T13:57:03Z</dcterms:modified>
</cp:coreProperties>
</file>