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80" r:id="rId3"/>
    <p:sldId id="267" r:id="rId4"/>
    <p:sldId id="271" r:id="rId5"/>
    <p:sldId id="274" r:id="rId6"/>
    <p:sldId id="278" r:id="rId7"/>
    <p:sldId id="272" r:id="rId8"/>
    <p:sldId id="273" r:id="rId9"/>
    <p:sldId id="277" r:id="rId10"/>
    <p:sldId id="275" r:id="rId11"/>
    <p:sldId id="264" r:id="rId12"/>
    <p:sldId id="276" r:id="rId13"/>
    <p:sldId id="266" r:id="rId14"/>
    <p:sldId id="269" r:id="rId15"/>
    <p:sldId id="27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5" d="100"/>
          <a:sy n="85" d="100"/>
        </p:scale>
        <p:origin x="-1518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908720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Муниципальное  бюджетное общеобразовательное  учреждение  «Средняя  общеобразовательная школа № 88 имени </a:t>
            </a:r>
          </a:p>
          <a:p>
            <a:pPr algn="ctr"/>
            <a:r>
              <a:rPr lang="ru-RU" dirty="0" smtClean="0"/>
              <a:t>А. Бородина  и А. Кочева»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63688" y="2420888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Угол между плоскостями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19672" y="3212976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задач уровня 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4048" y="3933056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Учитель математики высшей квалификационной категории </a:t>
            </a:r>
            <a:r>
              <a:rPr lang="ru-RU" dirty="0" err="1" smtClean="0"/>
              <a:t>Жаркова</a:t>
            </a:r>
            <a:r>
              <a:rPr lang="ru-RU" dirty="0" smtClean="0"/>
              <a:t> Анна Александровна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Freeform 37"/>
          <p:cNvSpPr>
            <a:spLocks/>
          </p:cNvSpPr>
          <p:nvPr/>
        </p:nvSpPr>
        <p:spPr bwMode="auto">
          <a:xfrm>
            <a:off x="755576" y="2204864"/>
            <a:ext cx="3541713" cy="3367087"/>
          </a:xfrm>
          <a:custGeom>
            <a:avLst/>
            <a:gdLst>
              <a:gd name="T0" fmla="*/ 35 w 2525"/>
              <a:gd name="T1" fmla="*/ 2835 h 2845"/>
              <a:gd name="T2" fmla="*/ 0 w 2525"/>
              <a:gd name="T3" fmla="*/ 717 h 2845"/>
              <a:gd name="T4" fmla="*/ 709 w 2525"/>
              <a:gd name="T5" fmla="*/ 0 h 2845"/>
              <a:gd name="T6" fmla="*/ 2516 w 2525"/>
              <a:gd name="T7" fmla="*/ 17 h 2845"/>
              <a:gd name="T8" fmla="*/ 2525 w 2525"/>
              <a:gd name="T9" fmla="*/ 2118 h 2845"/>
              <a:gd name="T10" fmla="*/ 1846 w 2525"/>
              <a:gd name="T11" fmla="*/ 2845 h 28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25"/>
              <a:gd name="T19" fmla="*/ 0 h 2845"/>
              <a:gd name="T20" fmla="*/ 2525 w 2525"/>
              <a:gd name="T21" fmla="*/ 2845 h 284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25" h="2845">
                <a:moveTo>
                  <a:pt x="35" y="2835"/>
                </a:moveTo>
                <a:lnTo>
                  <a:pt x="0" y="717"/>
                </a:lnTo>
                <a:lnTo>
                  <a:pt x="709" y="0"/>
                </a:lnTo>
                <a:lnTo>
                  <a:pt x="2516" y="17"/>
                </a:lnTo>
                <a:lnTo>
                  <a:pt x="2525" y="2118"/>
                </a:lnTo>
                <a:lnTo>
                  <a:pt x="1846" y="2845"/>
                </a:lnTo>
              </a:path>
            </a:pathLst>
          </a:custGeom>
          <a:gradFill rotWithShape="1">
            <a:gsLst>
              <a:gs pos="0">
                <a:schemeClr val="bg1">
                  <a:alpha val="87000"/>
                </a:schemeClr>
              </a:gs>
              <a:gs pos="100000">
                <a:srgbClr val="CCFFFF">
                  <a:alpha val="87000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108" name="Rectangle 4"/>
          <p:cNvSpPr>
            <a:spLocks noChangeArrowheads="1"/>
          </p:cNvSpPr>
          <p:nvPr/>
        </p:nvSpPr>
        <p:spPr bwMode="auto">
          <a:xfrm>
            <a:off x="457200" y="1524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/>
              <a:t>В кубе ABCDA</a:t>
            </a:r>
            <a:r>
              <a:rPr lang="ru-RU" sz="2000" b="1" baseline="-25000" dirty="0"/>
              <a:t>1</a:t>
            </a:r>
            <a:r>
              <a:rPr lang="ru-RU" sz="2000" b="1" dirty="0"/>
              <a:t>B</a:t>
            </a:r>
            <a:r>
              <a:rPr lang="ru-RU" sz="2000" b="1" baseline="-25000" dirty="0"/>
              <a:t>1</a:t>
            </a:r>
            <a:r>
              <a:rPr lang="ru-RU" sz="2000" b="1" dirty="0"/>
              <a:t>C</a:t>
            </a:r>
            <a:r>
              <a:rPr lang="ru-RU" sz="2000" b="1" baseline="-25000" dirty="0"/>
              <a:t>1</a:t>
            </a:r>
            <a:r>
              <a:rPr lang="ru-RU" sz="2000" b="1" dirty="0"/>
              <a:t>D</a:t>
            </a:r>
            <a:r>
              <a:rPr lang="ru-RU" sz="2000" b="1" baseline="-25000" dirty="0"/>
              <a:t>1</a:t>
            </a:r>
            <a:r>
              <a:rPr lang="ru-RU" sz="2000" b="1" dirty="0"/>
              <a:t> точки E и F  середины ребер соответственно</a:t>
            </a:r>
            <a:r>
              <a:rPr lang="en-US" sz="2000" b="1" dirty="0"/>
              <a:t> </a:t>
            </a:r>
            <a:r>
              <a:rPr lang="ru-RU" sz="2000" b="1" dirty="0"/>
              <a:t>A</a:t>
            </a:r>
            <a:r>
              <a:rPr lang="ru-RU" sz="2000" b="1" baseline="-25000" dirty="0"/>
              <a:t>1</a:t>
            </a:r>
            <a:r>
              <a:rPr lang="ru-RU" sz="2000" b="1" dirty="0"/>
              <a:t>B</a:t>
            </a:r>
            <a:r>
              <a:rPr lang="ru-RU" sz="2000" b="1" baseline="-25000" dirty="0"/>
              <a:t>1</a:t>
            </a:r>
            <a:r>
              <a:rPr lang="ru-RU" sz="2000" b="1" dirty="0"/>
              <a:t> и A</a:t>
            </a:r>
            <a:r>
              <a:rPr lang="ru-RU" sz="2000" b="1" baseline="-25000" dirty="0"/>
              <a:t>1</a:t>
            </a:r>
            <a:r>
              <a:rPr lang="ru-RU" sz="2000" b="1" dirty="0"/>
              <a:t>D</a:t>
            </a:r>
            <a:r>
              <a:rPr lang="ru-RU" sz="2000" b="1" baseline="-25000" dirty="0"/>
              <a:t>1</a:t>
            </a:r>
            <a:r>
              <a:rPr lang="ru-RU" sz="2000" b="1" dirty="0"/>
              <a:t>. Найдите тангенс угла между плоскостями AEF и BDD</a:t>
            </a:r>
            <a:r>
              <a:rPr lang="ru-RU" sz="2000" b="1" baseline="-25000" dirty="0"/>
              <a:t>1</a:t>
            </a:r>
            <a:r>
              <a:rPr lang="ru-RU" sz="2000" b="1" dirty="0"/>
              <a:t>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225" y="0"/>
            <a:ext cx="9093200" cy="6835775"/>
            <a:chOff x="14" y="0"/>
            <a:chExt cx="5728" cy="4306"/>
          </a:xfrm>
        </p:grpSpPr>
        <p:sp>
          <p:nvSpPr>
            <p:cNvPr id="4190" name="Freeform 6"/>
            <p:cNvSpPr>
              <a:spLocks/>
            </p:cNvSpPr>
            <p:nvPr/>
          </p:nvSpPr>
          <p:spPr bwMode="auto">
            <a:xfrm>
              <a:off x="357" y="70"/>
              <a:ext cx="5040" cy="5"/>
            </a:xfrm>
            <a:custGeom>
              <a:avLst/>
              <a:gdLst>
                <a:gd name="T0" fmla="*/ 5040 w 5040"/>
                <a:gd name="T1" fmla="*/ 0 h 5"/>
                <a:gd name="T2" fmla="*/ 0 w 5040"/>
                <a:gd name="T3" fmla="*/ 5 h 5"/>
                <a:gd name="T4" fmla="*/ 0 60000 65536"/>
                <a:gd name="T5" fmla="*/ 0 60000 65536"/>
                <a:gd name="T6" fmla="*/ 0 w 5040"/>
                <a:gd name="T7" fmla="*/ 0 h 5"/>
                <a:gd name="T8" fmla="*/ 5040 w 5040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0" h="5">
                  <a:moveTo>
                    <a:pt x="5040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1" name="Freeform 7"/>
            <p:cNvSpPr>
              <a:spLocks/>
            </p:cNvSpPr>
            <p:nvPr/>
          </p:nvSpPr>
          <p:spPr bwMode="auto">
            <a:xfrm>
              <a:off x="327" y="29"/>
              <a:ext cx="5102" cy="3"/>
            </a:xfrm>
            <a:custGeom>
              <a:avLst/>
              <a:gdLst>
                <a:gd name="T0" fmla="*/ 5102 w 5102"/>
                <a:gd name="T1" fmla="*/ 0 h 3"/>
                <a:gd name="T2" fmla="*/ 0 w 5102"/>
                <a:gd name="T3" fmla="*/ 3 h 3"/>
                <a:gd name="T4" fmla="*/ 0 60000 65536"/>
                <a:gd name="T5" fmla="*/ 0 60000 65536"/>
                <a:gd name="T6" fmla="*/ 0 w 5102"/>
                <a:gd name="T7" fmla="*/ 0 h 3"/>
                <a:gd name="T8" fmla="*/ 5102 w 5102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2" h="3">
                  <a:moveTo>
                    <a:pt x="5102" y="0"/>
                  </a:moveTo>
                  <a:lnTo>
                    <a:pt x="0" y="3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2" name="Freeform 8"/>
            <p:cNvSpPr>
              <a:spLocks/>
            </p:cNvSpPr>
            <p:nvPr/>
          </p:nvSpPr>
          <p:spPr bwMode="auto">
            <a:xfrm>
              <a:off x="71" y="362"/>
              <a:ext cx="6" cy="3580"/>
            </a:xfrm>
            <a:custGeom>
              <a:avLst/>
              <a:gdLst>
                <a:gd name="T0" fmla="*/ 6 w 6"/>
                <a:gd name="T1" fmla="*/ 3580 h 3580"/>
                <a:gd name="T2" fmla="*/ 0 w 6"/>
                <a:gd name="T3" fmla="*/ 0 h 3580"/>
                <a:gd name="T4" fmla="*/ 0 60000 65536"/>
                <a:gd name="T5" fmla="*/ 0 60000 65536"/>
                <a:gd name="T6" fmla="*/ 0 w 6"/>
                <a:gd name="T7" fmla="*/ 0 h 3580"/>
                <a:gd name="T8" fmla="*/ 6 w 6"/>
                <a:gd name="T9" fmla="*/ 3580 h 35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3580">
                  <a:moveTo>
                    <a:pt x="6" y="3580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3" name="Freeform 9"/>
            <p:cNvSpPr>
              <a:spLocks/>
            </p:cNvSpPr>
            <p:nvPr/>
          </p:nvSpPr>
          <p:spPr bwMode="auto">
            <a:xfrm>
              <a:off x="32" y="336"/>
              <a:ext cx="3" cy="3641"/>
            </a:xfrm>
            <a:custGeom>
              <a:avLst/>
              <a:gdLst>
                <a:gd name="T0" fmla="*/ 3 w 3"/>
                <a:gd name="T1" fmla="*/ 3641 h 3641"/>
                <a:gd name="T2" fmla="*/ 0 w 3"/>
                <a:gd name="T3" fmla="*/ 0 h 3641"/>
                <a:gd name="T4" fmla="*/ 0 60000 65536"/>
                <a:gd name="T5" fmla="*/ 0 60000 65536"/>
                <a:gd name="T6" fmla="*/ 0 w 3"/>
                <a:gd name="T7" fmla="*/ 0 h 3641"/>
                <a:gd name="T8" fmla="*/ 3 w 3"/>
                <a:gd name="T9" fmla="*/ 3641 h 36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641">
                  <a:moveTo>
                    <a:pt x="3" y="3641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4" name="Freeform 10"/>
            <p:cNvSpPr>
              <a:spLocks/>
            </p:cNvSpPr>
            <p:nvPr/>
          </p:nvSpPr>
          <p:spPr bwMode="auto">
            <a:xfrm>
              <a:off x="359" y="4224"/>
              <a:ext cx="5040" cy="2"/>
            </a:xfrm>
            <a:custGeom>
              <a:avLst/>
              <a:gdLst>
                <a:gd name="T0" fmla="*/ 5040 w 5040"/>
                <a:gd name="T1" fmla="*/ 0 h 2"/>
                <a:gd name="T2" fmla="*/ 0 w 5040"/>
                <a:gd name="T3" fmla="*/ 2 h 2"/>
                <a:gd name="T4" fmla="*/ 0 60000 65536"/>
                <a:gd name="T5" fmla="*/ 0 60000 65536"/>
                <a:gd name="T6" fmla="*/ 0 w 5040"/>
                <a:gd name="T7" fmla="*/ 0 h 2"/>
                <a:gd name="T8" fmla="*/ 5040 w 5040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0" h="2">
                  <a:moveTo>
                    <a:pt x="5040" y="0"/>
                  </a:moveTo>
                  <a:lnTo>
                    <a:pt x="0" y="2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5" name="Freeform 11"/>
            <p:cNvSpPr>
              <a:spLocks/>
            </p:cNvSpPr>
            <p:nvPr/>
          </p:nvSpPr>
          <p:spPr bwMode="auto">
            <a:xfrm>
              <a:off x="327" y="4272"/>
              <a:ext cx="5105" cy="5"/>
            </a:xfrm>
            <a:custGeom>
              <a:avLst/>
              <a:gdLst>
                <a:gd name="T0" fmla="*/ 5105 w 5105"/>
                <a:gd name="T1" fmla="*/ 0 h 5"/>
                <a:gd name="T2" fmla="*/ 0 w 5105"/>
                <a:gd name="T3" fmla="*/ 5 h 5"/>
                <a:gd name="T4" fmla="*/ 0 60000 65536"/>
                <a:gd name="T5" fmla="*/ 0 60000 65536"/>
                <a:gd name="T6" fmla="*/ 0 w 5105"/>
                <a:gd name="T7" fmla="*/ 0 h 5"/>
                <a:gd name="T8" fmla="*/ 5105 w 5105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5" h="5">
                  <a:moveTo>
                    <a:pt x="5105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5417" y="3921"/>
              <a:ext cx="325" cy="380"/>
              <a:chOff x="5417" y="3921"/>
              <a:chExt cx="325" cy="380"/>
            </a:xfrm>
          </p:grpSpPr>
          <p:sp>
            <p:nvSpPr>
              <p:cNvPr id="4208" name="Arc 13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9" name="Arc 14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97" name="Freeform 15"/>
            <p:cNvSpPr>
              <a:spLocks/>
            </p:cNvSpPr>
            <p:nvPr/>
          </p:nvSpPr>
          <p:spPr bwMode="auto">
            <a:xfrm>
              <a:off x="5678" y="360"/>
              <a:ext cx="3" cy="3582"/>
            </a:xfrm>
            <a:custGeom>
              <a:avLst/>
              <a:gdLst>
                <a:gd name="T0" fmla="*/ 3 w 3"/>
                <a:gd name="T1" fmla="*/ 3582 h 3582"/>
                <a:gd name="T2" fmla="*/ 0 w 3"/>
                <a:gd name="T3" fmla="*/ 0 h 3582"/>
                <a:gd name="T4" fmla="*/ 0 60000 65536"/>
                <a:gd name="T5" fmla="*/ 0 60000 65536"/>
                <a:gd name="T6" fmla="*/ 0 w 3"/>
                <a:gd name="T7" fmla="*/ 0 h 3582"/>
                <a:gd name="T8" fmla="*/ 3 w 3"/>
                <a:gd name="T9" fmla="*/ 3582 h 35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582">
                  <a:moveTo>
                    <a:pt x="3" y="358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8" name="Freeform 16"/>
            <p:cNvSpPr>
              <a:spLocks/>
            </p:cNvSpPr>
            <p:nvPr/>
          </p:nvSpPr>
          <p:spPr bwMode="auto">
            <a:xfrm>
              <a:off x="5723" y="327"/>
              <a:ext cx="1" cy="3642"/>
            </a:xfrm>
            <a:custGeom>
              <a:avLst/>
              <a:gdLst>
                <a:gd name="T0" fmla="*/ 1 w 1"/>
                <a:gd name="T1" fmla="*/ 3642 h 3642"/>
                <a:gd name="T2" fmla="*/ 0 w 1"/>
                <a:gd name="T3" fmla="*/ 0 h 3642"/>
                <a:gd name="T4" fmla="*/ 0 60000 65536"/>
                <a:gd name="T5" fmla="*/ 0 60000 65536"/>
                <a:gd name="T6" fmla="*/ 0 w 1"/>
                <a:gd name="T7" fmla="*/ 0 h 3642"/>
                <a:gd name="T8" fmla="*/ 1 w 1"/>
                <a:gd name="T9" fmla="*/ 3642 h 364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642">
                  <a:moveTo>
                    <a:pt x="1" y="364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 flipV="1">
              <a:off x="14" y="2"/>
              <a:ext cx="325" cy="380"/>
              <a:chOff x="5417" y="3921"/>
              <a:chExt cx="325" cy="380"/>
            </a:xfrm>
          </p:grpSpPr>
          <p:sp>
            <p:nvSpPr>
              <p:cNvPr id="4206" name="Arc 18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7" name="Arc 19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 flipV="1">
              <a:off x="5415" y="0"/>
              <a:ext cx="325" cy="380"/>
              <a:chOff x="5417" y="3921"/>
              <a:chExt cx="325" cy="380"/>
            </a:xfrm>
          </p:grpSpPr>
          <p:sp>
            <p:nvSpPr>
              <p:cNvPr id="4204" name="Arc 21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5" name="Arc 22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23"/>
            <p:cNvGrpSpPr>
              <a:grpSpLocks/>
            </p:cNvGrpSpPr>
            <p:nvPr/>
          </p:nvGrpSpPr>
          <p:grpSpPr bwMode="auto">
            <a:xfrm flipH="1">
              <a:off x="16" y="3926"/>
              <a:ext cx="325" cy="380"/>
              <a:chOff x="5417" y="3921"/>
              <a:chExt cx="325" cy="380"/>
            </a:xfrm>
          </p:grpSpPr>
          <p:sp>
            <p:nvSpPr>
              <p:cNvPr id="4202" name="Arc 24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3" name="Arc 25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2927350" y="55245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B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260350" y="5486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112" name="Freeform 38"/>
          <p:cNvSpPr>
            <a:spLocks/>
          </p:cNvSpPr>
          <p:nvPr/>
        </p:nvSpPr>
        <p:spPr bwMode="auto">
          <a:xfrm>
            <a:off x="781050" y="3025775"/>
            <a:ext cx="2584450" cy="0"/>
          </a:xfrm>
          <a:custGeom>
            <a:avLst/>
            <a:gdLst>
              <a:gd name="T0" fmla="*/ 0 w 1843"/>
              <a:gd name="T1" fmla="*/ 0 h 1"/>
              <a:gd name="T2" fmla="*/ 1843 w 1843"/>
              <a:gd name="T3" fmla="*/ 0 h 1"/>
              <a:gd name="T4" fmla="*/ 0 w 1843"/>
              <a:gd name="T5" fmla="*/ 0 h 1"/>
              <a:gd name="T6" fmla="*/ 0 60000 65536"/>
              <a:gd name="T7" fmla="*/ 0 60000 65536"/>
              <a:gd name="T8" fmla="*/ 0 60000 65536"/>
              <a:gd name="T9" fmla="*/ 0 w 1843"/>
              <a:gd name="T10" fmla="*/ 0 h 1"/>
              <a:gd name="T11" fmla="*/ 1843 w 1843"/>
              <a:gd name="T12" fmla="*/ 0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3" h="1">
                <a:moveTo>
                  <a:pt x="0" y="0"/>
                </a:moveTo>
                <a:lnTo>
                  <a:pt x="1843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35001"/>
                </a:schemeClr>
              </a:gs>
              <a:gs pos="100000">
                <a:srgbClr val="99FF99">
                  <a:alpha val="35001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113" name="Freeform 39"/>
          <p:cNvSpPr>
            <a:spLocks/>
          </p:cNvSpPr>
          <p:nvPr/>
        </p:nvSpPr>
        <p:spPr bwMode="auto">
          <a:xfrm>
            <a:off x="1762125" y="2187575"/>
            <a:ext cx="12700" cy="2541588"/>
          </a:xfrm>
          <a:custGeom>
            <a:avLst/>
            <a:gdLst>
              <a:gd name="T0" fmla="*/ 0 w 9"/>
              <a:gd name="T1" fmla="*/ 0 h 2148"/>
              <a:gd name="T2" fmla="*/ 9 w 9"/>
              <a:gd name="T3" fmla="*/ 2148 h 2148"/>
              <a:gd name="T4" fmla="*/ 0 60000 65536"/>
              <a:gd name="T5" fmla="*/ 0 60000 65536"/>
              <a:gd name="T6" fmla="*/ 0 w 9"/>
              <a:gd name="T7" fmla="*/ 0 h 2148"/>
              <a:gd name="T8" fmla="*/ 9 w 9"/>
              <a:gd name="T9" fmla="*/ 2148 h 21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2148">
                <a:moveTo>
                  <a:pt x="0" y="0"/>
                </a:moveTo>
                <a:lnTo>
                  <a:pt x="9" y="2148"/>
                </a:lnTo>
              </a:path>
            </a:pathLst>
          </a:custGeom>
          <a:gradFill rotWithShape="1">
            <a:gsLst>
              <a:gs pos="0">
                <a:schemeClr val="bg1">
                  <a:alpha val="53998"/>
                </a:schemeClr>
              </a:gs>
              <a:gs pos="100000">
                <a:srgbClr val="99FF99">
                  <a:alpha val="60001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2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1754188" y="4351338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D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115" name="Freeform 42"/>
          <p:cNvSpPr>
            <a:spLocks/>
          </p:cNvSpPr>
          <p:nvPr/>
        </p:nvSpPr>
        <p:spPr bwMode="auto">
          <a:xfrm>
            <a:off x="1730375" y="4683125"/>
            <a:ext cx="2592388" cy="26988"/>
          </a:xfrm>
          <a:custGeom>
            <a:avLst/>
            <a:gdLst>
              <a:gd name="T0" fmla="*/ 1848 w 1848"/>
              <a:gd name="T1" fmla="*/ 0 h 23"/>
              <a:gd name="T2" fmla="*/ 0 w 1848"/>
              <a:gd name="T3" fmla="*/ 23 h 23"/>
              <a:gd name="T4" fmla="*/ 0 60000 65536"/>
              <a:gd name="T5" fmla="*/ 0 60000 65536"/>
              <a:gd name="T6" fmla="*/ 0 w 1848"/>
              <a:gd name="T7" fmla="*/ 0 h 23"/>
              <a:gd name="T8" fmla="*/ 1848 w 1848"/>
              <a:gd name="T9" fmla="*/ 23 h 2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48" h="23">
                <a:moveTo>
                  <a:pt x="1848" y="0"/>
                </a:moveTo>
                <a:lnTo>
                  <a:pt x="0" y="23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6" name="Freeform 44"/>
          <p:cNvSpPr>
            <a:spLocks/>
          </p:cNvSpPr>
          <p:nvPr/>
        </p:nvSpPr>
        <p:spPr bwMode="auto">
          <a:xfrm>
            <a:off x="3333750" y="2209800"/>
            <a:ext cx="947738" cy="815975"/>
          </a:xfrm>
          <a:custGeom>
            <a:avLst/>
            <a:gdLst>
              <a:gd name="T0" fmla="*/ 597 w 597"/>
              <a:gd name="T1" fmla="*/ 0 h 514"/>
              <a:gd name="T2" fmla="*/ 0 w 597"/>
              <a:gd name="T3" fmla="*/ 514 h 514"/>
              <a:gd name="T4" fmla="*/ 0 60000 65536"/>
              <a:gd name="T5" fmla="*/ 0 60000 65536"/>
              <a:gd name="T6" fmla="*/ 0 w 597"/>
              <a:gd name="T7" fmla="*/ 0 h 514"/>
              <a:gd name="T8" fmla="*/ 597 w 597"/>
              <a:gd name="T9" fmla="*/ 514 h 5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97" h="514">
                <a:moveTo>
                  <a:pt x="597" y="0"/>
                </a:moveTo>
                <a:lnTo>
                  <a:pt x="0" y="514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7" name="Freeform 45"/>
          <p:cNvSpPr>
            <a:spLocks/>
          </p:cNvSpPr>
          <p:nvPr/>
        </p:nvSpPr>
        <p:spPr bwMode="auto">
          <a:xfrm>
            <a:off x="3340100" y="3016250"/>
            <a:ext cx="15875" cy="2524125"/>
          </a:xfrm>
          <a:custGeom>
            <a:avLst/>
            <a:gdLst>
              <a:gd name="T0" fmla="*/ 0 w 11"/>
              <a:gd name="T1" fmla="*/ 0 h 2133"/>
              <a:gd name="T2" fmla="*/ 11 w 11"/>
              <a:gd name="T3" fmla="*/ 2133 h 2133"/>
              <a:gd name="T4" fmla="*/ 0 60000 65536"/>
              <a:gd name="T5" fmla="*/ 0 60000 65536"/>
              <a:gd name="T6" fmla="*/ 0 w 11"/>
              <a:gd name="T7" fmla="*/ 0 h 2133"/>
              <a:gd name="T8" fmla="*/ 11 w 11"/>
              <a:gd name="T9" fmla="*/ 2133 h 213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" h="2133">
                <a:moveTo>
                  <a:pt x="0" y="0"/>
                </a:moveTo>
                <a:lnTo>
                  <a:pt x="11" y="2133"/>
                </a:lnTo>
              </a:path>
            </a:pathLst>
          </a:custGeom>
          <a:gradFill rotWithShape="1">
            <a:gsLst>
              <a:gs pos="0">
                <a:schemeClr val="bg1">
                  <a:alpha val="53998"/>
                </a:schemeClr>
              </a:gs>
              <a:gs pos="100000">
                <a:srgbClr val="99FF99">
                  <a:alpha val="60001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118" name="Freeform 46"/>
          <p:cNvSpPr>
            <a:spLocks/>
          </p:cNvSpPr>
          <p:nvPr/>
        </p:nvSpPr>
        <p:spPr bwMode="auto">
          <a:xfrm>
            <a:off x="830263" y="5522913"/>
            <a:ext cx="2535237" cy="19050"/>
          </a:xfrm>
          <a:custGeom>
            <a:avLst/>
            <a:gdLst>
              <a:gd name="T0" fmla="*/ 1808 w 1808"/>
              <a:gd name="T1" fmla="*/ 0 h 17"/>
              <a:gd name="T2" fmla="*/ 0 w 1808"/>
              <a:gd name="T3" fmla="*/ 17 h 17"/>
              <a:gd name="T4" fmla="*/ 0 60000 65536"/>
              <a:gd name="T5" fmla="*/ 0 60000 65536"/>
              <a:gd name="T6" fmla="*/ 0 w 1808"/>
              <a:gd name="T7" fmla="*/ 0 h 17"/>
              <a:gd name="T8" fmla="*/ 1808 w 1808"/>
              <a:gd name="T9" fmla="*/ 17 h 1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08" h="17">
                <a:moveTo>
                  <a:pt x="1808" y="0"/>
                </a:moveTo>
                <a:lnTo>
                  <a:pt x="0" y="17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4197350" y="4367213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4044950" y="1789113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158750" y="2695575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grpSp>
        <p:nvGrpSpPr>
          <p:cNvPr id="7" name="Group 103"/>
          <p:cNvGrpSpPr>
            <a:grpSpLocks/>
          </p:cNvGrpSpPr>
          <p:nvPr/>
        </p:nvGrpSpPr>
        <p:grpSpPr bwMode="auto">
          <a:xfrm>
            <a:off x="1758950" y="2197100"/>
            <a:ext cx="1612900" cy="3352800"/>
            <a:chOff x="1520" y="1616"/>
            <a:chExt cx="1016" cy="2112"/>
          </a:xfrm>
        </p:grpSpPr>
        <p:sp>
          <p:nvSpPr>
            <p:cNvPr id="4187" name="Freeform 95"/>
            <p:cNvSpPr>
              <a:spLocks/>
            </p:cNvSpPr>
            <p:nvPr/>
          </p:nvSpPr>
          <p:spPr bwMode="auto">
            <a:xfrm>
              <a:off x="1536" y="3216"/>
              <a:ext cx="1000" cy="512"/>
            </a:xfrm>
            <a:custGeom>
              <a:avLst/>
              <a:gdLst>
                <a:gd name="T0" fmla="*/ 1000 w 1000"/>
                <a:gd name="T1" fmla="*/ 512 h 512"/>
                <a:gd name="T2" fmla="*/ 0 w 1000"/>
                <a:gd name="T3" fmla="*/ 0 h 512"/>
                <a:gd name="T4" fmla="*/ 48 w 1000"/>
                <a:gd name="T5" fmla="*/ 0 h 512"/>
                <a:gd name="T6" fmla="*/ 0 60000 65536"/>
                <a:gd name="T7" fmla="*/ 0 60000 65536"/>
                <a:gd name="T8" fmla="*/ 0 60000 65536"/>
                <a:gd name="T9" fmla="*/ 0 w 1000"/>
                <a:gd name="T10" fmla="*/ 0 h 512"/>
                <a:gd name="T11" fmla="*/ 1000 w 1000"/>
                <a:gd name="T12" fmla="*/ 512 h 5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0" h="512">
                  <a:moveTo>
                    <a:pt x="1000" y="512"/>
                  </a:move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88" name="Freeform 96"/>
            <p:cNvSpPr>
              <a:spLocks/>
            </p:cNvSpPr>
            <p:nvPr/>
          </p:nvSpPr>
          <p:spPr bwMode="auto">
            <a:xfrm>
              <a:off x="1520" y="1616"/>
              <a:ext cx="1000" cy="512"/>
            </a:xfrm>
            <a:custGeom>
              <a:avLst/>
              <a:gdLst>
                <a:gd name="T0" fmla="*/ 1000 w 1000"/>
                <a:gd name="T1" fmla="*/ 512 h 512"/>
                <a:gd name="T2" fmla="*/ 0 w 1000"/>
                <a:gd name="T3" fmla="*/ 0 h 512"/>
                <a:gd name="T4" fmla="*/ 48 w 1000"/>
                <a:gd name="T5" fmla="*/ 0 h 512"/>
                <a:gd name="T6" fmla="*/ 0 60000 65536"/>
                <a:gd name="T7" fmla="*/ 0 60000 65536"/>
                <a:gd name="T8" fmla="*/ 0 60000 65536"/>
                <a:gd name="T9" fmla="*/ 0 w 1000"/>
                <a:gd name="T10" fmla="*/ 0 h 512"/>
                <a:gd name="T11" fmla="*/ 1000 w 1000"/>
                <a:gd name="T12" fmla="*/ 512 h 5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0" h="512">
                  <a:moveTo>
                    <a:pt x="1000" y="512"/>
                  </a:move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89" name="Freeform 97"/>
            <p:cNvSpPr>
              <a:spLocks/>
            </p:cNvSpPr>
            <p:nvPr/>
          </p:nvSpPr>
          <p:spPr bwMode="auto">
            <a:xfrm>
              <a:off x="1536" y="1616"/>
              <a:ext cx="984" cy="2104"/>
            </a:xfrm>
            <a:custGeom>
              <a:avLst/>
              <a:gdLst>
                <a:gd name="T0" fmla="*/ 984 w 984"/>
                <a:gd name="T1" fmla="*/ 2104 h 2104"/>
                <a:gd name="T2" fmla="*/ 984 w 984"/>
                <a:gd name="T3" fmla="*/ 528 h 2104"/>
                <a:gd name="T4" fmla="*/ 0 w 984"/>
                <a:gd name="T5" fmla="*/ 0 h 2104"/>
                <a:gd name="T6" fmla="*/ 0 w 984"/>
                <a:gd name="T7" fmla="*/ 1600 h 2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84"/>
                <a:gd name="T13" fmla="*/ 0 h 2104"/>
                <a:gd name="T14" fmla="*/ 984 w 984"/>
                <a:gd name="T15" fmla="*/ 2104 h 2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84" h="2104">
                  <a:moveTo>
                    <a:pt x="984" y="2104"/>
                  </a:moveTo>
                  <a:lnTo>
                    <a:pt x="984" y="528"/>
                  </a:lnTo>
                  <a:lnTo>
                    <a:pt x="0" y="0"/>
                  </a:lnTo>
                  <a:lnTo>
                    <a:pt x="0" y="1600"/>
                  </a:lnTo>
                </a:path>
              </a:pathLst>
            </a:custGeom>
            <a:gradFill rotWithShape="1">
              <a:gsLst>
                <a:gs pos="0">
                  <a:schemeClr val="bg1">
                    <a:alpha val="62999"/>
                  </a:schemeClr>
                </a:gs>
                <a:gs pos="100000">
                  <a:srgbClr val="FF6600">
                    <a:alpha val="40999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2832100" y="295275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B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124" name="Freeform 41"/>
          <p:cNvSpPr>
            <a:spLocks/>
          </p:cNvSpPr>
          <p:nvPr/>
        </p:nvSpPr>
        <p:spPr bwMode="auto">
          <a:xfrm>
            <a:off x="798513" y="4719638"/>
            <a:ext cx="954087" cy="835025"/>
          </a:xfrm>
          <a:custGeom>
            <a:avLst/>
            <a:gdLst>
              <a:gd name="T0" fmla="*/ 680 w 680"/>
              <a:gd name="T1" fmla="*/ 0 h 705"/>
              <a:gd name="T2" fmla="*/ 0 w 680"/>
              <a:gd name="T3" fmla="*/ 705 h 705"/>
              <a:gd name="T4" fmla="*/ 0 60000 65536"/>
              <a:gd name="T5" fmla="*/ 0 60000 65536"/>
              <a:gd name="T6" fmla="*/ 0 w 680"/>
              <a:gd name="T7" fmla="*/ 0 h 705"/>
              <a:gd name="T8" fmla="*/ 680 w 680"/>
              <a:gd name="T9" fmla="*/ 705 h 7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80" h="705">
                <a:moveTo>
                  <a:pt x="680" y="0"/>
                </a:moveTo>
                <a:lnTo>
                  <a:pt x="0" y="705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8" name="Group 102"/>
          <p:cNvGrpSpPr>
            <a:grpSpLocks/>
          </p:cNvGrpSpPr>
          <p:nvPr/>
        </p:nvGrpSpPr>
        <p:grpSpPr bwMode="auto">
          <a:xfrm>
            <a:off x="2012950" y="2362200"/>
            <a:ext cx="876300" cy="2946400"/>
            <a:chOff x="1216" y="1872"/>
            <a:chExt cx="552" cy="1856"/>
          </a:xfrm>
        </p:grpSpPr>
        <p:sp>
          <p:nvSpPr>
            <p:cNvPr id="4183" name="Freeform 99"/>
            <p:cNvSpPr>
              <a:spLocks/>
            </p:cNvSpPr>
            <p:nvPr/>
          </p:nvSpPr>
          <p:spPr bwMode="auto">
            <a:xfrm>
              <a:off x="1264" y="3416"/>
              <a:ext cx="496" cy="312"/>
            </a:xfrm>
            <a:custGeom>
              <a:avLst/>
              <a:gdLst>
                <a:gd name="T0" fmla="*/ 496 w 496"/>
                <a:gd name="T1" fmla="*/ 312 h 312"/>
                <a:gd name="T2" fmla="*/ 0 w 496"/>
                <a:gd name="T3" fmla="*/ 0 h 312"/>
                <a:gd name="T4" fmla="*/ 48 w 496"/>
                <a:gd name="T5" fmla="*/ 0 h 312"/>
                <a:gd name="T6" fmla="*/ 0 60000 65536"/>
                <a:gd name="T7" fmla="*/ 0 60000 65536"/>
                <a:gd name="T8" fmla="*/ 0 60000 65536"/>
                <a:gd name="T9" fmla="*/ 0 w 496"/>
                <a:gd name="T10" fmla="*/ 0 h 312"/>
                <a:gd name="T11" fmla="*/ 496 w 496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6" h="312">
                  <a:moveTo>
                    <a:pt x="496" y="312"/>
                  </a:move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84" name="Freeform 100"/>
            <p:cNvSpPr>
              <a:spLocks/>
            </p:cNvSpPr>
            <p:nvPr/>
          </p:nvSpPr>
          <p:spPr bwMode="auto">
            <a:xfrm>
              <a:off x="1216" y="1880"/>
              <a:ext cx="552" cy="1848"/>
            </a:xfrm>
            <a:custGeom>
              <a:avLst/>
              <a:gdLst>
                <a:gd name="T0" fmla="*/ 552 w 552"/>
                <a:gd name="T1" fmla="*/ 1848 h 1848"/>
                <a:gd name="T2" fmla="*/ 504 w 552"/>
                <a:gd name="T3" fmla="*/ 272 h 1848"/>
                <a:gd name="T4" fmla="*/ 0 w 552"/>
                <a:gd name="T5" fmla="*/ 0 h 1848"/>
                <a:gd name="T6" fmla="*/ 64 w 552"/>
                <a:gd name="T7" fmla="*/ 1552 h 18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2"/>
                <a:gd name="T13" fmla="*/ 0 h 1848"/>
                <a:gd name="T14" fmla="*/ 552 w 552"/>
                <a:gd name="T15" fmla="*/ 1848 h 18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2" h="1848">
                  <a:moveTo>
                    <a:pt x="552" y="1848"/>
                  </a:moveTo>
                  <a:lnTo>
                    <a:pt x="504" y="272"/>
                  </a:lnTo>
                  <a:lnTo>
                    <a:pt x="0" y="0"/>
                  </a:lnTo>
                  <a:lnTo>
                    <a:pt x="64" y="1552"/>
                  </a:lnTo>
                </a:path>
              </a:pathLst>
            </a:custGeom>
            <a:gradFill rotWithShape="1">
              <a:gsLst>
                <a:gs pos="0">
                  <a:schemeClr val="bg1">
                    <a:alpha val="62999"/>
                  </a:schemeClr>
                </a:gs>
                <a:gs pos="100000">
                  <a:srgbClr val="FF6600">
                    <a:alpha val="40999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85" name="Freeform 98"/>
            <p:cNvSpPr>
              <a:spLocks/>
            </p:cNvSpPr>
            <p:nvPr/>
          </p:nvSpPr>
          <p:spPr bwMode="auto">
            <a:xfrm>
              <a:off x="1704" y="2152"/>
              <a:ext cx="56" cy="1560"/>
            </a:xfrm>
            <a:custGeom>
              <a:avLst/>
              <a:gdLst>
                <a:gd name="T0" fmla="*/ 56 w 56"/>
                <a:gd name="T1" fmla="*/ 1560 h 1560"/>
                <a:gd name="T2" fmla="*/ 0 w 56"/>
                <a:gd name="T3" fmla="*/ 0 h 1560"/>
                <a:gd name="T4" fmla="*/ 0 60000 65536"/>
                <a:gd name="T5" fmla="*/ 0 60000 65536"/>
                <a:gd name="T6" fmla="*/ 0 w 56"/>
                <a:gd name="T7" fmla="*/ 0 h 1560"/>
                <a:gd name="T8" fmla="*/ 56 w 56"/>
                <a:gd name="T9" fmla="*/ 1560 h 15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" h="1560">
                  <a:moveTo>
                    <a:pt x="56" y="1560"/>
                  </a:move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86" name="Freeform 101"/>
            <p:cNvSpPr>
              <a:spLocks/>
            </p:cNvSpPr>
            <p:nvPr/>
          </p:nvSpPr>
          <p:spPr bwMode="auto">
            <a:xfrm>
              <a:off x="1224" y="1872"/>
              <a:ext cx="56" cy="1560"/>
            </a:xfrm>
            <a:custGeom>
              <a:avLst/>
              <a:gdLst>
                <a:gd name="T0" fmla="*/ 56 w 56"/>
                <a:gd name="T1" fmla="*/ 1560 h 1560"/>
                <a:gd name="T2" fmla="*/ 0 w 56"/>
                <a:gd name="T3" fmla="*/ 0 h 1560"/>
                <a:gd name="T4" fmla="*/ 0 60000 65536"/>
                <a:gd name="T5" fmla="*/ 0 60000 65536"/>
                <a:gd name="T6" fmla="*/ 0 w 56"/>
                <a:gd name="T7" fmla="*/ 0 h 1560"/>
                <a:gd name="T8" fmla="*/ 56 w 56"/>
                <a:gd name="T9" fmla="*/ 1560 h 15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" h="1560">
                  <a:moveTo>
                    <a:pt x="56" y="1560"/>
                  </a:move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106"/>
          <p:cNvGrpSpPr>
            <a:grpSpLocks/>
          </p:cNvGrpSpPr>
          <p:nvPr/>
        </p:nvGrpSpPr>
        <p:grpSpPr bwMode="auto">
          <a:xfrm>
            <a:off x="793750" y="2578100"/>
            <a:ext cx="1257300" cy="2984500"/>
            <a:chOff x="912" y="1864"/>
            <a:chExt cx="792" cy="1880"/>
          </a:xfrm>
        </p:grpSpPr>
        <p:sp>
          <p:nvSpPr>
            <p:cNvPr id="4181" name="Freeform 94"/>
            <p:cNvSpPr>
              <a:spLocks/>
            </p:cNvSpPr>
            <p:nvPr/>
          </p:nvSpPr>
          <p:spPr bwMode="auto">
            <a:xfrm>
              <a:off x="920" y="1864"/>
              <a:ext cx="304" cy="1864"/>
            </a:xfrm>
            <a:custGeom>
              <a:avLst/>
              <a:gdLst>
                <a:gd name="T0" fmla="*/ 304 w 304"/>
                <a:gd name="T1" fmla="*/ 0 h 1864"/>
                <a:gd name="T2" fmla="*/ 0 w 304"/>
                <a:gd name="T3" fmla="*/ 1864 h 1864"/>
                <a:gd name="T4" fmla="*/ 0 60000 65536"/>
                <a:gd name="T5" fmla="*/ 0 60000 65536"/>
                <a:gd name="T6" fmla="*/ 0 w 304"/>
                <a:gd name="T7" fmla="*/ 0 h 1864"/>
                <a:gd name="T8" fmla="*/ 304 w 304"/>
                <a:gd name="T9" fmla="*/ 1864 h 18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4" h="1864">
                  <a:moveTo>
                    <a:pt x="304" y="0"/>
                  </a:moveTo>
                  <a:lnTo>
                    <a:pt x="0" y="1864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82" name="Freeform 93"/>
            <p:cNvSpPr>
              <a:spLocks/>
            </p:cNvSpPr>
            <p:nvPr/>
          </p:nvSpPr>
          <p:spPr bwMode="auto">
            <a:xfrm>
              <a:off x="912" y="1864"/>
              <a:ext cx="792" cy="1880"/>
            </a:xfrm>
            <a:custGeom>
              <a:avLst/>
              <a:gdLst>
                <a:gd name="T0" fmla="*/ 0 w 792"/>
                <a:gd name="T1" fmla="*/ 1880 h 1880"/>
                <a:gd name="T2" fmla="*/ 792 w 792"/>
                <a:gd name="T3" fmla="*/ 288 h 1880"/>
                <a:gd name="T4" fmla="*/ 304 w 792"/>
                <a:gd name="T5" fmla="*/ 0 h 1880"/>
                <a:gd name="T6" fmla="*/ 0 60000 65536"/>
                <a:gd name="T7" fmla="*/ 0 60000 65536"/>
                <a:gd name="T8" fmla="*/ 0 60000 65536"/>
                <a:gd name="T9" fmla="*/ 0 w 792"/>
                <a:gd name="T10" fmla="*/ 0 h 1880"/>
                <a:gd name="T11" fmla="*/ 792 w 792"/>
                <a:gd name="T12" fmla="*/ 1880 h 18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2" h="1880">
                  <a:moveTo>
                    <a:pt x="0" y="1880"/>
                  </a:moveTo>
                  <a:lnTo>
                    <a:pt x="792" y="288"/>
                  </a:lnTo>
                  <a:lnTo>
                    <a:pt x="304" y="0"/>
                  </a:lnTo>
                </a:path>
              </a:pathLst>
            </a:custGeom>
            <a:gradFill rotWithShape="1">
              <a:gsLst>
                <a:gs pos="0">
                  <a:schemeClr val="bg1">
                    <a:alpha val="45000"/>
                  </a:schemeClr>
                </a:gs>
                <a:gs pos="100000">
                  <a:srgbClr val="009999">
                    <a:alpha val="32001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78"/>
          <p:cNvGrpSpPr>
            <a:grpSpLocks/>
          </p:cNvGrpSpPr>
          <p:nvPr/>
        </p:nvGrpSpPr>
        <p:grpSpPr bwMode="auto">
          <a:xfrm>
            <a:off x="1403350" y="5448300"/>
            <a:ext cx="1296988" cy="228600"/>
            <a:chOff x="1296" y="3648"/>
            <a:chExt cx="817" cy="144"/>
          </a:xfrm>
        </p:grpSpPr>
        <p:sp>
          <p:nvSpPr>
            <p:cNvPr id="4179" name="Line 79"/>
            <p:cNvSpPr>
              <a:spLocks noChangeShapeType="1"/>
            </p:cNvSpPr>
            <p:nvPr/>
          </p:nvSpPr>
          <p:spPr bwMode="auto">
            <a:xfrm>
              <a:off x="2112" y="3648"/>
              <a:ext cx="1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80" name="Line 80"/>
            <p:cNvSpPr>
              <a:spLocks noChangeShapeType="1"/>
            </p:cNvSpPr>
            <p:nvPr/>
          </p:nvSpPr>
          <p:spPr bwMode="auto">
            <a:xfrm>
              <a:off x="1296" y="3648"/>
              <a:ext cx="1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1784350" y="1719263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D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grpSp>
        <p:nvGrpSpPr>
          <p:cNvPr id="11" name="Group 105"/>
          <p:cNvGrpSpPr>
            <a:grpSpLocks/>
          </p:cNvGrpSpPr>
          <p:nvPr/>
        </p:nvGrpSpPr>
        <p:grpSpPr bwMode="auto">
          <a:xfrm>
            <a:off x="946150" y="2133600"/>
            <a:ext cx="1412875" cy="928688"/>
            <a:chOff x="1008" y="1584"/>
            <a:chExt cx="890" cy="585"/>
          </a:xfrm>
        </p:grpSpPr>
        <p:sp>
          <p:nvSpPr>
            <p:cNvPr id="9267" name="Text Box 51"/>
            <p:cNvSpPr txBox="1">
              <a:spLocks noChangeArrowheads="1"/>
            </p:cNvSpPr>
            <p:nvPr/>
          </p:nvSpPr>
          <p:spPr bwMode="auto">
            <a:xfrm>
              <a:off x="1518" y="1824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i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E</a:t>
              </a:r>
              <a:endParaRPr lang="ru-RU" sz="2400" b="1" i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endParaRPr>
            </a:p>
          </p:txBody>
        </p:sp>
        <p:sp>
          <p:nvSpPr>
            <p:cNvPr id="4176" name="Oval 57"/>
            <p:cNvSpPr>
              <a:spLocks noChangeArrowheads="1"/>
            </p:cNvSpPr>
            <p:nvPr/>
          </p:nvSpPr>
          <p:spPr bwMode="auto">
            <a:xfrm>
              <a:off x="1680" y="2121"/>
              <a:ext cx="48" cy="48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8" name="Text Box 52"/>
            <p:cNvSpPr txBox="1">
              <a:spLocks noChangeArrowheads="1"/>
            </p:cNvSpPr>
            <p:nvPr/>
          </p:nvSpPr>
          <p:spPr bwMode="auto">
            <a:xfrm>
              <a:off x="1008" y="1584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i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F</a:t>
              </a:r>
              <a:endParaRPr lang="ru-RU" sz="2400" b="1" i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endParaRPr>
            </a:p>
          </p:txBody>
        </p:sp>
        <p:sp>
          <p:nvSpPr>
            <p:cNvPr id="4178" name="Oval 56"/>
            <p:cNvSpPr>
              <a:spLocks noChangeArrowheads="1"/>
            </p:cNvSpPr>
            <p:nvPr/>
          </p:nvSpPr>
          <p:spPr bwMode="auto">
            <a:xfrm>
              <a:off x="1208" y="1837"/>
              <a:ext cx="48" cy="48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323" name="Rectangle 107"/>
          <p:cNvSpPr>
            <a:spLocks noChangeArrowheads="1"/>
          </p:cNvSpPr>
          <p:nvPr/>
        </p:nvSpPr>
        <p:spPr bwMode="auto">
          <a:xfrm>
            <a:off x="152400" y="914400"/>
            <a:ext cx="883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Заменим плоскость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DBB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параллельную плоскость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FEKL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Угол между плоскостями AEF и BDD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равен углу между плоскостями AEF и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FEK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2" name="Group 164"/>
          <p:cNvGrpSpPr>
            <a:grpSpLocks/>
          </p:cNvGrpSpPr>
          <p:nvPr/>
        </p:nvGrpSpPr>
        <p:grpSpPr bwMode="auto">
          <a:xfrm>
            <a:off x="946150" y="4724400"/>
            <a:ext cx="1441450" cy="1295400"/>
            <a:chOff x="596" y="2976"/>
            <a:chExt cx="908" cy="816"/>
          </a:xfrm>
        </p:grpSpPr>
        <p:sp>
          <p:nvSpPr>
            <p:cNvPr id="9324" name="Text Box 108"/>
            <p:cNvSpPr txBox="1">
              <a:spLocks noChangeArrowheads="1"/>
            </p:cNvSpPr>
            <p:nvPr/>
          </p:nvSpPr>
          <p:spPr bwMode="auto">
            <a:xfrm>
              <a:off x="1124" y="3504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i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K</a:t>
              </a:r>
              <a:endParaRPr lang="ru-RU" sz="2400" b="1" i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endParaRPr>
            </a:p>
          </p:txBody>
        </p:sp>
        <p:sp>
          <p:nvSpPr>
            <p:cNvPr id="9330" name="Text Box 114"/>
            <p:cNvSpPr txBox="1">
              <a:spLocks noChangeArrowheads="1"/>
            </p:cNvSpPr>
            <p:nvPr/>
          </p:nvSpPr>
          <p:spPr bwMode="auto">
            <a:xfrm>
              <a:off x="596" y="2976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i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L</a:t>
              </a:r>
              <a:endParaRPr lang="ru-RU" sz="2400" b="1" i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endParaRPr>
            </a:p>
          </p:txBody>
        </p:sp>
      </p:grpSp>
      <p:sp>
        <p:nvSpPr>
          <p:cNvPr id="9331" name="Rectangle 115"/>
          <p:cNvSpPr>
            <a:spLocks noChangeArrowheads="1"/>
          </p:cNvSpPr>
          <p:nvPr/>
        </p:nvSpPr>
        <p:spPr bwMode="auto">
          <a:xfrm>
            <a:off x="4876800" y="1600200"/>
            <a:ext cx="403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Ребро двугранного угла –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332" name="Rectangle 116"/>
          <p:cNvSpPr>
            <a:spLocks noChangeArrowheads="1"/>
          </p:cNvSpPr>
          <p:nvPr/>
        </p:nvSpPr>
        <p:spPr bwMode="auto">
          <a:xfrm>
            <a:off x="4889500" y="1981200"/>
            <a:ext cx="403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Строим линейный угол двугранного угла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AFEK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9339" name="Freeform 123"/>
          <p:cNvSpPr>
            <a:spLocks/>
          </p:cNvSpPr>
          <p:nvPr/>
        </p:nvSpPr>
        <p:spPr bwMode="auto">
          <a:xfrm>
            <a:off x="1530350" y="3165475"/>
            <a:ext cx="117475" cy="22225"/>
          </a:xfrm>
          <a:custGeom>
            <a:avLst/>
            <a:gdLst>
              <a:gd name="T0" fmla="*/ 0 w 74"/>
              <a:gd name="T1" fmla="*/ 0 h 14"/>
              <a:gd name="T2" fmla="*/ 36 w 74"/>
              <a:gd name="T3" fmla="*/ 14 h 14"/>
              <a:gd name="T4" fmla="*/ 74 w 74"/>
              <a:gd name="T5" fmla="*/ 2 h 14"/>
              <a:gd name="T6" fmla="*/ 0 60000 65536"/>
              <a:gd name="T7" fmla="*/ 0 60000 65536"/>
              <a:gd name="T8" fmla="*/ 0 60000 65536"/>
              <a:gd name="T9" fmla="*/ 0 w 74"/>
              <a:gd name="T10" fmla="*/ 0 h 14"/>
              <a:gd name="T11" fmla="*/ 74 w 74"/>
              <a:gd name="T12" fmla="*/ 14 h 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" h="14">
                <a:moveTo>
                  <a:pt x="0" y="0"/>
                </a:moveTo>
                <a:cubicBezTo>
                  <a:pt x="6" y="2"/>
                  <a:pt x="24" y="14"/>
                  <a:pt x="36" y="14"/>
                </a:cubicBezTo>
                <a:cubicBezTo>
                  <a:pt x="48" y="14"/>
                  <a:pt x="66" y="4"/>
                  <a:pt x="74" y="2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3" name="Group 130"/>
          <p:cNvGrpSpPr>
            <a:grpSpLocks/>
          </p:cNvGrpSpPr>
          <p:nvPr/>
        </p:nvGrpSpPr>
        <p:grpSpPr bwMode="auto">
          <a:xfrm>
            <a:off x="785786" y="5143512"/>
            <a:ext cx="947738" cy="428628"/>
            <a:chOff x="600" y="2768"/>
            <a:chExt cx="552" cy="344"/>
          </a:xfrm>
        </p:grpSpPr>
        <p:sp>
          <p:nvSpPr>
            <p:cNvPr id="4171" name="Freeform 120"/>
            <p:cNvSpPr>
              <a:spLocks/>
            </p:cNvSpPr>
            <p:nvPr/>
          </p:nvSpPr>
          <p:spPr bwMode="auto">
            <a:xfrm>
              <a:off x="600" y="2928"/>
              <a:ext cx="552" cy="184"/>
            </a:xfrm>
            <a:custGeom>
              <a:avLst/>
              <a:gdLst>
                <a:gd name="T0" fmla="*/ 552 w 552"/>
                <a:gd name="T1" fmla="*/ 0 h 184"/>
                <a:gd name="T2" fmla="*/ 0 w 552"/>
                <a:gd name="T3" fmla="*/ 184 h 184"/>
                <a:gd name="T4" fmla="*/ 0 60000 65536"/>
                <a:gd name="T5" fmla="*/ 0 60000 65536"/>
                <a:gd name="T6" fmla="*/ 0 w 552"/>
                <a:gd name="T7" fmla="*/ 0 h 184"/>
                <a:gd name="T8" fmla="*/ 552 w 552"/>
                <a:gd name="T9" fmla="*/ 184 h 18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52" h="184">
                  <a:moveTo>
                    <a:pt x="552" y="0"/>
                  </a:moveTo>
                  <a:lnTo>
                    <a:pt x="0" y="184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72" name="Freeform 126"/>
            <p:cNvSpPr>
              <a:spLocks/>
            </p:cNvSpPr>
            <p:nvPr/>
          </p:nvSpPr>
          <p:spPr bwMode="auto">
            <a:xfrm>
              <a:off x="1048" y="2768"/>
              <a:ext cx="96" cy="192"/>
            </a:xfrm>
            <a:custGeom>
              <a:avLst/>
              <a:gdLst>
                <a:gd name="T0" fmla="*/ 96 w 96"/>
                <a:gd name="T1" fmla="*/ 0 h 192"/>
                <a:gd name="T2" fmla="*/ 0 w 96"/>
                <a:gd name="T3" fmla="*/ 48 h 192"/>
                <a:gd name="T4" fmla="*/ 0 w 96"/>
                <a:gd name="T5" fmla="*/ 192 h 192"/>
                <a:gd name="T6" fmla="*/ 0 60000 65536"/>
                <a:gd name="T7" fmla="*/ 0 60000 65536"/>
                <a:gd name="T8" fmla="*/ 0 60000 65536"/>
                <a:gd name="T9" fmla="*/ 0 w 96"/>
                <a:gd name="T10" fmla="*/ 0 h 192"/>
                <a:gd name="T11" fmla="*/ 96 w 96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192">
                  <a:moveTo>
                    <a:pt x="96" y="0"/>
                  </a:moveTo>
                  <a:lnTo>
                    <a:pt x="0" y="48"/>
                  </a:lnTo>
                  <a:lnTo>
                    <a:pt x="0" y="19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128"/>
          <p:cNvGrpSpPr>
            <a:grpSpLocks/>
          </p:cNvGrpSpPr>
          <p:nvPr/>
        </p:nvGrpSpPr>
        <p:grpSpPr bwMode="auto">
          <a:xfrm>
            <a:off x="793750" y="2438400"/>
            <a:ext cx="1212850" cy="3124200"/>
            <a:chOff x="576" y="1152"/>
            <a:chExt cx="764" cy="1968"/>
          </a:xfrm>
        </p:grpSpPr>
        <p:grpSp>
          <p:nvGrpSpPr>
            <p:cNvPr id="15" name="Group 124"/>
            <p:cNvGrpSpPr>
              <a:grpSpLocks/>
            </p:cNvGrpSpPr>
            <p:nvPr/>
          </p:nvGrpSpPr>
          <p:grpSpPr bwMode="auto">
            <a:xfrm>
              <a:off x="576" y="1152"/>
              <a:ext cx="764" cy="1968"/>
              <a:chOff x="576" y="1152"/>
              <a:chExt cx="764" cy="1968"/>
            </a:xfrm>
          </p:grpSpPr>
          <p:sp>
            <p:nvSpPr>
              <p:cNvPr id="9333" name="Text Box 117"/>
              <p:cNvSpPr txBox="1">
                <a:spLocks noChangeArrowheads="1"/>
              </p:cNvSpPr>
              <p:nvPr/>
            </p:nvSpPr>
            <p:spPr bwMode="auto">
              <a:xfrm>
                <a:off x="960" y="1152"/>
                <a:ext cx="3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2400" b="1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О</a:t>
                </a:r>
              </a:p>
            </p:txBody>
          </p:sp>
          <p:sp>
            <p:nvSpPr>
              <p:cNvPr id="4169" name="Freeform 118"/>
              <p:cNvSpPr>
                <a:spLocks/>
              </p:cNvSpPr>
              <p:nvPr/>
            </p:nvSpPr>
            <p:spPr bwMode="auto">
              <a:xfrm>
                <a:off x="576" y="1380"/>
                <a:ext cx="532" cy="1740"/>
              </a:xfrm>
              <a:custGeom>
                <a:avLst/>
                <a:gdLst>
                  <a:gd name="T0" fmla="*/ 0 w 532"/>
                  <a:gd name="T1" fmla="*/ 1740 h 1740"/>
                  <a:gd name="T2" fmla="*/ 532 w 532"/>
                  <a:gd name="T3" fmla="*/ 0 h 1740"/>
                  <a:gd name="T4" fmla="*/ 0 60000 65536"/>
                  <a:gd name="T5" fmla="*/ 0 60000 65536"/>
                  <a:gd name="T6" fmla="*/ 0 w 532"/>
                  <a:gd name="T7" fmla="*/ 0 h 1740"/>
                  <a:gd name="T8" fmla="*/ 532 w 532"/>
                  <a:gd name="T9" fmla="*/ 1740 h 174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32" h="1740">
                    <a:moveTo>
                      <a:pt x="0" y="1740"/>
                    </a:moveTo>
                    <a:lnTo>
                      <a:pt x="532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70" name="Freeform 121"/>
              <p:cNvSpPr>
                <a:spLocks/>
              </p:cNvSpPr>
              <p:nvPr/>
            </p:nvSpPr>
            <p:spPr bwMode="auto">
              <a:xfrm>
                <a:off x="1000" y="1342"/>
                <a:ext cx="78" cy="124"/>
              </a:xfrm>
              <a:custGeom>
                <a:avLst/>
                <a:gdLst>
                  <a:gd name="T0" fmla="*/ 46 w 78"/>
                  <a:gd name="T1" fmla="*/ 0 h 124"/>
                  <a:gd name="T2" fmla="*/ 0 w 78"/>
                  <a:gd name="T3" fmla="*/ 88 h 124"/>
                  <a:gd name="T4" fmla="*/ 78 w 78"/>
                  <a:gd name="T5" fmla="*/ 124 h 124"/>
                  <a:gd name="T6" fmla="*/ 0 60000 65536"/>
                  <a:gd name="T7" fmla="*/ 0 60000 65536"/>
                  <a:gd name="T8" fmla="*/ 0 60000 65536"/>
                  <a:gd name="T9" fmla="*/ 0 w 78"/>
                  <a:gd name="T10" fmla="*/ 0 h 124"/>
                  <a:gd name="T11" fmla="*/ 78 w 78"/>
                  <a:gd name="T12" fmla="*/ 124 h 1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8" h="124">
                    <a:moveTo>
                      <a:pt x="46" y="0"/>
                    </a:moveTo>
                    <a:lnTo>
                      <a:pt x="0" y="88"/>
                    </a:lnTo>
                    <a:lnTo>
                      <a:pt x="78" y="12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" name="Group 88"/>
            <p:cNvGrpSpPr>
              <a:grpSpLocks/>
            </p:cNvGrpSpPr>
            <p:nvPr/>
          </p:nvGrpSpPr>
          <p:grpSpPr bwMode="auto">
            <a:xfrm rot="4828799">
              <a:off x="976" y="1223"/>
              <a:ext cx="288" cy="336"/>
              <a:chOff x="2640" y="3296"/>
              <a:chExt cx="384" cy="328"/>
            </a:xfrm>
          </p:grpSpPr>
          <p:sp>
            <p:nvSpPr>
              <p:cNvPr id="4166" name="Freeform 89"/>
              <p:cNvSpPr>
                <a:spLocks/>
              </p:cNvSpPr>
              <p:nvPr/>
            </p:nvSpPr>
            <p:spPr bwMode="auto">
              <a:xfrm>
                <a:off x="2936" y="3296"/>
                <a:ext cx="88" cy="72"/>
              </a:xfrm>
              <a:custGeom>
                <a:avLst/>
                <a:gdLst>
                  <a:gd name="T0" fmla="*/ 0 w 88"/>
                  <a:gd name="T1" fmla="*/ 0 h 72"/>
                  <a:gd name="T2" fmla="*/ 88 w 88"/>
                  <a:gd name="T3" fmla="*/ 72 h 72"/>
                  <a:gd name="T4" fmla="*/ 0 60000 65536"/>
                  <a:gd name="T5" fmla="*/ 0 60000 65536"/>
                  <a:gd name="T6" fmla="*/ 0 w 88"/>
                  <a:gd name="T7" fmla="*/ 0 h 72"/>
                  <a:gd name="T8" fmla="*/ 88 w 88"/>
                  <a:gd name="T9" fmla="*/ 72 h 7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8" h="72">
                    <a:moveTo>
                      <a:pt x="0" y="0"/>
                    </a:moveTo>
                    <a:lnTo>
                      <a:pt x="88" y="7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67" name="Freeform 90"/>
              <p:cNvSpPr>
                <a:spLocks/>
              </p:cNvSpPr>
              <p:nvPr/>
            </p:nvSpPr>
            <p:spPr bwMode="auto">
              <a:xfrm>
                <a:off x="2640" y="3552"/>
                <a:ext cx="88" cy="72"/>
              </a:xfrm>
              <a:custGeom>
                <a:avLst/>
                <a:gdLst>
                  <a:gd name="T0" fmla="*/ 0 w 88"/>
                  <a:gd name="T1" fmla="*/ 0 h 72"/>
                  <a:gd name="T2" fmla="*/ 88 w 88"/>
                  <a:gd name="T3" fmla="*/ 72 h 72"/>
                  <a:gd name="T4" fmla="*/ 0 60000 65536"/>
                  <a:gd name="T5" fmla="*/ 0 60000 65536"/>
                  <a:gd name="T6" fmla="*/ 0 w 88"/>
                  <a:gd name="T7" fmla="*/ 0 h 72"/>
                  <a:gd name="T8" fmla="*/ 88 w 88"/>
                  <a:gd name="T9" fmla="*/ 72 h 7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8" h="72">
                    <a:moveTo>
                      <a:pt x="0" y="0"/>
                    </a:moveTo>
                    <a:lnTo>
                      <a:pt x="88" y="7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7" name="Group 129"/>
          <p:cNvGrpSpPr>
            <a:grpSpLocks/>
          </p:cNvGrpSpPr>
          <p:nvPr/>
        </p:nvGrpSpPr>
        <p:grpSpPr bwMode="auto">
          <a:xfrm>
            <a:off x="1643042" y="2857496"/>
            <a:ext cx="603250" cy="2525713"/>
            <a:chOff x="1096" y="1380"/>
            <a:chExt cx="380" cy="1591"/>
          </a:xfrm>
        </p:grpSpPr>
        <p:grpSp>
          <p:nvGrpSpPr>
            <p:cNvPr id="18" name="Group 125"/>
            <p:cNvGrpSpPr>
              <a:grpSpLocks/>
            </p:cNvGrpSpPr>
            <p:nvPr/>
          </p:nvGrpSpPr>
          <p:grpSpPr bwMode="auto">
            <a:xfrm>
              <a:off x="1108" y="1380"/>
              <a:ext cx="70" cy="1548"/>
              <a:chOff x="1108" y="1380"/>
              <a:chExt cx="70" cy="1548"/>
            </a:xfrm>
          </p:grpSpPr>
          <p:sp>
            <p:nvSpPr>
              <p:cNvPr id="4162" name="Freeform 119"/>
              <p:cNvSpPr>
                <a:spLocks/>
              </p:cNvSpPr>
              <p:nvPr/>
            </p:nvSpPr>
            <p:spPr bwMode="auto">
              <a:xfrm>
                <a:off x="1108" y="1380"/>
                <a:ext cx="44" cy="1548"/>
              </a:xfrm>
              <a:custGeom>
                <a:avLst/>
                <a:gdLst>
                  <a:gd name="T0" fmla="*/ 0 w 44"/>
                  <a:gd name="T1" fmla="*/ 0 h 1548"/>
                  <a:gd name="T2" fmla="*/ 44 w 44"/>
                  <a:gd name="T3" fmla="*/ 1548 h 1548"/>
                  <a:gd name="T4" fmla="*/ 0 60000 65536"/>
                  <a:gd name="T5" fmla="*/ 0 60000 65536"/>
                  <a:gd name="T6" fmla="*/ 0 w 44"/>
                  <a:gd name="T7" fmla="*/ 0 h 1548"/>
                  <a:gd name="T8" fmla="*/ 44 w 44"/>
                  <a:gd name="T9" fmla="*/ 1548 h 154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4" h="1548">
                    <a:moveTo>
                      <a:pt x="0" y="0"/>
                    </a:moveTo>
                    <a:lnTo>
                      <a:pt x="44" y="154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63" name="Freeform 122"/>
              <p:cNvSpPr>
                <a:spLocks/>
              </p:cNvSpPr>
              <p:nvPr/>
            </p:nvSpPr>
            <p:spPr bwMode="auto">
              <a:xfrm>
                <a:off x="1114" y="1422"/>
                <a:ext cx="64" cy="84"/>
              </a:xfrm>
              <a:custGeom>
                <a:avLst/>
                <a:gdLst>
                  <a:gd name="T0" fmla="*/ 62 w 64"/>
                  <a:gd name="T1" fmla="*/ 0 h 84"/>
                  <a:gd name="T2" fmla="*/ 64 w 64"/>
                  <a:gd name="T3" fmla="*/ 84 h 84"/>
                  <a:gd name="T4" fmla="*/ 0 w 64"/>
                  <a:gd name="T5" fmla="*/ 64 h 84"/>
                  <a:gd name="T6" fmla="*/ 0 60000 65536"/>
                  <a:gd name="T7" fmla="*/ 0 60000 65536"/>
                  <a:gd name="T8" fmla="*/ 0 60000 65536"/>
                  <a:gd name="T9" fmla="*/ 0 w 64"/>
                  <a:gd name="T10" fmla="*/ 0 h 84"/>
                  <a:gd name="T11" fmla="*/ 64 w 64"/>
                  <a:gd name="T12" fmla="*/ 84 h 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4" h="84">
                    <a:moveTo>
                      <a:pt x="62" y="0"/>
                    </a:moveTo>
                    <a:lnTo>
                      <a:pt x="64" y="84"/>
                    </a:lnTo>
                    <a:lnTo>
                      <a:pt x="0" y="6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343" name="Text Box 127"/>
            <p:cNvSpPr txBox="1">
              <a:spLocks noChangeArrowheads="1"/>
            </p:cNvSpPr>
            <p:nvPr/>
          </p:nvSpPr>
          <p:spPr bwMode="auto">
            <a:xfrm>
              <a:off x="1096" y="2683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P</a:t>
              </a:r>
              <a:endParaRPr lang="ru-RU" sz="2400" b="1" i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endParaRPr>
            </a:p>
          </p:txBody>
        </p:sp>
      </p:grpSp>
      <p:sp>
        <p:nvSpPr>
          <p:cNvPr id="4159" name="Rectangle 131"/>
          <p:cNvSpPr>
            <a:spLocks noChangeArrowheads="1"/>
          </p:cNvSpPr>
          <p:nvPr/>
        </p:nvSpPr>
        <p:spPr bwMode="auto">
          <a:xfrm>
            <a:off x="4788024" y="3717032"/>
            <a:ext cx="4038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Найдем два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элемента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треугольника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AOP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Пусть ребро куба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равно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51" name="Rectangle 135"/>
          <p:cNvSpPr>
            <a:spLocks noChangeArrowheads="1"/>
          </p:cNvSpPr>
          <p:nvPr/>
        </p:nvSpPr>
        <p:spPr bwMode="auto">
          <a:xfrm>
            <a:off x="1631950" y="381000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1</a:t>
            </a:r>
            <a:endParaRPr lang="ru-RU" sz="24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9357" name="Rectangle 141"/>
          <p:cNvSpPr>
            <a:spLocks noChangeArrowheads="1"/>
          </p:cNvSpPr>
          <p:nvPr/>
        </p:nvSpPr>
        <p:spPr bwMode="auto">
          <a:xfrm>
            <a:off x="857224" y="5572140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endParaRPr lang="ru-RU" sz="1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graphicFrame>
        <p:nvGraphicFramePr>
          <p:cNvPr id="9372" name="Object 156"/>
          <p:cNvGraphicFramePr>
            <a:graphicFrameLocks noChangeAspect="1"/>
          </p:cNvGraphicFramePr>
          <p:nvPr/>
        </p:nvGraphicFramePr>
        <p:xfrm>
          <a:off x="6588224" y="4797152"/>
          <a:ext cx="1447800" cy="641350"/>
        </p:xfrm>
        <a:graphic>
          <a:graphicData uri="http://schemas.openxmlformats.org/presentationml/2006/ole">
            <p:oleObj spid="_x0000_s1030" name="Формула" r:id="rId3" imgW="888840" imgH="393480" progId="Equation.3">
              <p:embed/>
            </p:oleObj>
          </a:graphicData>
        </a:graphic>
      </p:graphicFrame>
      <p:graphicFrame>
        <p:nvGraphicFramePr>
          <p:cNvPr id="9373" name="Object 157"/>
          <p:cNvGraphicFramePr>
            <a:graphicFrameLocks noChangeAspect="1"/>
          </p:cNvGraphicFramePr>
          <p:nvPr/>
        </p:nvGraphicFramePr>
        <p:xfrm>
          <a:off x="6516216" y="5229200"/>
          <a:ext cx="1593850" cy="703263"/>
        </p:xfrm>
        <a:graphic>
          <a:graphicData uri="http://schemas.openxmlformats.org/presentationml/2006/ole">
            <p:oleObj spid="_x0000_s1031" name="Формула" r:id="rId4" imgW="977760" imgH="431640" progId="Equation.3">
              <p:embed/>
            </p:oleObj>
          </a:graphicData>
        </a:graphic>
      </p:graphicFrame>
      <p:graphicFrame>
        <p:nvGraphicFramePr>
          <p:cNvPr id="9374" name="Object 158"/>
          <p:cNvGraphicFramePr>
            <a:graphicFrameLocks noChangeAspect="1"/>
          </p:cNvGraphicFramePr>
          <p:nvPr/>
        </p:nvGraphicFramePr>
        <p:xfrm>
          <a:off x="6588224" y="5805264"/>
          <a:ext cx="1468438" cy="703263"/>
        </p:xfrm>
        <a:graphic>
          <a:graphicData uri="http://schemas.openxmlformats.org/presentationml/2006/ole">
            <p:oleObj spid="_x0000_s1032" name="Формула" r:id="rId5" imgW="901440" imgH="431640" progId="Equation.3">
              <p:embed/>
            </p:oleObj>
          </a:graphicData>
        </a:graphic>
      </p:graphicFrame>
      <p:sp>
        <p:nvSpPr>
          <p:cNvPr id="9379" name="Freeform 163"/>
          <p:cNvSpPr>
            <a:spLocks/>
          </p:cNvSpPr>
          <p:nvPr/>
        </p:nvSpPr>
        <p:spPr bwMode="auto">
          <a:xfrm>
            <a:off x="1123950" y="5451475"/>
            <a:ext cx="23813" cy="85725"/>
          </a:xfrm>
          <a:custGeom>
            <a:avLst/>
            <a:gdLst>
              <a:gd name="T0" fmla="*/ 0 w 15"/>
              <a:gd name="T1" fmla="*/ 0 h 54"/>
              <a:gd name="T2" fmla="*/ 12 w 15"/>
              <a:gd name="T3" fmla="*/ 22 h 54"/>
              <a:gd name="T4" fmla="*/ 15 w 15"/>
              <a:gd name="T5" fmla="*/ 54 h 54"/>
              <a:gd name="T6" fmla="*/ 0 60000 65536"/>
              <a:gd name="T7" fmla="*/ 0 60000 65536"/>
              <a:gd name="T8" fmla="*/ 0 60000 65536"/>
              <a:gd name="T9" fmla="*/ 0 w 15"/>
              <a:gd name="T10" fmla="*/ 0 h 54"/>
              <a:gd name="T11" fmla="*/ 15 w 15"/>
              <a:gd name="T12" fmla="*/ 54 h 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" h="54">
                <a:moveTo>
                  <a:pt x="0" y="0"/>
                </a:moveTo>
                <a:cubicBezTo>
                  <a:pt x="2" y="4"/>
                  <a:pt x="10" y="13"/>
                  <a:pt x="12" y="22"/>
                </a:cubicBezTo>
                <a:cubicBezTo>
                  <a:pt x="14" y="31"/>
                  <a:pt x="14" y="47"/>
                  <a:pt x="15" y="54"/>
                </a:cubicBezTo>
              </a:path>
            </a:pathLst>
          </a:custGeom>
          <a:noFill/>
          <a:ln w="28575" cmpd="sng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114" name="Прямая соединительная линия 113"/>
          <p:cNvCxnSpPr>
            <a:stCxn id="4169" idx="0"/>
          </p:cNvCxnSpPr>
          <p:nvPr/>
        </p:nvCxnSpPr>
        <p:spPr>
          <a:xfrm flipV="1">
            <a:off x="793750" y="4714885"/>
            <a:ext cx="3495575" cy="84771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4644008" y="4941168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 = 1</a:t>
            </a:r>
          </a:p>
          <a:p>
            <a:r>
              <a:rPr lang="en-US" dirty="0" smtClean="0"/>
              <a:t>AP =       AC</a:t>
            </a:r>
          </a:p>
          <a:p>
            <a:endParaRPr lang="en-US" dirty="0" smtClean="0"/>
          </a:p>
          <a:p>
            <a:r>
              <a:rPr lang="en-US" dirty="0" smtClean="0"/>
              <a:t>AP = </a:t>
            </a:r>
            <a:endParaRPr lang="ru-RU" dirty="0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5157192"/>
            <a:ext cx="114300" cy="638175"/>
          </a:xfrm>
          <a:prstGeom prst="rect">
            <a:avLst/>
          </a:prstGeom>
          <a:noFill/>
        </p:spPr>
      </p:pic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5661248"/>
            <a:ext cx="247650" cy="685800"/>
          </a:xfrm>
          <a:prstGeom prst="rect">
            <a:avLst/>
          </a:prstGeom>
          <a:noFill/>
        </p:spPr>
      </p:pic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004048" y="2852936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AFE: AF = AE;  AO 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медиана,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AO ┴ FE. OP ║ AA1 =&gt; OP ┴ FE.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Угол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AOP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линейный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8776E-6 L -0.04167 0.01111 L -0.07934 0.03031 " pathEditMode="relative" rAng="0" ptsTypes="AAA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9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9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00"/>
                            </p:stCondLst>
                            <p:childTnLst>
                              <p:par>
                                <p:cTn id="1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9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3" grpId="0"/>
      <p:bldP spid="9331" grpId="0"/>
      <p:bldP spid="9332" grpId="0"/>
      <p:bldP spid="9339" grpId="0" animBg="1"/>
      <p:bldP spid="4159" grpId="0"/>
      <p:bldP spid="9379" grpId="0" animBg="1"/>
      <p:bldP spid="115" grpId="0"/>
      <p:bldP spid="1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22225"/>
            <a:ext cx="9093200" cy="6835775"/>
            <a:chOff x="14" y="0"/>
            <a:chExt cx="5728" cy="4306"/>
          </a:xfrm>
        </p:grpSpPr>
        <p:sp>
          <p:nvSpPr>
            <p:cNvPr id="4190" name="Freeform 6"/>
            <p:cNvSpPr>
              <a:spLocks/>
            </p:cNvSpPr>
            <p:nvPr/>
          </p:nvSpPr>
          <p:spPr bwMode="auto">
            <a:xfrm>
              <a:off x="357" y="70"/>
              <a:ext cx="5040" cy="5"/>
            </a:xfrm>
            <a:custGeom>
              <a:avLst/>
              <a:gdLst>
                <a:gd name="T0" fmla="*/ 5040 w 5040"/>
                <a:gd name="T1" fmla="*/ 0 h 5"/>
                <a:gd name="T2" fmla="*/ 0 w 5040"/>
                <a:gd name="T3" fmla="*/ 5 h 5"/>
                <a:gd name="T4" fmla="*/ 0 60000 65536"/>
                <a:gd name="T5" fmla="*/ 0 60000 65536"/>
                <a:gd name="T6" fmla="*/ 0 w 5040"/>
                <a:gd name="T7" fmla="*/ 0 h 5"/>
                <a:gd name="T8" fmla="*/ 5040 w 5040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0" h="5">
                  <a:moveTo>
                    <a:pt x="5040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1" name="Freeform 7"/>
            <p:cNvSpPr>
              <a:spLocks/>
            </p:cNvSpPr>
            <p:nvPr/>
          </p:nvSpPr>
          <p:spPr bwMode="auto">
            <a:xfrm>
              <a:off x="327" y="29"/>
              <a:ext cx="5102" cy="3"/>
            </a:xfrm>
            <a:custGeom>
              <a:avLst/>
              <a:gdLst>
                <a:gd name="T0" fmla="*/ 5102 w 5102"/>
                <a:gd name="T1" fmla="*/ 0 h 3"/>
                <a:gd name="T2" fmla="*/ 0 w 5102"/>
                <a:gd name="T3" fmla="*/ 3 h 3"/>
                <a:gd name="T4" fmla="*/ 0 60000 65536"/>
                <a:gd name="T5" fmla="*/ 0 60000 65536"/>
                <a:gd name="T6" fmla="*/ 0 w 5102"/>
                <a:gd name="T7" fmla="*/ 0 h 3"/>
                <a:gd name="T8" fmla="*/ 5102 w 5102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2" h="3">
                  <a:moveTo>
                    <a:pt x="5102" y="0"/>
                  </a:moveTo>
                  <a:lnTo>
                    <a:pt x="0" y="3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2" name="Freeform 8"/>
            <p:cNvSpPr>
              <a:spLocks/>
            </p:cNvSpPr>
            <p:nvPr/>
          </p:nvSpPr>
          <p:spPr bwMode="auto">
            <a:xfrm>
              <a:off x="71" y="362"/>
              <a:ext cx="6" cy="3580"/>
            </a:xfrm>
            <a:custGeom>
              <a:avLst/>
              <a:gdLst>
                <a:gd name="T0" fmla="*/ 6 w 6"/>
                <a:gd name="T1" fmla="*/ 3580 h 3580"/>
                <a:gd name="T2" fmla="*/ 0 w 6"/>
                <a:gd name="T3" fmla="*/ 0 h 3580"/>
                <a:gd name="T4" fmla="*/ 0 60000 65536"/>
                <a:gd name="T5" fmla="*/ 0 60000 65536"/>
                <a:gd name="T6" fmla="*/ 0 w 6"/>
                <a:gd name="T7" fmla="*/ 0 h 3580"/>
                <a:gd name="T8" fmla="*/ 6 w 6"/>
                <a:gd name="T9" fmla="*/ 3580 h 35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3580">
                  <a:moveTo>
                    <a:pt x="6" y="3580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3" name="Freeform 9"/>
            <p:cNvSpPr>
              <a:spLocks/>
            </p:cNvSpPr>
            <p:nvPr/>
          </p:nvSpPr>
          <p:spPr bwMode="auto">
            <a:xfrm>
              <a:off x="32" y="336"/>
              <a:ext cx="3" cy="3641"/>
            </a:xfrm>
            <a:custGeom>
              <a:avLst/>
              <a:gdLst>
                <a:gd name="T0" fmla="*/ 3 w 3"/>
                <a:gd name="T1" fmla="*/ 3641 h 3641"/>
                <a:gd name="T2" fmla="*/ 0 w 3"/>
                <a:gd name="T3" fmla="*/ 0 h 3641"/>
                <a:gd name="T4" fmla="*/ 0 60000 65536"/>
                <a:gd name="T5" fmla="*/ 0 60000 65536"/>
                <a:gd name="T6" fmla="*/ 0 w 3"/>
                <a:gd name="T7" fmla="*/ 0 h 3641"/>
                <a:gd name="T8" fmla="*/ 3 w 3"/>
                <a:gd name="T9" fmla="*/ 3641 h 36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641">
                  <a:moveTo>
                    <a:pt x="3" y="3641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4" name="Freeform 10"/>
            <p:cNvSpPr>
              <a:spLocks/>
            </p:cNvSpPr>
            <p:nvPr/>
          </p:nvSpPr>
          <p:spPr bwMode="auto">
            <a:xfrm>
              <a:off x="359" y="4224"/>
              <a:ext cx="5040" cy="2"/>
            </a:xfrm>
            <a:custGeom>
              <a:avLst/>
              <a:gdLst>
                <a:gd name="T0" fmla="*/ 5040 w 5040"/>
                <a:gd name="T1" fmla="*/ 0 h 2"/>
                <a:gd name="T2" fmla="*/ 0 w 5040"/>
                <a:gd name="T3" fmla="*/ 2 h 2"/>
                <a:gd name="T4" fmla="*/ 0 60000 65536"/>
                <a:gd name="T5" fmla="*/ 0 60000 65536"/>
                <a:gd name="T6" fmla="*/ 0 w 5040"/>
                <a:gd name="T7" fmla="*/ 0 h 2"/>
                <a:gd name="T8" fmla="*/ 5040 w 5040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0" h="2">
                  <a:moveTo>
                    <a:pt x="5040" y="0"/>
                  </a:moveTo>
                  <a:lnTo>
                    <a:pt x="0" y="2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5" name="Freeform 11"/>
            <p:cNvSpPr>
              <a:spLocks/>
            </p:cNvSpPr>
            <p:nvPr/>
          </p:nvSpPr>
          <p:spPr bwMode="auto">
            <a:xfrm>
              <a:off x="327" y="4272"/>
              <a:ext cx="5105" cy="5"/>
            </a:xfrm>
            <a:custGeom>
              <a:avLst/>
              <a:gdLst>
                <a:gd name="T0" fmla="*/ 5105 w 5105"/>
                <a:gd name="T1" fmla="*/ 0 h 5"/>
                <a:gd name="T2" fmla="*/ 0 w 5105"/>
                <a:gd name="T3" fmla="*/ 5 h 5"/>
                <a:gd name="T4" fmla="*/ 0 60000 65536"/>
                <a:gd name="T5" fmla="*/ 0 60000 65536"/>
                <a:gd name="T6" fmla="*/ 0 w 5105"/>
                <a:gd name="T7" fmla="*/ 0 h 5"/>
                <a:gd name="T8" fmla="*/ 5105 w 5105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5" h="5">
                  <a:moveTo>
                    <a:pt x="5105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5417" y="3921"/>
              <a:ext cx="325" cy="380"/>
              <a:chOff x="5417" y="3921"/>
              <a:chExt cx="325" cy="380"/>
            </a:xfrm>
          </p:grpSpPr>
          <p:sp>
            <p:nvSpPr>
              <p:cNvPr id="4208" name="Arc 13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9" name="Arc 14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97" name="Freeform 15"/>
            <p:cNvSpPr>
              <a:spLocks/>
            </p:cNvSpPr>
            <p:nvPr/>
          </p:nvSpPr>
          <p:spPr bwMode="auto">
            <a:xfrm>
              <a:off x="5678" y="360"/>
              <a:ext cx="3" cy="3582"/>
            </a:xfrm>
            <a:custGeom>
              <a:avLst/>
              <a:gdLst>
                <a:gd name="T0" fmla="*/ 3 w 3"/>
                <a:gd name="T1" fmla="*/ 3582 h 3582"/>
                <a:gd name="T2" fmla="*/ 0 w 3"/>
                <a:gd name="T3" fmla="*/ 0 h 3582"/>
                <a:gd name="T4" fmla="*/ 0 60000 65536"/>
                <a:gd name="T5" fmla="*/ 0 60000 65536"/>
                <a:gd name="T6" fmla="*/ 0 w 3"/>
                <a:gd name="T7" fmla="*/ 0 h 3582"/>
                <a:gd name="T8" fmla="*/ 3 w 3"/>
                <a:gd name="T9" fmla="*/ 3582 h 35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582">
                  <a:moveTo>
                    <a:pt x="3" y="358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8" name="Freeform 16"/>
            <p:cNvSpPr>
              <a:spLocks/>
            </p:cNvSpPr>
            <p:nvPr/>
          </p:nvSpPr>
          <p:spPr bwMode="auto">
            <a:xfrm>
              <a:off x="5723" y="327"/>
              <a:ext cx="1" cy="3642"/>
            </a:xfrm>
            <a:custGeom>
              <a:avLst/>
              <a:gdLst>
                <a:gd name="T0" fmla="*/ 1 w 1"/>
                <a:gd name="T1" fmla="*/ 3642 h 3642"/>
                <a:gd name="T2" fmla="*/ 0 w 1"/>
                <a:gd name="T3" fmla="*/ 0 h 3642"/>
                <a:gd name="T4" fmla="*/ 0 60000 65536"/>
                <a:gd name="T5" fmla="*/ 0 60000 65536"/>
                <a:gd name="T6" fmla="*/ 0 w 1"/>
                <a:gd name="T7" fmla="*/ 0 h 3642"/>
                <a:gd name="T8" fmla="*/ 1 w 1"/>
                <a:gd name="T9" fmla="*/ 3642 h 364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642">
                  <a:moveTo>
                    <a:pt x="1" y="364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 flipV="1">
              <a:off x="14" y="2"/>
              <a:ext cx="325" cy="380"/>
              <a:chOff x="5417" y="3921"/>
              <a:chExt cx="325" cy="380"/>
            </a:xfrm>
          </p:grpSpPr>
          <p:sp>
            <p:nvSpPr>
              <p:cNvPr id="4206" name="Arc 18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7" name="Arc 19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 flipV="1">
              <a:off x="5415" y="0"/>
              <a:ext cx="325" cy="380"/>
              <a:chOff x="5417" y="3921"/>
              <a:chExt cx="325" cy="380"/>
            </a:xfrm>
          </p:grpSpPr>
          <p:sp>
            <p:nvSpPr>
              <p:cNvPr id="4204" name="Arc 21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5" name="Arc 22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23"/>
            <p:cNvGrpSpPr>
              <a:grpSpLocks/>
            </p:cNvGrpSpPr>
            <p:nvPr/>
          </p:nvGrpSpPr>
          <p:grpSpPr bwMode="auto">
            <a:xfrm flipH="1">
              <a:off x="16" y="3926"/>
              <a:ext cx="325" cy="380"/>
              <a:chOff x="5417" y="3921"/>
              <a:chExt cx="325" cy="380"/>
            </a:xfrm>
          </p:grpSpPr>
          <p:sp>
            <p:nvSpPr>
              <p:cNvPr id="4202" name="Arc 24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3" name="Arc 25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5" name="Picture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847725"/>
            <a:ext cx="28575" cy="323850"/>
          </a:xfrm>
          <a:prstGeom prst="rect">
            <a:avLst/>
          </a:prstGeom>
          <a:noFill/>
        </p:spPr>
      </p:pic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08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15" name="Rectangle 59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17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19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20" name="Rectangle 64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23" name="Rectangle 6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1560" y="908720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Какое проектирование называется ортогональным?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9552" y="1628800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Параллельное  проектирование, при котором проектирующие прямые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перпендикулярны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  плоскости проекций, называется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ортогональным.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араллелограмм 39"/>
          <p:cNvSpPr/>
          <p:nvPr/>
        </p:nvSpPr>
        <p:spPr>
          <a:xfrm>
            <a:off x="2483768" y="3861048"/>
            <a:ext cx="2160240" cy="864096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3347864" y="2564904"/>
            <a:ext cx="864096" cy="864096"/>
          </a:xfrm>
          <a:custGeom>
            <a:avLst/>
            <a:gdLst>
              <a:gd name="connsiteX0" fmla="*/ 0 w 720080"/>
              <a:gd name="connsiteY0" fmla="*/ 504056 h 504056"/>
              <a:gd name="connsiteX1" fmla="*/ 360040 w 720080"/>
              <a:gd name="connsiteY1" fmla="*/ 0 h 504056"/>
              <a:gd name="connsiteX2" fmla="*/ 720080 w 720080"/>
              <a:gd name="connsiteY2" fmla="*/ 504056 h 504056"/>
              <a:gd name="connsiteX3" fmla="*/ 0 w 720080"/>
              <a:gd name="connsiteY3" fmla="*/ 504056 h 504056"/>
              <a:gd name="connsiteX0" fmla="*/ 288032 w 1008112"/>
              <a:gd name="connsiteY0" fmla="*/ 720080 h 720080"/>
              <a:gd name="connsiteX1" fmla="*/ 0 w 1008112"/>
              <a:gd name="connsiteY1" fmla="*/ 0 h 720080"/>
              <a:gd name="connsiteX2" fmla="*/ 1008112 w 1008112"/>
              <a:gd name="connsiteY2" fmla="*/ 720080 h 720080"/>
              <a:gd name="connsiteX3" fmla="*/ 288032 w 1008112"/>
              <a:gd name="connsiteY3" fmla="*/ 720080 h 720080"/>
              <a:gd name="connsiteX0" fmla="*/ 288032 w 1080120"/>
              <a:gd name="connsiteY0" fmla="*/ 720080 h 720080"/>
              <a:gd name="connsiteX1" fmla="*/ 0 w 1080120"/>
              <a:gd name="connsiteY1" fmla="*/ 0 h 720080"/>
              <a:gd name="connsiteX2" fmla="*/ 1080120 w 1080120"/>
              <a:gd name="connsiteY2" fmla="*/ 360040 h 720080"/>
              <a:gd name="connsiteX3" fmla="*/ 288032 w 1080120"/>
              <a:gd name="connsiteY3" fmla="*/ 720080 h 720080"/>
              <a:gd name="connsiteX0" fmla="*/ 504056 w 1080120"/>
              <a:gd name="connsiteY0" fmla="*/ 720080 h 720080"/>
              <a:gd name="connsiteX1" fmla="*/ 0 w 1080120"/>
              <a:gd name="connsiteY1" fmla="*/ 0 h 720080"/>
              <a:gd name="connsiteX2" fmla="*/ 1080120 w 1080120"/>
              <a:gd name="connsiteY2" fmla="*/ 360040 h 720080"/>
              <a:gd name="connsiteX3" fmla="*/ 504056 w 1080120"/>
              <a:gd name="connsiteY3" fmla="*/ 720080 h 720080"/>
              <a:gd name="connsiteX0" fmla="*/ 288032 w 864096"/>
              <a:gd name="connsiteY0" fmla="*/ 864096 h 864096"/>
              <a:gd name="connsiteX1" fmla="*/ 0 w 864096"/>
              <a:gd name="connsiteY1" fmla="*/ 0 h 864096"/>
              <a:gd name="connsiteX2" fmla="*/ 864096 w 864096"/>
              <a:gd name="connsiteY2" fmla="*/ 504056 h 864096"/>
              <a:gd name="connsiteX3" fmla="*/ 288032 w 864096"/>
              <a:gd name="connsiteY3" fmla="*/ 864096 h 86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864096">
                <a:moveTo>
                  <a:pt x="288032" y="864096"/>
                </a:moveTo>
                <a:lnTo>
                  <a:pt x="0" y="0"/>
                </a:lnTo>
                <a:lnTo>
                  <a:pt x="864096" y="504056"/>
                </a:lnTo>
                <a:lnTo>
                  <a:pt x="288032" y="864096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>
            <a:stCxn id="41" idx="0"/>
          </p:cNvCxnSpPr>
          <p:nvPr/>
        </p:nvCxnSpPr>
        <p:spPr>
          <a:xfrm>
            <a:off x="3635896" y="3429000"/>
            <a:ext cx="0" cy="1080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41" idx="2"/>
          </p:cNvCxnSpPr>
          <p:nvPr/>
        </p:nvCxnSpPr>
        <p:spPr>
          <a:xfrm>
            <a:off x="4211960" y="3068960"/>
            <a:ext cx="0" cy="1080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3347864" y="2564904"/>
            <a:ext cx="0" cy="144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347864" y="400506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олилиния 51"/>
          <p:cNvSpPr/>
          <p:nvPr/>
        </p:nvSpPr>
        <p:spPr>
          <a:xfrm>
            <a:off x="3347864" y="4005064"/>
            <a:ext cx="864096" cy="504056"/>
          </a:xfrm>
          <a:custGeom>
            <a:avLst/>
            <a:gdLst>
              <a:gd name="connsiteX0" fmla="*/ 0 w 144016"/>
              <a:gd name="connsiteY0" fmla="*/ 216024 h 216024"/>
              <a:gd name="connsiteX1" fmla="*/ 72008 w 144016"/>
              <a:gd name="connsiteY1" fmla="*/ 0 h 216024"/>
              <a:gd name="connsiteX2" fmla="*/ 144016 w 144016"/>
              <a:gd name="connsiteY2" fmla="*/ 216024 h 216024"/>
              <a:gd name="connsiteX3" fmla="*/ 0 w 144016"/>
              <a:gd name="connsiteY3" fmla="*/ 216024 h 216024"/>
              <a:gd name="connsiteX0" fmla="*/ 504056 w 648072"/>
              <a:gd name="connsiteY0" fmla="*/ 288032 h 288032"/>
              <a:gd name="connsiteX1" fmla="*/ 0 w 648072"/>
              <a:gd name="connsiteY1" fmla="*/ 0 h 288032"/>
              <a:gd name="connsiteX2" fmla="*/ 648072 w 648072"/>
              <a:gd name="connsiteY2" fmla="*/ 288032 h 288032"/>
              <a:gd name="connsiteX3" fmla="*/ 504056 w 648072"/>
              <a:gd name="connsiteY3" fmla="*/ 288032 h 288032"/>
              <a:gd name="connsiteX0" fmla="*/ 288032 w 648072"/>
              <a:gd name="connsiteY0" fmla="*/ 504056 h 504056"/>
              <a:gd name="connsiteX1" fmla="*/ 0 w 648072"/>
              <a:gd name="connsiteY1" fmla="*/ 0 h 504056"/>
              <a:gd name="connsiteX2" fmla="*/ 648072 w 648072"/>
              <a:gd name="connsiteY2" fmla="*/ 288032 h 504056"/>
              <a:gd name="connsiteX3" fmla="*/ 288032 w 648072"/>
              <a:gd name="connsiteY3" fmla="*/ 504056 h 504056"/>
              <a:gd name="connsiteX0" fmla="*/ 288032 w 864096"/>
              <a:gd name="connsiteY0" fmla="*/ 504056 h 504056"/>
              <a:gd name="connsiteX1" fmla="*/ 0 w 864096"/>
              <a:gd name="connsiteY1" fmla="*/ 0 h 504056"/>
              <a:gd name="connsiteX2" fmla="*/ 864096 w 864096"/>
              <a:gd name="connsiteY2" fmla="*/ 144016 h 504056"/>
              <a:gd name="connsiteX3" fmla="*/ 288032 w 864096"/>
              <a:gd name="connsiteY3" fmla="*/ 504056 h 50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504056">
                <a:moveTo>
                  <a:pt x="288032" y="504056"/>
                </a:moveTo>
                <a:lnTo>
                  <a:pt x="0" y="0"/>
                </a:lnTo>
                <a:lnTo>
                  <a:pt x="864096" y="144016"/>
                </a:lnTo>
                <a:lnTo>
                  <a:pt x="288032" y="504056"/>
                </a:lnTo>
                <a:close/>
              </a:path>
            </a:pathLst>
          </a:custGeom>
          <a:solidFill>
            <a:schemeClr val="accent6">
              <a:lumMod val="75000"/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22225"/>
            <a:ext cx="9093200" cy="6835775"/>
            <a:chOff x="14" y="0"/>
            <a:chExt cx="5728" cy="4306"/>
          </a:xfrm>
        </p:grpSpPr>
        <p:sp>
          <p:nvSpPr>
            <p:cNvPr id="4190" name="Freeform 6"/>
            <p:cNvSpPr>
              <a:spLocks/>
            </p:cNvSpPr>
            <p:nvPr/>
          </p:nvSpPr>
          <p:spPr bwMode="auto">
            <a:xfrm>
              <a:off x="357" y="70"/>
              <a:ext cx="5040" cy="5"/>
            </a:xfrm>
            <a:custGeom>
              <a:avLst/>
              <a:gdLst>
                <a:gd name="T0" fmla="*/ 5040 w 5040"/>
                <a:gd name="T1" fmla="*/ 0 h 5"/>
                <a:gd name="T2" fmla="*/ 0 w 5040"/>
                <a:gd name="T3" fmla="*/ 5 h 5"/>
                <a:gd name="T4" fmla="*/ 0 60000 65536"/>
                <a:gd name="T5" fmla="*/ 0 60000 65536"/>
                <a:gd name="T6" fmla="*/ 0 w 5040"/>
                <a:gd name="T7" fmla="*/ 0 h 5"/>
                <a:gd name="T8" fmla="*/ 5040 w 5040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0" h="5">
                  <a:moveTo>
                    <a:pt x="5040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1" name="Freeform 7"/>
            <p:cNvSpPr>
              <a:spLocks/>
            </p:cNvSpPr>
            <p:nvPr/>
          </p:nvSpPr>
          <p:spPr bwMode="auto">
            <a:xfrm>
              <a:off x="327" y="29"/>
              <a:ext cx="5102" cy="3"/>
            </a:xfrm>
            <a:custGeom>
              <a:avLst/>
              <a:gdLst>
                <a:gd name="T0" fmla="*/ 5102 w 5102"/>
                <a:gd name="T1" fmla="*/ 0 h 3"/>
                <a:gd name="T2" fmla="*/ 0 w 5102"/>
                <a:gd name="T3" fmla="*/ 3 h 3"/>
                <a:gd name="T4" fmla="*/ 0 60000 65536"/>
                <a:gd name="T5" fmla="*/ 0 60000 65536"/>
                <a:gd name="T6" fmla="*/ 0 w 5102"/>
                <a:gd name="T7" fmla="*/ 0 h 3"/>
                <a:gd name="T8" fmla="*/ 5102 w 5102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2" h="3">
                  <a:moveTo>
                    <a:pt x="5102" y="0"/>
                  </a:moveTo>
                  <a:lnTo>
                    <a:pt x="0" y="3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2" name="Freeform 8"/>
            <p:cNvSpPr>
              <a:spLocks/>
            </p:cNvSpPr>
            <p:nvPr/>
          </p:nvSpPr>
          <p:spPr bwMode="auto">
            <a:xfrm>
              <a:off x="71" y="362"/>
              <a:ext cx="6" cy="3580"/>
            </a:xfrm>
            <a:custGeom>
              <a:avLst/>
              <a:gdLst>
                <a:gd name="T0" fmla="*/ 6 w 6"/>
                <a:gd name="T1" fmla="*/ 3580 h 3580"/>
                <a:gd name="T2" fmla="*/ 0 w 6"/>
                <a:gd name="T3" fmla="*/ 0 h 3580"/>
                <a:gd name="T4" fmla="*/ 0 60000 65536"/>
                <a:gd name="T5" fmla="*/ 0 60000 65536"/>
                <a:gd name="T6" fmla="*/ 0 w 6"/>
                <a:gd name="T7" fmla="*/ 0 h 3580"/>
                <a:gd name="T8" fmla="*/ 6 w 6"/>
                <a:gd name="T9" fmla="*/ 3580 h 35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3580">
                  <a:moveTo>
                    <a:pt x="6" y="3580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3" name="Freeform 9"/>
            <p:cNvSpPr>
              <a:spLocks/>
            </p:cNvSpPr>
            <p:nvPr/>
          </p:nvSpPr>
          <p:spPr bwMode="auto">
            <a:xfrm>
              <a:off x="32" y="336"/>
              <a:ext cx="3" cy="3641"/>
            </a:xfrm>
            <a:custGeom>
              <a:avLst/>
              <a:gdLst>
                <a:gd name="T0" fmla="*/ 3 w 3"/>
                <a:gd name="T1" fmla="*/ 3641 h 3641"/>
                <a:gd name="T2" fmla="*/ 0 w 3"/>
                <a:gd name="T3" fmla="*/ 0 h 3641"/>
                <a:gd name="T4" fmla="*/ 0 60000 65536"/>
                <a:gd name="T5" fmla="*/ 0 60000 65536"/>
                <a:gd name="T6" fmla="*/ 0 w 3"/>
                <a:gd name="T7" fmla="*/ 0 h 3641"/>
                <a:gd name="T8" fmla="*/ 3 w 3"/>
                <a:gd name="T9" fmla="*/ 3641 h 36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641">
                  <a:moveTo>
                    <a:pt x="3" y="3641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4" name="Freeform 10"/>
            <p:cNvSpPr>
              <a:spLocks/>
            </p:cNvSpPr>
            <p:nvPr/>
          </p:nvSpPr>
          <p:spPr bwMode="auto">
            <a:xfrm>
              <a:off x="359" y="4224"/>
              <a:ext cx="5040" cy="2"/>
            </a:xfrm>
            <a:custGeom>
              <a:avLst/>
              <a:gdLst>
                <a:gd name="T0" fmla="*/ 5040 w 5040"/>
                <a:gd name="T1" fmla="*/ 0 h 2"/>
                <a:gd name="T2" fmla="*/ 0 w 5040"/>
                <a:gd name="T3" fmla="*/ 2 h 2"/>
                <a:gd name="T4" fmla="*/ 0 60000 65536"/>
                <a:gd name="T5" fmla="*/ 0 60000 65536"/>
                <a:gd name="T6" fmla="*/ 0 w 5040"/>
                <a:gd name="T7" fmla="*/ 0 h 2"/>
                <a:gd name="T8" fmla="*/ 5040 w 5040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0" h="2">
                  <a:moveTo>
                    <a:pt x="5040" y="0"/>
                  </a:moveTo>
                  <a:lnTo>
                    <a:pt x="0" y="2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5" name="Freeform 11"/>
            <p:cNvSpPr>
              <a:spLocks/>
            </p:cNvSpPr>
            <p:nvPr/>
          </p:nvSpPr>
          <p:spPr bwMode="auto">
            <a:xfrm>
              <a:off x="327" y="4272"/>
              <a:ext cx="5105" cy="5"/>
            </a:xfrm>
            <a:custGeom>
              <a:avLst/>
              <a:gdLst>
                <a:gd name="T0" fmla="*/ 5105 w 5105"/>
                <a:gd name="T1" fmla="*/ 0 h 5"/>
                <a:gd name="T2" fmla="*/ 0 w 5105"/>
                <a:gd name="T3" fmla="*/ 5 h 5"/>
                <a:gd name="T4" fmla="*/ 0 60000 65536"/>
                <a:gd name="T5" fmla="*/ 0 60000 65536"/>
                <a:gd name="T6" fmla="*/ 0 w 5105"/>
                <a:gd name="T7" fmla="*/ 0 h 5"/>
                <a:gd name="T8" fmla="*/ 5105 w 5105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5" h="5">
                  <a:moveTo>
                    <a:pt x="5105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5417" y="3921"/>
              <a:ext cx="325" cy="380"/>
              <a:chOff x="5417" y="3921"/>
              <a:chExt cx="325" cy="380"/>
            </a:xfrm>
          </p:grpSpPr>
          <p:sp>
            <p:nvSpPr>
              <p:cNvPr id="4208" name="Arc 13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9" name="Arc 14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97" name="Freeform 15"/>
            <p:cNvSpPr>
              <a:spLocks/>
            </p:cNvSpPr>
            <p:nvPr/>
          </p:nvSpPr>
          <p:spPr bwMode="auto">
            <a:xfrm>
              <a:off x="5678" y="360"/>
              <a:ext cx="3" cy="3582"/>
            </a:xfrm>
            <a:custGeom>
              <a:avLst/>
              <a:gdLst>
                <a:gd name="T0" fmla="*/ 3 w 3"/>
                <a:gd name="T1" fmla="*/ 3582 h 3582"/>
                <a:gd name="T2" fmla="*/ 0 w 3"/>
                <a:gd name="T3" fmla="*/ 0 h 3582"/>
                <a:gd name="T4" fmla="*/ 0 60000 65536"/>
                <a:gd name="T5" fmla="*/ 0 60000 65536"/>
                <a:gd name="T6" fmla="*/ 0 w 3"/>
                <a:gd name="T7" fmla="*/ 0 h 3582"/>
                <a:gd name="T8" fmla="*/ 3 w 3"/>
                <a:gd name="T9" fmla="*/ 3582 h 35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582">
                  <a:moveTo>
                    <a:pt x="3" y="358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8" name="Freeform 16"/>
            <p:cNvSpPr>
              <a:spLocks/>
            </p:cNvSpPr>
            <p:nvPr/>
          </p:nvSpPr>
          <p:spPr bwMode="auto">
            <a:xfrm>
              <a:off x="5723" y="327"/>
              <a:ext cx="1" cy="3642"/>
            </a:xfrm>
            <a:custGeom>
              <a:avLst/>
              <a:gdLst>
                <a:gd name="T0" fmla="*/ 1 w 1"/>
                <a:gd name="T1" fmla="*/ 3642 h 3642"/>
                <a:gd name="T2" fmla="*/ 0 w 1"/>
                <a:gd name="T3" fmla="*/ 0 h 3642"/>
                <a:gd name="T4" fmla="*/ 0 60000 65536"/>
                <a:gd name="T5" fmla="*/ 0 60000 65536"/>
                <a:gd name="T6" fmla="*/ 0 w 1"/>
                <a:gd name="T7" fmla="*/ 0 h 3642"/>
                <a:gd name="T8" fmla="*/ 1 w 1"/>
                <a:gd name="T9" fmla="*/ 3642 h 364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642">
                  <a:moveTo>
                    <a:pt x="1" y="364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 flipV="1">
              <a:off x="14" y="2"/>
              <a:ext cx="325" cy="380"/>
              <a:chOff x="5417" y="3921"/>
              <a:chExt cx="325" cy="380"/>
            </a:xfrm>
          </p:grpSpPr>
          <p:sp>
            <p:nvSpPr>
              <p:cNvPr id="4206" name="Arc 18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7" name="Arc 19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 flipV="1">
              <a:off x="5415" y="0"/>
              <a:ext cx="325" cy="380"/>
              <a:chOff x="5417" y="3921"/>
              <a:chExt cx="325" cy="380"/>
            </a:xfrm>
          </p:grpSpPr>
          <p:sp>
            <p:nvSpPr>
              <p:cNvPr id="4204" name="Arc 21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5" name="Arc 22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23"/>
            <p:cNvGrpSpPr>
              <a:grpSpLocks/>
            </p:cNvGrpSpPr>
            <p:nvPr/>
          </p:nvGrpSpPr>
          <p:grpSpPr bwMode="auto">
            <a:xfrm flipH="1">
              <a:off x="16" y="3926"/>
              <a:ext cx="325" cy="380"/>
              <a:chOff x="5417" y="3921"/>
              <a:chExt cx="325" cy="380"/>
            </a:xfrm>
          </p:grpSpPr>
          <p:sp>
            <p:nvSpPr>
              <p:cNvPr id="4202" name="Arc 24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3" name="Arc 25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9332" name="Rectangle 116"/>
          <p:cNvSpPr>
            <a:spLocks noChangeArrowheads="1"/>
          </p:cNvSpPr>
          <p:nvPr/>
        </p:nvSpPr>
        <p:spPr bwMode="auto">
          <a:xfrm>
            <a:off x="4889500" y="1981200"/>
            <a:ext cx="403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smtClean="0"/>
              <a:t> </a:t>
            </a:r>
            <a:endParaRPr lang="ru-RU" sz="2000" dirty="0"/>
          </a:p>
        </p:txBody>
      </p:sp>
      <p:grpSp>
        <p:nvGrpSpPr>
          <p:cNvPr id="19" name="Group 133"/>
          <p:cNvGrpSpPr>
            <a:grpSpLocks/>
          </p:cNvGrpSpPr>
          <p:nvPr/>
        </p:nvGrpSpPr>
        <p:grpSpPr bwMode="auto">
          <a:xfrm>
            <a:off x="4876800" y="2667000"/>
            <a:ext cx="4038600" cy="1016000"/>
            <a:chOff x="3072" y="2592"/>
            <a:chExt cx="2544" cy="640"/>
          </a:xfrm>
        </p:grpSpPr>
        <p:sp>
          <p:nvSpPr>
            <p:cNvPr id="9274" name="Text Box 58"/>
            <p:cNvSpPr txBox="1">
              <a:spLocks noChangeArrowheads="1"/>
            </p:cNvSpPr>
            <p:nvPr/>
          </p:nvSpPr>
          <p:spPr bwMode="auto">
            <a:xfrm>
              <a:off x="3824" y="2944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159" name="Rectangle 131"/>
            <p:cNvSpPr>
              <a:spLocks noChangeArrowheads="1"/>
            </p:cNvSpPr>
            <p:nvPr/>
          </p:nvSpPr>
          <p:spPr bwMode="auto">
            <a:xfrm>
              <a:off x="3072" y="2592"/>
              <a:ext cx="254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 smtClean="0"/>
                <a:t>  </a:t>
              </a:r>
              <a:endParaRPr lang="ru-RU" sz="2000" dirty="0"/>
            </a:p>
          </p:txBody>
        </p:sp>
      </p:grpSp>
      <p:sp>
        <p:nvSpPr>
          <p:cNvPr id="155" name="Полилиния 154"/>
          <p:cNvSpPr/>
          <p:nvPr/>
        </p:nvSpPr>
        <p:spPr>
          <a:xfrm>
            <a:off x="899592" y="1772816"/>
            <a:ext cx="2232248" cy="792088"/>
          </a:xfrm>
          <a:custGeom>
            <a:avLst/>
            <a:gdLst>
              <a:gd name="connsiteX0" fmla="*/ 0 w 2232248"/>
              <a:gd name="connsiteY0" fmla="*/ 648072 h 648072"/>
              <a:gd name="connsiteX1" fmla="*/ 1116124 w 2232248"/>
              <a:gd name="connsiteY1" fmla="*/ 0 h 648072"/>
              <a:gd name="connsiteX2" fmla="*/ 2232248 w 2232248"/>
              <a:gd name="connsiteY2" fmla="*/ 648072 h 648072"/>
              <a:gd name="connsiteX3" fmla="*/ 0 w 2232248"/>
              <a:gd name="connsiteY3" fmla="*/ 648072 h 648072"/>
              <a:gd name="connsiteX0" fmla="*/ 0 w 2232248"/>
              <a:gd name="connsiteY0" fmla="*/ 0 h 864096"/>
              <a:gd name="connsiteX1" fmla="*/ 216024 w 2232248"/>
              <a:gd name="connsiteY1" fmla="*/ 864096 h 864096"/>
              <a:gd name="connsiteX2" fmla="*/ 2232248 w 2232248"/>
              <a:gd name="connsiteY2" fmla="*/ 0 h 864096"/>
              <a:gd name="connsiteX3" fmla="*/ 0 w 2232248"/>
              <a:gd name="connsiteY3" fmla="*/ 0 h 864096"/>
              <a:gd name="connsiteX0" fmla="*/ 0 w 2232248"/>
              <a:gd name="connsiteY0" fmla="*/ 0 h 864096"/>
              <a:gd name="connsiteX1" fmla="*/ 360040 w 2232248"/>
              <a:gd name="connsiteY1" fmla="*/ 864096 h 864096"/>
              <a:gd name="connsiteX2" fmla="*/ 2232248 w 2232248"/>
              <a:gd name="connsiteY2" fmla="*/ 0 h 864096"/>
              <a:gd name="connsiteX3" fmla="*/ 0 w 2232248"/>
              <a:gd name="connsiteY3" fmla="*/ 0 h 864096"/>
              <a:gd name="connsiteX0" fmla="*/ 0 w 2232248"/>
              <a:gd name="connsiteY0" fmla="*/ 0 h 792088"/>
              <a:gd name="connsiteX1" fmla="*/ 648072 w 2232248"/>
              <a:gd name="connsiteY1" fmla="*/ 792088 h 792088"/>
              <a:gd name="connsiteX2" fmla="*/ 2232248 w 2232248"/>
              <a:gd name="connsiteY2" fmla="*/ 0 h 792088"/>
              <a:gd name="connsiteX3" fmla="*/ 0 w 2232248"/>
              <a:gd name="connsiteY3" fmla="*/ 0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2248" h="792088">
                <a:moveTo>
                  <a:pt x="0" y="0"/>
                </a:moveTo>
                <a:lnTo>
                  <a:pt x="648072" y="792088"/>
                </a:lnTo>
                <a:lnTo>
                  <a:pt x="223224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7" name="Прямая соединительная линия 156"/>
          <p:cNvCxnSpPr>
            <a:stCxn id="155" idx="0"/>
          </p:cNvCxnSpPr>
          <p:nvPr/>
        </p:nvCxnSpPr>
        <p:spPr>
          <a:xfrm>
            <a:off x="899592" y="1772816"/>
            <a:ext cx="0" cy="21602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/>
          <p:nvPr/>
        </p:nvCxnSpPr>
        <p:spPr>
          <a:xfrm>
            <a:off x="1547664" y="2564904"/>
            <a:ext cx="0" cy="20162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>
            <a:off x="3131840" y="1772816"/>
            <a:ext cx="0" cy="21602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971600" y="3933056"/>
            <a:ext cx="216024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>
            <a:off x="899592" y="3933056"/>
            <a:ext cx="648072" cy="6480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 flipH="1">
            <a:off x="1547664" y="3933056"/>
            <a:ext cx="1584176" cy="6480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Полилиния 172"/>
          <p:cNvSpPr/>
          <p:nvPr/>
        </p:nvSpPr>
        <p:spPr>
          <a:xfrm>
            <a:off x="899592" y="1772816"/>
            <a:ext cx="2232248" cy="2808312"/>
          </a:xfrm>
          <a:custGeom>
            <a:avLst/>
            <a:gdLst>
              <a:gd name="connsiteX0" fmla="*/ 0 w 1008112"/>
              <a:gd name="connsiteY0" fmla="*/ 792088 h 792088"/>
              <a:gd name="connsiteX1" fmla="*/ 504056 w 1008112"/>
              <a:gd name="connsiteY1" fmla="*/ 0 h 792088"/>
              <a:gd name="connsiteX2" fmla="*/ 1008112 w 1008112"/>
              <a:gd name="connsiteY2" fmla="*/ 792088 h 792088"/>
              <a:gd name="connsiteX3" fmla="*/ 0 w 1008112"/>
              <a:gd name="connsiteY3" fmla="*/ 792088 h 792088"/>
              <a:gd name="connsiteX0" fmla="*/ 0 w 1080120"/>
              <a:gd name="connsiteY0" fmla="*/ 864096 h 864096"/>
              <a:gd name="connsiteX1" fmla="*/ 1080120 w 1080120"/>
              <a:gd name="connsiteY1" fmla="*/ 0 h 864096"/>
              <a:gd name="connsiteX2" fmla="*/ 1008112 w 1080120"/>
              <a:gd name="connsiteY2" fmla="*/ 864096 h 864096"/>
              <a:gd name="connsiteX3" fmla="*/ 0 w 1080120"/>
              <a:gd name="connsiteY3" fmla="*/ 864096 h 864096"/>
              <a:gd name="connsiteX0" fmla="*/ 0 w 2160240"/>
              <a:gd name="connsiteY0" fmla="*/ 2088232 h 2088232"/>
              <a:gd name="connsiteX1" fmla="*/ 2160240 w 2160240"/>
              <a:gd name="connsiteY1" fmla="*/ 0 h 2088232"/>
              <a:gd name="connsiteX2" fmla="*/ 2088232 w 2160240"/>
              <a:gd name="connsiteY2" fmla="*/ 864096 h 2088232"/>
              <a:gd name="connsiteX3" fmla="*/ 0 w 2160240"/>
              <a:gd name="connsiteY3" fmla="*/ 2088232 h 2088232"/>
              <a:gd name="connsiteX0" fmla="*/ 0 w 2160240"/>
              <a:gd name="connsiteY0" fmla="*/ 2088232 h 2736304"/>
              <a:gd name="connsiteX1" fmla="*/ 2160240 w 2160240"/>
              <a:gd name="connsiteY1" fmla="*/ 0 h 2736304"/>
              <a:gd name="connsiteX2" fmla="*/ 576064 w 2160240"/>
              <a:gd name="connsiteY2" fmla="*/ 2736304 h 2736304"/>
              <a:gd name="connsiteX3" fmla="*/ 0 w 2160240"/>
              <a:gd name="connsiteY3" fmla="*/ 2088232 h 2736304"/>
              <a:gd name="connsiteX0" fmla="*/ 0 w 2232248"/>
              <a:gd name="connsiteY0" fmla="*/ 2160240 h 2736304"/>
              <a:gd name="connsiteX1" fmla="*/ 2232248 w 2232248"/>
              <a:gd name="connsiteY1" fmla="*/ 0 h 2736304"/>
              <a:gd name="connsiteX2" fmla="*/ 648072 w 2232248"/>
              <a:gd name="connsiteY2" fmla="*/ 2736304 h 2736304"/>
              <a:gd name="connsiteX3" fmla="*/ 0 w 2232248"/>
              <a:gd name="connsiteY3" fmla="*/ 2160240 h 2736304"/>
              <a:gd name="connsiteX0" fmla="*/ 0 w 2232248"/>
              <a:gd name="connsiteY0" fmla="*/ 2160240 h 2736304"/>
              <a:gd name="connsiteX1" fmla="*/ 2232248 w 2232248"/>
              <a:gd name="connsiteY1" fmla="*/ 0 h 2736304"/>
              <a:gd name="connsiteX2" fmla="*/ 648072 w 2232248"/>
              <a:gd name="connsiteY2" fmla="*/ 2736304 h 2736304"/>
              <a:gd name="connsiteX3" fmla="*/ 0 w 2232248"/>
              <a:gd name="connsiteY3" fmla="*/ 2160240 h 2736304"/>
              <a:gd name="connsiteX0" fmla="*/ 0 w 2160240"/>
              <a:gd name="connsiteY0" fmla="*/ 2160240 h 2736304"/>
              <a:gd name="connsiteX1" fmla="*/ 2160240 w 2160240"/>
              <a:gd name="connsiteY1" fmla="*/ 0 h 2736304"/>
              <a:gd name="connsiteX2" fmla="*/ 576064 w 2160240"/>
              <a:gd name="connsiteY2" fmla="*/ 2736304 h 2736304"/>
              <a:gd name="connsiteX3" fmla="*/ 0 w 2160240"/>
              <a:gd name="connsiteY3" fmla="*/ 2160240 h 2736304"/>
              <a:gd name="connsiteX0" fmla="*/ 0 w 2160240"/>
              <a:gd name="connsiteY0" fmla="*/ 2088232 h 2736304"/>
              <a:gd name="connsiteX1" fmla="*/ 2160240 w 2160240"/>
              <a:gd name="connsiteY1" fmla="*/ 0 h 2736304"/>
              <a:gd name="connsiteX2" fmla="*/ 576064 w 2160240"/>
              <a:gd name="connsiteY2" fmla="*/ 2736304 h 2736304"/>
              <a:gd name="connsiteX3" fmla="*/ 0 w 2160240"/>
              <a:gd name="connsiteY3" fmla="*/ 2088232 h 2736304"/>
              <a:gd name="connsiteX0" fmla="*/ 0 w 2232248"/>
              <a:gd name="connsiteY0" fmla="*/ 2160240 h 2736304"/>
              <a:gd name="connsiteX1" fmla="*/ 2232248 w 2232248"/>
              <a:gd name="connsiteY1" fmla="*/ 0 h 2736304"/>
              <a:gd name="connsiteX2" fmla="*/ 648072 w 2232248"/>
              <a:gd name="connsiteY2" fmla="*/ 2736304 h 2736304"/>
              <a:gd name="connsiteX3" fmla="*/ 0 w 2232248"/>
              <a:gd name="connsiteY3" fmla="*/ 2160240 h 2736304"/>
              <a:gd name="connsiteX0" fmla="*/ 0 w 2232248"/>
              <a:gd name="connsiteY0" fmla="*/ 2160240 h 2736304"/>
              <a:gd name="connsiteX1" fmla="*/ 2232248 w 2232248"/>
              <a:gd name="connsiteY1" fmla="*/ 0 h 2736304"/>
              <a:gd name="connsiteX2" fmla="*/ 648072 w 2232248"/>
              <a:gd name="connsiteY2" fmla="*/ 2736304 h 2736304"/>
              <a:gd name="connsiteX3" fmla="*/ 0 w 2232248"/>
              <a:gd name="connsiteY3" fmla="*/ 2160240 h 2736304"/>
              <a:gd name="connsiteX0" fmla="*/ 0 w 2232248"/>
              <a:gd name="connsiteY0" fmla="*/ 2088232 h 2736304"/>
              <a:gd name="connsiteX1" fmla="*/ 2232248 w 2232248"/>
              <a:gd name="connsiteY1" fmla="*/ 0 h 2736304"/>
              <a:gd name="connsiteX2" fmla="*/ 648072 w 2232248"/>
              <a:gd name="connsiteY2" fmla="*/ 2736304 h 2736304"/>
              <a:gd name="connsiteX3" fmla="*/ 0 w 2232248"/>
              <a:gd name="connsiteY3" fmla="*/ 2088232 h 2736304"/>
              <a:gd name="connsiteX0" fmla="*/ 0 w 2232248"/>
              <a:gd name="connsiteY0" fmla="*/ 2160240 h 2808312"/>
              <a:gd name="connsiteX1" fmla="*/ 2232248 w 2232248"/>
              <a:gd name="connsiteY1" fmla="*/ 0 h 2808312"/>
              <a:gd name="connsiteX2" fmla="*/ 648072 w 2232248"/>
              <a:gd name="connsiteY2" fmla="*/ 2808312 h 2808312"/>
              <a:gd name="connsiteX3" fmla="*/ 0 w 2232248"/>
              <a:gd name="connsiteY3" fmla="*/ 2160240 h 280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2248" h="2808312">
                <a:moveTo>
                  <a:pt x="0" y="2160240"/>
                </a:moveTo>
                <a:lnTo>
                  <a:pt x="2232248" y="0"/>
                </a:lnTo>
                <a:lnTo>
                  <a:pt x="648072" y="2808312"/>
                </a:lnTo>
                <a:lnTo>
                  <a:pt x="0" y="2160240"/>
                </a:lnTo>
                <a:close/>
              </a:path>
            </a:pathLst>
          </a:custGeom>
          <a:solidFill>
            <a:schemeClr val="accent2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5" name="Прямая соединительная линия 174"/>
          <p:cNvCxnSpPr>
            <a:stCxn id="181" idx="1"/>
            <a:endCxn id="173" idx="0"/>
          </p:cNvCxnSpPr>
          <p:nvPr/>
        </p:nvCxnSpPr>
        <p:spPr>
          <a:xfrm flipH="1">
            <a:off x="899592" y="1741458"/>
            <a:ext cx="2232248" cy="219159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единительная линия 176"/>
          <p:cNvCxnSpPr>
            <a:stCxn id="173" idx="0"/>
          </p:cNvCxnSpPr>
          <p:nvPr/>
        </p:nvCxnSpPr>
        <p:spPr>
          <a:xfrm>
            <a:off x="899592" y="3933056"/>
            <a:ext cx="1440160" cy="28803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1547664" y="24208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</a:t>
            </a:r>
            <a:r>
              <a:rPr lang="ru-RU" sz="1400" b="1" dirty="0" smtClean="0"/>
              <a:t>1</a:t>
            </a:r>
            <a:endParaRPr lang="ru-RU" sz="1600" b="1" dirty="0"/>
          </a:p>
        </p:txBody>
      </p:sp>
      <p:sp>
        <p:nvSpPr>
          <p:cNvPr id="181" name="TextBox 180"/>
          <p:cNvSpPr txBox="1"/>
          <p:nvPr/>
        </p:nvSpPr>
        <p:spPr>
          <a:xfrm>
            <a:off x="3131840" y="15567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</a:t>
            </a:r>
            <a:r>
              <a:rPr lang="ru-RU" sz="1400" b="1" dirty="0" smtClean="0"/>
              <a:t>1</a:t>
            </a:r>
            <a:endParaRPr lang="ru-RU" sz="1600" b="1" dirty="0"/>
          </a:p>
        </p:txBody>
      </p:sp>
      <p:sp>
        <p:nvSpPr>
          <p:cNvPr id="182" name="TextBox 181"/>
          <p:cNvSpPr txBox="1"/>
          <p:nvPr/>
        </p:nvSpPr>
        <p:spPr>
          <a:xfrm>
            <a:off x="467544" y="14847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</a:t>
            </a:r>
            <a:r>
              <a:rPr lang="ru-RU" sz="1400" b="1" dirty="0" smtClean="0"/>
              <a:t>1</a:t>
            </a:r>
            <a:endParaRPr lang="ru-RU" sz="1600" b="1" dirty="0"/>
          </a:p>
        </p:txBody>
      </p:sp>
      <p:sp>
        <p:nvSpPr>
          <p:cNvPr id="183" name="TextBox 182"/>
          <p:cNvSpPr txBox="1"/>
          <p:nvPr/>
        </p:nvSpPr>
        <p:spPr>
          <a:xfrm>
            <a:off x="3203848" y="37170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184" name="TextBox 183"/>
          <p:cNvSpPr txBox="1"/>
          <p:nvPr/>
        </p:nvSpPr>
        <p:spPr>
          <a:xfrm>
            <a:off x="1403648" y="45091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185" name="TextBox 184"/>
          <p:cNvSpPr txBox="1"/>
          <p:nvPr/>
        </p:nvSpPr>
        <p:spPr>
          <a:xfrm>
            <a:off x="539552" y="38610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186" name="TextBox 185"/>
          <p:cNvSpPr txBox="1"/>
          <p:nvPr/>
        </p:nvSpPr>
        <p:spPr>
          <a:xfrm>
            <a:off x="2483768" y="42210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</a:t>
            </a:r>
            <a:endParaRPr lang="ru-RU" b="1" dirty="0"/>
          </a:p>
        </p:txBody>
      </p:sp>
      <p:cxnSp>
        <p:nvCxnSpPr>
          <p:cNvPr id="188" name="Прямая соединительная линия 187"/>
          <p:cNvCxnSpPr/>
          <p:nvPr/>
        </p:nvCxnSpPr>
        <p:spPr>
          <a:xfrm>
            <a:off x="1979712" y="4365104"/>
            <a:ext cx="144016" cy="720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единительная линия 189"/>
          <p:cNvCxnSpPr/>
          <p:nvPr/>
        </p:nvCxnSpPr>
        <p:spPr>
          <a:xfrm>
            <a:off x="2627784" y="4077072"/>
            <a:ext cx="144016" cy="720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единительная линия 193"/>
          <p:cNvCxnSpPr/>
          <p:nvPr/>
        </p:nvCxnSpPr>
        <p:spPr>
          <a:xfrm flipV="1">
            <a:off x="2123728" y="4077072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единительная линия 195"/>
          <p:cNvCxnSpPr/>
          <p:nvPr/>
        </p:nvCxnSpPr>
        <p:spPr>
          <a:xfrm>
            <a:off x="2267744" y="4077072"/>
            <a:ext cx="288032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/>
          <p:cNvSpPr txBox="1"/>
          <p:nvPr/>
        </p:nvSpPr>
        <p:spPr>
          <a:xfrm>
            <a:off x="1331640" y="332656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правильной треугольной призме, все рёбра которой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равны 1,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через точки А, С, 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проведено сечение.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Найти угол между  плоскостью АВ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и ВВ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3707904" y="371703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/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⩟ АВ</a:t>
            </a:r>
            <a:r>
              <a:rPr lang="ru-RU" sz="16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С  проектируется в ⩟ В</a:t>
            </a:r>
            <a:r>
              <a:rPr lang="ru-RU" sz="16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НС.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" name="Полилиния 207"/>
          <p:cNvSpPr/>
          <p:nvPr/>
        </p:nvSpPr>
        <p:spPr>
          <a:xfrm>
            <a:off x="1547664" y="1772816"/>
            <a:ext cx="1584176" cy="2808312"/>
          </a:xfrm>
          <a:custGeom>
            <a:avLst/>
            <a:gdLst>
              <a:gd name="connsiteX0" fmla="*/ 0 w 288032"/>
              <a:gd name="connsiteY0" fmla="*/ 864096 h 864096"/>
              <a:gd name="connsiteX1" fmla="*/ 144016 w 288032"/>
              <a:gd name="connsiteY1" fmla="*/ 0 h 864096"/>
              <a:gd name="connsiteX2" fmla="*/ 288032 w 288032"/>
              <a:gd name="connsiteY2" fmla="*/ 864096 h 864096"/>
              <a:gd name="connsiteX3" fmla="*/ 0 w 288032"/>
              <a:gd name="connsiteY3" fmla="*/ 864096 h 864096"/>
              <a:gd name="connsiteX0" fmla="*/ 0 w 288032"/>
              <a:gd name="connsiteY0" fmla="*/ 792088 h 792088"/>
              <a:gd name="connsiteX1" fmla="*/ 288032 w 288032"/>
              <a:gd name="connsiteY1" fmla="*/ 0 h 792088"/>
              <a:gd name="connsiteX2" fmla="*/ 288032 w 288032"/>
              <a:gd name="connsiteY2" fmla="*/ 792088 h 792088"/>
              <a:gd name="connsiteX3" fmla="*/ 0 w 288032"/>
              <a:gd name="connsiteY3" fmla="*/ 792088 h 792088"/>
              <a:gd name="connsiteX0" fmla="*/ 0 w 1584176"/>
              <a:gd name="connsiteY0" fmla="*/ 2808312 h 2808312"/>
              <a:gd name="connsiteX1" fmla="*/ 1584176 w 1584176"/>
              <a:gd name="connsiteY1" fmla="*/ 0 h 2808312"/>
              <a:gd name="connsiteX2" fmla="*/ 1584176 w 1584176"/>
              <a:gd name="connsiteY2" fmla="*/ 792088 h 2808312"/>
              <a:gd name="connsiteX3" fmla="*/ 0 w 1584176"/>
              <a:gd name="connsiteY3" fmla="*/ 2808312 h 2808312"/>
              <a:gd name="connsiteX0" fmla="*/ 0 w 1584176"/>
              <a:gd name="connsiteY0" fmla="*/ 2808312 h 2808312"/>
              <a:gd name="connsiteX1" fmla="*/ 1584176 w 1584176"/>
              <a:gd name="connsiteY1" fmla="*/ 0 h 2808312"/>
              <a:gd name="connsiteX2" fmla="*/ 864096 w 1584176"/>
              <a:gd name="connsiteY2" fmla="*/ 2448272 h 2808312"/>
              <a:gd name="connsiteX3" fmla="*/ 0 w 1584176"/>
              <a:gd name="connsiteY3" fmla="*/ 2808312 h 2808312"/>
              <a:gd name="connsiteX0" fmla="*/ 0 w 1584176"/>
              <a:gd name="connsiteY0" fmla="*/ 2882215 h 2882215"/>
              <a:gd name="connsiteX1" fmla="*/ 1584176 w 1584176"/>
              <a:gd name="connsiteY1" fmla="*/ 0 h 2882215"/>
              <a:gd name="connsiteX2" fmla="*/ 864096 w 1584176"/>
              <a:gd name="connsiteY2" fmla="*/ 2522175 h 2882215"/>
              <a:gd name="connsiteX3" fmla="*/ 0 w 1584176"/>
              <a:gd name="connsiteY3" fmla="*/ 2882215 h 2882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4176" h="2882215">
                <a:moveTo>
                  <a:pt x="0" y="2882215"/>
                </a:moveTo>
                <a:lnTo>
                  <a:pt x="1584176" y="0"/>
                </a:lnTo>
                <a:lnTo>
                  <a:pt x="864096" y="2522175"/>
                </a:lnTo>
                <a:lnTo>
                  <a:pt x="0" y="2882215"/>
                </a:lnTo>
                <a:close/>
              </a:path>
            </a:pathLst>
          </a:cu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TextBox 208"/>
          <p:cNvSpPr txBox="1"/>
          <p:nvPr/>
        </p:nvSpPr>
        <p:spPr>
          <a:xfrm>
            <a:off x="3923928" y="1196752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 ортогональной проекции многоугольника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1412776"/>
            <a:ext cx="1086093" cy="648072"/>
          </a:xfrm>
          <a:prstGeom prst="rect">
            <a:avLst/>
          </a:prstGeom>
          <a:noFill/>
        </p:spPr>
      </p:pic>
      <p:sp>
        <p:nvSpPr>
          <p:cNvPr id="213" name="TextBox 212"/>
          <p:cNvSpPr txBox="1"/>
          <p:nvPr/>
        </p:nvSpPr>
        <p:spPr>
          <a:xfrm>
            <a:off x="3779912" y="1772816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Точки 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лежат в плоскости ВВ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следовательно эти точки проектируются сами в себя.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3779912" y="2636912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Спроектируем точку А на сторону ВС.  Т.К. 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 ⩟ АВС – правильный, проведём медиану АН</a:t>
            </a:r>
            <a:r>
              <a:rPr lang="ru-RU" dirty="0" smtClean="0">
                <a:latin typeface="Cambria Math"/>
                <a:ea typeface="Cambria Math"/>
              </a:rPr>
              <a:t>.     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АН</a:t>
            </a:r>
            <a:r>
              <a:rPr lang="ru-RU" dirty="0" smtClean="0">
                <a:latin typeface="Cambria Math"/>
                <a:ea typeface="Cambria Math"/>
              </a:rPr>
              <a:t> </a:t>
            </a:r>
            <a:r>
              <a:rPr lang="ru-RU" dirty="0" smtClean="0">
                <a:latin typeface="Cambria Math"/>
                <a:ea typeface="Cambria Math"/>
              </a:rPr>
              <a:t>  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ВС</a:t>
            </a:r>
            <a:r>
              <a:rPr lang="ru-RU" dirty="0" smtClean="0">
                <a:latin typeface="Arial"/>
                <a:ea typeface="Cambria Math"/>
                <a:cs typeface="Arial"/>
              </a:rPr>
              <a:t>, </a:t>
            </a:r>
            <a:r>
              <a:rPr lang="en-US" dirty="0" smtClean="0">
                <a:latin typeface="Arial"/>
                <a:ea typeface="Cambria Math"/>
                <a:cs typeface="Arial"/>
              </a:rPr>
              <a:t>AH</a:t>
            </a:r>
            <a:r>
              <a:rPr lang="ru-RU" dirty="0" smtClean="0">
                <a:latin typeface="Arial"/>
                <a:ea typeface="Cambria Math"/>
                <a:cs typeface="Arial"/>
              </a:rPr>
              <a:t>   </a:t>
            </a:r>
            <a:r>
              <a:rPr lang="ru-RU" dirty="0" smtClean="0">
                <a:latin typeface="Arial"/>
                <a:ea typeface="Cambria Math"/>
                <a:cs typeface="Arial"/>
              </a:rPr>
              <a:t>ВВ</a:t>
            </a:r>
            <a:r>
              <a:rPr lang="ru-RU" sz="1600" dirty="0" smtClean="0">
                <a:latin typeface="Arial"/>
                <a:ea typeface="Cambria Math"/>
                <a:cs typeface="Arial"/>
              </a:rPr>
              <a:t>1,= &gt;АН </a:t>
            </a:r>
            <a:r>
              <a:rPr lang="ru-RU" sz="1600" dirty="0" smtClean="0">
                <a:latin typeface="Arial"/>
                <a:ea typeface="Cambria Math"/>
                <a:cs typeface="Arial"/>
              </a:rPr>
              <a:t>   (</a:t>
            </a:r>
            <a:r>
              <a:rPr lang="ru-RU" sz="1600" dirty="0" smtClean="0">
                <a:latin typeface="Arial"/>
                <a:ea typeface="Cambria Math"/>
                <a:cs typeface="Arial"/>
              </a:rPr>
              <a:t>СС</a:t>
            </a:r>
            <a:r>
              <a:rPr lang="ru-RU" sz="1400" dirty="0" smtClean="0">
                <a:latin typeface="Arial"/>
                <a:ea typeface="Cambria Math"/>
                <a:cs typeface="Arial"/>
              </a:rPr>
              <a:t>1</a:t>
            </a:r>
            <a:r>
              <a:rPr lang="ru-RU" sz="1600" dirty="0" smtClean="0">
                <a:latin typeface="Arial"/>
                <a:ea typeface="Cambria Math"/>
                <a:cs typeface="Arial"/>
              </a:rPr>
              <a:t>В1)</a:t>
            </a:r>
            <a:r>
              <a:rPr lang="ru-RU" dirty="0" smtClean="0">
                <a:latin typeface="Arial"/>
                <a:ea typeface="Cambria Math"/>
                <a:cs typeface="Arial"/>
              </a:rPr>
              <a:t> </a:t>
            </a:r>
            <a:endParaRPr lang="en-US" dirty="0" smtClean="0">
              <a:latin typeface="Arial"/>
              <a:ea typeface="Cambria Math"/>
              <a:cs typeface="Arial"/>
            </a:endParaRPr>
          </a:p>
          <a:p>
            <a:pPr marL="342900" indent="-342900"/>
            <a:r>
              <a:rPr lang="en-US" dirty="0" smtClean="0">
                <a:latin typeface="Arial"/>
                <a:ea typeface="Cambria Math"/>
                <a:cs typeface="Arial"/>
              </a:rPr>
              <a:t>      </a:t>
            </a:r>
            <a:r>
              <a:rPr lang="ru-RU" dirty="0" smtClean="0">
                <a:latin typeface="Arial"/>
                <a:ea typeface="Cambria Math"/>
                <a:cs typeface="Arial"/>
              </a:rPr>
              <a:t>Н 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– проекция точки А</a:t>
            </a:r>
            <a:r>
              <a:rPr lang="ru-RU" dirty="0" smtClean="0">
                <a:latin typeface="Arial"/>
                <a:ea typeface="Cambria Math"/>
                <a:cs typeface="Arial"/>
              </a:rPr>
              <a:t>.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3563888" y="407707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4</a:t>
            </a:r>
            <a:r>
              <a:rPr lang="ru-RU" dirty="0" smtClean="0"/>
              <a:t>.   </a:t>
            </a:r>
            <a:r>
              <a:rPr lang="en-US" dirty="0" smtClean="0"/>
              <a:t>S</a:t>
            </a:r>
            <a:r>
              <a:rPr lang="en-US" sz="1100" dirty="0" smtClean="0"/>
              <a:t>CHB1</a:t>
            </a:r>
            <a:r>
              <a:rPr lang="ru-RU" dirty="0" smtClean="0"/>
              <a:t> </a:t>
            </a:r>
            <a:r>
              <a:rPr lang="en-US" dirty="0" smtClean="0"/>
              <a:t>=</a:t>
            </a:r>
            <a:r>
              <a:rPr lang="ru-RU" dirty="0" smtClean="0"/>
              <a:t> 1/ 2 В</a:t>
            </a:r>
            <a:r>
              <a:rPr lang="ru-RU" sz="1600" dirty="0" smtClean="0"/>
              <a:t>1</a:t>
            </a:r>
            <a:r>
              <a:rPr lang="en-US" dirty="0" smtClean="0"/>
              <a:t>B</a:t>
            </a:r>
            <a:r>
              <a:rPr lang="ru-RU" dirty="0" smtClean="0"/>
              <a:t> </a:t>
            </a:r>
            <a:r>
              <a:rPr lang="en-US" dirty="0" smtClean="0"/>
              <a:t>  </a:t>
            </a:r>
            <a:r>
              <a:rPr lang="ru-RU" dirty="0" smtClean="0"/>
              <a:t> СН</a:t>
            </a:r>
            <a:r>
              <a:rPr lang="en-US" dirty="0" smtClean="0"/>
              <a:t> = 1/4</a:t>
            </a:r>
            <a:endParaRPr lang="ru-RU" dirty="0"/>
          </a:p>
        </p:txBody>
      </p:sp>
      <p:pic>
        <p:nvPicPr>
          <p:cNvPr id="19475" name="Picture 1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847725"/>
            <a:ext cx="28575" cy="323850"/>
          </a:xfrm>
          <a:prstGeom prst="rect">
            <a:avLst/>
          </a:prstGeom>
          <a:noFill/>
        </p:spPr>
      </p:pic>
      <p:sp>
        <p:nvSpPr>
          <p:cNvPr id="226" name="Овал 225"/>
          <p:cNvSpPr/>
          <p:nvPr/>
        </p:nvSpPr>
        <p:spPr>
          <a:xfrm>
            <a:off x="5643570" y="4214818"/>
            <a:ext cx="45719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3563888" y="2310884"/>
            <a:ext cx="4824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240" name="Прямая соединительная линия 239"/>
          <p:cNvCxnSpPr>
            <a:stCxn id="155" idx="2"/>
          </p:cNvCxnSpPr>
          <p:nvPr/>
        </p:nvCxnSpPr>
        <p:spPr>
          <a:xfrm flipH="1">
            <a:off x="1187624" y="1772816"/>
            <a:ext cx="1944216" cy="244827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971600" y="436510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244" name="TextBox 243"/>
          <p:cNvSpPr txBox="1"/>
          <p:nvPr/>
        </p:nvSpPr>
        <p:spPr>
          <a:xfrm>
            <a:off x="3779912" y="5373216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1600" dirty="0" smtClean="0"/>
              <a:t>= </a:t>
            </a:r>
            <a:r>
              <a:rPr lang="en-US" dirty="0" smtClean="0"/>
              <a:t>1/ 2 AC</a:t>
            </a:r>
            <a:r>
              <a:rPr lang="en-US" sz="1600" dirty="0" smtClean="0"/>
              <a:t>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600" dirty="0" smtClean="0"/>
              <a:t> </a:t>
            </a:r>
            <a:r>
              <a:rPr lang="en-US" sz="2400" dirty="0" smtClean="0"/>
              <a:t>= ½</a:t>
            </a:r>
            <a:r>
              <a:rPr lang="en-US" dirty="0" smtClean="0"/>
              <a:t>    </a:t>
            </a:r>
            <a:r>
              <a:rPr lang="en-US" dirty="0" smtClean="0"/>
              <a:t> </a:t>
            </a:r>
            <a:r>
              <a:rPr lang="en-US" sz="2000" dirty="0" smtClean="0"/>
              <a:t>1</a:t>
            </a:r>
            <a:r>
              <a:rPr lang="en-US" dirty="0" smtClean="0"/>
              <a:t>       = </a:t>
            </a:r>
            <a:endParaRPr lang="ru-RU" dirty="0"/>
          </a:p>
        </p:txBody>
      </p:sp>
      <p:sp>
        <p:nvSpPr>
          <p:cNvPr id="250" name="Овал 249"/>
          <p:cNvSpPr/>
          <p:nvPr/>
        </p:nvSpPr>
        <p:spPr>
          <a:xfrm flipH="1" flipV="1">
            <a:off x="5715008" y="5572140"/>
            <a:ext cx="45719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01" name="Rectangle 45"/>
          <p:cNvSpPr>
            <a:spLocks noChangeArrowheads="1"/>
          </p:cNvSpPr>
          <p:nvPr/>
        </p:nvSpPr>
        <p:spPr bwMode="auto">
          <a:xfrm>
            <a:off x="3635896" y="1910834"/>
            <a:ext cx="4824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503" name="Picture 4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4725144"/>
            <a:ext cx="1485900" cy="733425"/>
          </a:xfrm>
          <a:prstGeom prst="rect">
            <a:avLst/>
          </a:prstGeom>
          <a:noFill/>
        </p:spPr>
      </p:pic>
      <p:pic>
        <p:nvPicPr>
          <p:cNvPr id="19502" name="Picture 4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4797152"/>
            <a:ext cx="200025" cy="609600"/>
          </a:xfrm>
          <a:prstGeom prst="rect">
            <a:avLst/>
          </a:prstGeom>
          <a:noFill/>
        </p:spPr>
      </p:pic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05" name="Rectangle 49"/>
          <p:cNvSpPr>
            <a:spLocks noChangeArrowheads="1"/>
          </p:cNvSpPr>
          <p:nvPr/>
        </p:nvSpPr>
        <p:spPr bwMode="auto">
          <a:xfrm>
            <a:off x="5580112" y="4869160"/>
            <a:ext cx="395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" name="Овал 265"/>
          <p:cNvSpPr/>
          <p:nvPr/>
        </p:nvSpPr>
        <p:spPr>
          <a:xfrm>
            <a:off x="6858016" y="564357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267" name="Picture 4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429264"/>
            <a:ext cx="200025" cy="609600"/>
          </a:xfrm>
          <a:prstGeom prst="rect">
            <a:avLst/>
          </a:prstGeom>
          <a:noFill/>
        </p:spPr>
      </p:pic>
      <p:sp>
        <p:nvSpPr>
          <p:cNvPr id="19508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507" name="Picture 5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5286388"/>
            <a:ext cx="276225" cy="619125"/>
          </a:xfrm>
          <a:prstGeom prst="rect">
            <a:avLst/>
          </a:prstGeom>
          <a:noFill/>
        </p:spPr>
      </p:pic>
      <p:sp>
        <p:nvSpPr>
          <p:cNvPr id="272" name="Овал 271"/>
          <p:cNvSpPr/>
          <p:nvPr/>
        </p:nvSpPr>
        <p:spPr>
          <a:xfrm>
            <a:off x="7143768" y="564357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19512" name="Picture 5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4509120"/>
            <a:ext cx="676275" cy="476250"/>
          </a:xfrm>
          <a:prstGeom prst="rect">
            <a:avLst/>
          </a:prstGeom>
          <a:noFill/>
        </p:spPr>
      </p:pic>
      <p:pic>
        <p:nvPicPr>
          <p:cNvPr id="19511" name="Picture 5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4509120"/>
            <a:ext cx="276225" cy="476250"/>
          </a:xfrm>
          <a:prstGeom prst="rect">
            <a:avLst/>
          </a:prstGeom>
          <a:noFill/>
        </p:spPr>
      </p:pic>
      <p:sp>
        <p:nvSpPr>
          <p:cNvPr id="19513" name="Rectangle 57"/>
          <p:cNvSpPr>
            <a:spLocks noChangeArrowheads="1"/>
          </p:cNvSpPr>
          <p:nvPr/>
        </p:nvSpPr>
        <p:spPr bwMode="auto">
          <a:xfrm>
            <a:off x="3779912" y="4503603"/>
            <a:ext cx="12961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en-US" sz="18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14" name="Rectangle 58"/>
          <p:cNvSpPr>
            <a:spLocks noChangeArrowheads="1"/>
          </p:cNvSpPr>
          <p:nvPr/>
        </p:nvSpPr>
        <p:spPr bwMode="auto">
          <a:xfrm flipV="1">
            <a:off x="5580112" y="4509120"/>
            <a:ext cx="2880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15" name="Rectangle 59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2" name="TextBox 281"/>
          <p:cNvSpPr txBox="1"/>
          <p:nvPr/>
        </p:nvSpPr>
        <p:spPr>
          <a:xfrm>
            <a:off x="3491880" y="594928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 </a:t>
            </a:r>
            <a:r>
              <a:rPr lang="el-GR" dirty="0" smtClean="0"/>
              <a:t>ϕ</a:t>
            </a:r>
            <a:r>
              <a:rPr lang="en-US" dirty="0" smtClean="0"/>
              <a:t>  =       :       = </a:t>
            </a:r>
            <a:endParaRPr lang="ru-RU" dirty="0"/>
          </a:p>
        </p:txBody>
      </p:sp>
      <p:pic>
        <p:nvPicPr>
          <p:cNvPr id="283" name="Picture 5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5805264"/>
            <a:ext cx="276225" cy="619125"/>
          </a:xfrm>
          <a:prstGeom prst="rect">
            <a:avLst/>
          </a:prstGeom>
          <a:noFill/>
        </p:spPr>
      </p:pic>
      <p:sp>
        <p:nvSpPr>
          <p:cNvPr id="19517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516" name="Picture 6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5877272"/>
            <a:ext cx="123825" cy="552450"/>
          </a:xfrm>
          <a:prstGeom prst="rect">
            <a:avLst/>
          </a:prstGeom>
          <a:noFill/>
        </p:spPr>
      </p:pic>
      <p:sp>
        <p:nvSpPr>
          <p:cNvPr id="19519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20" name="Rectangle 64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22" name="Rectangle 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521" name="Picture 6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5877272"/>
            <a:ext cx="209550" cy="476250"/>
          </a:xfrm>
          <a:prstGeom prst="rect">
            <a:avLst/>
          </a:prstGeom>
          <a:noFill/>
        </p:spPr>
      </p:pic>
      <p:sp>
        <p:nvSpPr>
          <p:cNvPr id="19523" name="Rectangle 6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3214686"/>
            <a:ext cx="171451" cy="357190"/>
          </a:xfrm>
          <a:prstGeom prst="rect">
            <a:avLst/>
          </a:prstGeom>
          <a:noFill/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3214686"/>
            <a:ext cx="171451" cy="357190"/>
          </a:xfrm>
          <a:prstGeom prst="rect">
            <a:avLst/>
          </a:prstGeom>
          <a:noFill/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29475" y="3214686"/>
            <a:ext cx="171451" cy="357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 animBg="1"/>
      <p:bldP spid="186" grpId="0"/>
      <p:bldP spid="205" grpId="0"/>
      <p:bldP spid="208" grpId="0" animBg="1"/>
      <p:bldP spid="209" grpId="0"/>
      <p:bldP spid="214" grpId="0"/>
      <p:bldP spid="215" grpId="0"/>
      <p:bldP spid="244" grpId="0"/>
      <p:bldP spid="19505" grpId="0"/>
      <p:bldP spid="19513" grpId="0"/>
      <p:bldP spid="195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22225"/>
            <a:ext cx="9093200" cy="6835775"/>
            <a:chOff x="14" y="0"/>
            <a:chExt cx="5728" cy="4306"/>
          </a:xfrm>
        </p:grpSpPr>
        <p:sp>
          <p:nvSpPr>
            <p:cNvPr id="4190" name="Freeform 6"/>
            <p:cNvSpPr>
              <a:spLocks/>
            </p:cNvSpPr>
            <p:nvPr/>
          </p:nvSpPr>
          <p:spPr bwMode="auto">
            <a:xfrm>
              <a:off x="357" y="70"/>
              <a:ext cx="5040" cy="5"/>
            </a:xfrm>
            <a:custGeom>
              <a:avLst/>
              <a:gdLst>
                <a:gd name="T0" fmla="*/ 5040 w 5040"/>
                <a:gd name="T1" fmla="*/ 0 h 5"/>
                <a:gd name="T2" fmla="*/ 0 w 5040"/>
                <a:gd name="T3" fmla="*/ 5 h 5"/>
                <a:gd name="T4" fmla="*/ 0 60000 65536"/>
                <a:gd name="T5" fmla="*/ 0 60000 65536"/>
                <a:gd name="T6" fmla="*/ 0 w 5040"/>
                <a:gd name="T7" fmla="*/ 0 h 5"/>
                <a:gd name="T8" fmla="*/ 5040 w 5040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0" h="5">
                  <a:moveTo>
                    <a:pt x="5040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1" name="Freeform 7"/>
            <p:cNvSpPr>
              <a:spLocks/>
            </p:cNvSpPr>
            <p:nvPr/>
          </p:nvSpPr>
          <p:spPr bwMode="auto">
            <a:xfrm>
              <a:off x="327" y="29"/>
              <a:ext cx="5102" cy="3"/>
            </a:xfrm>
            <a:custGeom>
              <a:avLst/>
              <a:gdLst>
                <a:gd name="T0" fmla="*/ 5102 w 5102"/>
                <a:gd name="T1" fmla="*/ 0 h 3"/>
                <a:gd name="T2" fmla="*/ 0 w 5102"/>
                <a:gd name="T3" fmla="*/ 3 h 3"/>
                <a:gd name="T4" fmla="*/ 0 60000 65536"/>
                <a:gd name="T5" fmla="*/ 0 60000 65536"/>
                <a:gd name="T6" fmla="*/ 0 w 5102"/>
                <a:gd name="T7" fmla="*/ 0 h 3"/>
                <a:gd name="T8" fmla="*/ 5102 w 5102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2" h="3">
                  <a:moveTo>
                    <a:pt x="5102" y="0"/>
                  </a:moveTo>
                  <a:lnTo>
                    <a:pt x="0" y="3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2" name="Freeform 8"/>
            <p:cNvSpPr>
              <a:spLocks/>
            </p:cNvSpPr>
            <p:nvPr/>
          </p:nvSpPr>
          <p:spPr bwMode="auto">
            <a:xfrm>
              <a:off x="71" y="362"/>
              <a:ext cx="6" cy="3580"/>
            </a:xfrm>
            <a:custGeom>
              <a:avLst/>
              <a:gdLst>
                <a:gd name="T0" fmla="*/ 6 w 6"/>
                <a:gd name="T1" fmla="*/ 3580 h 3580"/>
                <a:gd name="T2" fmla="*/ 0 w 6"/>
                <a:gd name="T3" fmla="*/ 0 h 3580"/>
                <a:gd name="T4" fmla="*/ 0 60000 65536"/>
                <a:gd name="T5" fmla="*/ 0 60000 65536"/>
                <a:gd name="T6" fmla="*/ 0 w 6"/>
                <a:gd name="T7" fmla="*/ 0 h 3580"/>
                <a:gd name="T8" fmla="*/ 6 w 6"/>
                <a:gd name="T9" fmla="*/ 3580 h 35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3580">
                  <a:moveTo>
                    <a:pt x="6" y="3580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3" name="Freeform 9"/>
            <p:cNvSpPr>
              <a:spLocks/>
            </p:cNvSpPr>
            <p:nvPr/>
          </p:nvSpPr>
          <p:spPr bwMode="auto">
            <a:xfrm>
              <a:off x="32" y="336"/>
              <a:ext cx="3" cy="3641"/>
            </a:xfrm>
            <a:custGeom>
              <a:avLst/>
              <a:gdLst>
                <a:gd name="T0" fmla="*/ 3 w 3"/>
                <a:gd name="T1" fmla="*/ 3641 h 3641"/>
                <a:gd name="T2" fmla="*/ 0 w 3"/>
                <a:gd name="T3" fmla="*/ 0 h 3641"/>
                <a:gd name="T4" fmla="*/ 0 60000 65536"/>
                <a:gd name="T5" fmla="*/ 0 60000 65536"/>
                <a:gd name="T6" fmla="*/ 0 w 3"/>
                <a:gd name="T7" fmla="*/ 0 h 3641"/>
                <a:gd name="T8" fmla="*/ 3 w 3"/>
                <a:gd name="T9" fmla="*/ 3641 h 36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641">
                  <a:moveTo>
                    <a:pt x="3" y="3641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4" name="Freeform 10"/>
            <p:cNvSpPr>
              <a:spLocks/>
            </p:cNvSpPr>
            <p:nvPr/>
          </p:nvSpPr>
          <p:spPr bwMode="auto">
            <a:xfrm>
              <a:off x="359" y="4224"/>
              <a:ext cx="5040" cy="2"/>
            </a:xfrm>
            <a:custGeom>
              <a:avLst/>
              <a:gdLst>
                <a:gd name="T0" fmla="*/ 5040 w 5040"/>
                <a:gd name="T1" fmla="*/ 0 h 2"/>
                <a:gd name="T2" fmla="*/ 0 w 5040"/>
                <a:gd name="T3" fmla="*/ 2 h 2"/>
                <a:gd name="T4" fmla="*/ 0 60000 65536"/>
                <a:gd name="T5" fmla="*/ 0 60000 65536"/>
                <a:gd name="T6" fmla="*/ 0 w 5040"/>
                <a:gd name="T7" fmla="*/ 0 h 2"/>
                <a:gd name="T8" fmla="*/ 5040 w 5040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0" h="2">
                  <a:moveTo>
                    <a:pt x="5040" y="0"/>
                  </a:moveTo>
                  <a:lnTo>
                    <a:pt x="0" y="2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5" name="Freeform 11"/>
            <p:cNvSpPr>
              <a:spLocks/>
            </p:cNvSpPr>
            <p:nvPr/>
          </p:nvSpPr>
          <p:spPr bwMode="auto">
            <a:xfrm>
              <a:off x="327" y="4272"/>
              <a:ext cx="5105" cy="5"/>
            </a:xfrm>
            <a:custGeom>
              <a:avLst/>
              <a:gdLst>
                <a:gd name="T0" fmla="*/ 5105 w 5105"/>
                <a:gd name="T1" fmla="*/ 0 h 5"/>
                <a:gd name="T2" fmla="*/ 0 w 5105"/>
                <a:gd name="T3" fmla="*/ 5 h 5"/>
                <a:gd name="T4" fmla="*/ 0 60000 65536"/>
                <a:gd name="T5" fmla="*/ 0 60000 65536"/>
                <a:gd name="T6" fmla="*/ 0 w 5105"/>
                <a:gd name="T7" fmla="*/ 0 h 5"/>
                <a:gd name="T8" fmla="*/ 5105 w 5105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5" h="5">
                  <a:moveTo>
                    <a:pt x="5105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5417" y="3921"/>
              <a:ext cx="325" cy="380"/>
              <a:chOff x="5417" y="3921"/>
              <a:chExt cx="325" cy="380"/>
            </a:xfrm>
          </p:grpSpPr>
          <p:sp>
            <p:nvSpPr>
              <p:cNvPr id="4208" name="Arc 13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9" name="Arc 14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97" name="Freeform 15"/>
            <p:cNvSpPr>
              <a:spLocks/>
            </p:cNvSpPr>
            <p:nvPr/>
          </p:nvSpPr>
          <p:spPr bwMode="auto">
            <a:xfrm>
              <a:off x="5678" y="360"/>
              <a:ext cx="3" cy="3582"/>
            </a:xfrm>
            <a:custGeom>
              <a:avLst/>
              <a:gdLst>
                <a:gd name="T0" fmla="*/ 3 w 3"/>
                <a:gd name="T1" fmla="*/ 3582 h 3582"/>
                <a:gd name="T2" fmla="*/ 0 w 3"/>
                <a:gd name="T3" fmla="*/ 0 h 3582"/>
                <a:gd name="T4" fmla="*/ 0 60000 65536"/>
                <a:gd name="T5" fmla="*/ 0 60000 65536"/>
                <a:gd name="T6" fmla="*/ 0 w 3"/>
                <a:gd name="T7" fmla="*/ 0 h 3582"/>
                <a:gd name="T8" fmla="*/ 3 w 3"/>
                <a:gd name="T9" fmla="*/ 3582 h 35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582">
                  <a:moveTo>
                    <a:pt x="3" y="358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8" name="Freeform 16"/>
            <p:cNvSpPr>
              <a:spLocks/>
            </p:cNvSpPr>
            <p:nvPr/>
          </p:nvSpPr>
          <p:spPr bwMode="auto">
            <a:xfrm>
              <a:off x="5723" y="327"/>
              <a:ext cx="1" cy="3642"/>
            </a:xfrm>
            <a:custGeom>
              <a:avLst/>
              <a:gdLst>
                <a:gd name="T0" fmla="*/ 1 w 1"/>
                <a:gd name="T1" fmla="*/ 3642 h 3642"/>
                <a:gd name="T2" fmla="*/ 0 w 1"/>
                <a:gd name="T3" fmla="*/ 0 h 3642"/>
                <a:gd name="T4" fmla="*/ 0 60000 65536"/>
                <a:gd name="T5" fmla="*/ 0 60000 65536"/>
                <a:gd name="T6" fmla="*/ 0 w 1"/>
                <a:gd name="T7" fmla="*/ 0 h 3642"/>
                <a:gd name="T8" fmla="*/ 1 w 1"/>
                <a:gd name="T9" fmla="*/ 3642 h 364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642">
                  <a:moveTo>
                    <a:pt x="1" y="364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 flipV="1">
              <a:off x="14" y="2"/>
              <a:ext cx="325" cy="380"/>
              <a:chOff x="5417" y="3921"/>
              <a:chExt cx="325" cy="380"/>
            </a:xfrm>
          </p:grpSpPr>
          <p:sp>
            <p:nvSpPr>
              <p:cNvPr id="4206" name="Arc 18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7" name="Arc 19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 flipV="1">
              <a:off x="5415" y="0"/>
              <a:ext cx="325" cy="380"/>
              <a:chOff x="5417" y="3921"/>
              <a:chExt cx="325" cy="380"/>
            </a:xfrm>
          </p:grpSpPr>
          <p:sp>
            <p:nvSpPr>
              <p:cNvPr id="4204" name="Arc 21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5" name="Arc 22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23"/>
            <p:cNvGrpSpPr>
              <a:grpSpLocks/>
            </p:cNvGrpSpPr>
            <p:nvPr/>
          </p:nvGrpSpPr>
          <p:grpSpPr bwMode="auto">
            <a:xfrm flipH="1">
              <a:off x="16" y="3926"/>
              <a:ext cx="325" cy="380"/>
              <a:chOff x="5417" y="3921"/>
              <a:chExt cx="325" cy="380"/>
            </a:xfrm>
          </p:grpSpPr>
          <p:sp>
            <p:nvSpPr>
              <p:cNvPr id="4202" name="Arc 24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3" name="Arc 25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5" name="Picture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847725"/>
            <a:ext cx="28575" cy="323850"/>
          </a:xfrm>
          <a:prstGeom prst="rect">
            <a:avLst/>
          </a:prstGeom>
          <a:noFill/>
        </p:spPr>
      </p:pic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01" name="Rectangle 45"/>
          <p:cNvSpPr>
            <a:spLocks noChangeArrowheads="1"/>
          </p:cNvSpPr>
          <p:nvPr/>
        </p:nvSpPr>
        <p:spPr bwMode="auto">
          <a:xfrm>
            <a:off x="0" y="1960766"/>
            <a:ext cx="37079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08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15" name="Rectangle 59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17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19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20" name="Rectangle 64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22" name="Rectangle 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23" name="Rectangle 6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55576" y="476672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Кубе    АВС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DA1B1C1D1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найдите угол между плоскостью грани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AA1B1B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 плоскостью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BC1D)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3" name="Прямая соединительная линия 92"/>
          <p:cNvCxnSpPr>
            <a:stCxn id="103" idx="0"/>
          </p:cNvCxnSpPr>
          <p:nvPr/>
        </p:nvCxnSpPr>
        <p:spPr>
          <a:xfrm>
            <a:off x="1115616" y="3573016"/>
            <a:ext cx="0" cy="19262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2987824" y="3573016"/>
            <a:ext cx="0" cy="20162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1115616" y="5517232"/>
            <a:ext cx="18722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>
            <a:stCxn id="103" idx="2"/>
          </p:cNvCxnSpPr>
          <p:nvPr/>
        </p:nvCxnSpPr>
        <p:spPr>
          <a:xfrm>
            <a:off x="3635896" y="2996952"/>
            <a:ext cx="0" cy="1800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flipH="1">
            <a:off x="2987824" y="4797152"/>
            <a:ext cx="648072" cy="7200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3563888" y="46531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sz="1000" dirty="0"/>
          </a:p>
        </p:txBody>
      </p:sp>
      <p:sp>
        <p:nvSpPr>
          <p:cNvPr id="113" name="TextBox 112"/>
          <p:cNvSpPr txBox="1"/>
          <p:nvPr/>
        </p:nvSpPr>
        <p:spPr>
          <a:xfrm>
            <a:off x="1475656" y="45091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14" name="TextBox 113"/>
          <p:cNvSpPr txBox="1"/>
          <p:nvPr/>
        </p:nvSpPr>
        <p:spPr>
          <a:xfrm>
            <a:off x="827584" y="530120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15" name="TextBox 114"/>
          <p:cNvSpPr txBox="1"/>
          <p:nvPr/>
        </p:nvSpPr>
        <p:spPr>
          <a:xfrm>
            <a:off x="611560" y="34290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sz="1000" dirty="0" smtClean="0"/>
              <a:t>1</a:t>
            </a:r>
            <a:endParaRPr lang="ru-RU" sz="1000" dirty="0"/>
          </a:p>
        </p:txBody>
      </p:sp>
      <p:sp>
        <p:nvSpPr>
          <p:cNvPr id="116" name="TextBox 115"/>
          <p:cNvSpPr txBox="1"/>
          <p:nvPr/>
        </p:nvSpPr>
        <p:spPr>
          <a:xfrm>
            <a:off x="1259632" y="2708920"/>
            <a:ext cx="495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sz="1000" dirty="0" smtClean="0"/>
              <a:t>1</a:t>
            </a:r>
            <a:endParaRPr lang="ru-RU" sz="1000" dirty="0"/>
          </a:p>
        </p:txBody>
      </p:sp>
      <p:sp>
        <p:nvSpPr>
          <p:cNvPr id="117" name="TextBox 116"/>
          <p:cNvSpPr txBox="1"/>
          <p:nvPr/>
        </p:nvSpPr>
        <p:spPr>
          <a:xfrm>
            <a:off x="2699792" y="55172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18" name="TextBox 117"/>
          <p:cNvSpPr txBox="1"/>
          <p:nvPr/>
        </p:nvSpPr>
        <p:spPr>
          <a:xfrm>
            <a:off x="3635896" y="28529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sz="1600" dirty="0" smtClean="0"/>
              <a:t>1</a:t>
            </a:r>
            <a:endParaRPr lang="ru-RU" dirty="0"/>
          </a:p>
        </p:txBody>
      </p:sp>
      <p:sp>
        <p:nvSpPr>
          <p:cNvPr id="121" name="Полилиния 120"/>
          <p:cNvSpPr/>
          <p:nvPr/>
        </p:nvSpPr>
        <p:spPr>
          <a:xfrm>
            <a:off x="1763688" y="2996952"/>
            <a:ext cx="1872208" cy="2520280"/>
          </a:xfrm>
          <a:custGeom>
            <a:avLst/>
            <a:gdLst>
              <a:gd name="connsiteX0" fmla="*/ 0 w 576064"/>
              <a:gd name="connsiteY0" fmla="*/ 72008 h 72008"/>
              <a:gd name="connsiteX1" fmla="*/ 288032 w 576064"/>
              <a:gd name="connsiteY1" fmla="*/ 0 h 72008"/>
              <a:gd name="connsiteX2" fmla="*/ 576064 w 576064"/>
              <a:gd name="connsiteY2" fmla="*/ 72008 h 72008"/>
              <a:gd name="connsiteX3" fmla="*/ 0 w 576064"/>
              <a:gd name="connsiteY3" fmla="*/ 72008 h 72008"/>
              <a:gd name="connsiteX0" fmla="*/ 0 w 1368152"/>
              <a:gd name="connsiteY0" fmla="*/ 432048 h 432048"/>
              <a:gd name="connsiteX1" fmla="*/ 1368152 w 1368152"/>
              <a:gd name="connsiteY1" fmla="*/ 0 h 432048"/>
              <a:gd name="connsiteX2" fmla="*/ 576064 w 1368152"/>
              <a:gd name="connsiteY2" fmla="*/ 432048 h 432048"/>
              <a:gd name="connsiteX3" fmla="*/ 0 w 1368152"/>
              <a:gd name="connsiteY3" fmla="*/ 432048 h 432048"/>
              <a:gd name="connsiteX0" fmla="*/ 0 w 1368152"/>
              <a:gd name="connsiteY0" fmla="*/ 432048 h 2520280"/>
              <a:gd name="connsiteX1" fmla="*/ 1368152 w 1368152"/>
              <a:gd name="connsiteY1" fmla="*/ 0 h 2520280"/>
              <a:gd name="connsiteX2" fmla="*/ 792088 w 1368152"/>
              <a:gd name="connsiteY2" fmla="*/ 2520280 h 2520280"/>
              <a:gd name="connsiteX3" fmla="*/ 0 w 1368152"/>
              <a:gd name="connsiteY3" fmla="*/ 432048 h 2520280"/>
              <a:gd name="connsiteX0" fmla="*/ 0 w 1872208"/>
              <a:gd name="connsiteY0" fmla="*/ 1728192 h 2520280"/>
              <a:gd name="connsiteX1" fmla="*/ 1872208 w 1872208"/>
              <a:gd name="connsiteY1" fmla="*/ 0 h 2520280"/>
              <a:gd name="connsiteX2" fmla="*/ 1296144 w 1872208"/>
              <a:gd name="connsiteY2" fmla="*/ 2520280 h 2520280"/>
              <a:gd name="connsiteX3" fmla="*/ 0 w 1872208"/>
              <a:gd name="connsiteY3" fmla="*/ 1728192 h 2520280"/>
              <a:gd name="connsiteX0" fmla="*/ 0 w 1733526"/>
              <a:gd name="connsiteY0" fmla="*/ 1728192 h 2520280"/>
              <a:gd name="connsiteX1" fmla="*/ 1733526 w 1733526"/>
              <a:gd name="connsiteY1" fmla="*/ 0 h 2520280"/>
              <a:gd name="connsiteX2" fmla="*/ 1296144 w 1733526"/>
              <a:gd name="connsiteY2" fmla="*/ 2520280 h 2520280"/>
              <a:gd name="connsiteX3" fmla="*/ 0 w 1733526"/>
              <a:gd name="connsiteY3" fmla="*/ 1728192 h 2520280"/>
              <a:gd name="connsiteX0" fmla="*/ 0 w 1733526"/>
              <a:gd name="connsiteY0" fmla="*/ 1728192 h 2450272"/>
              <a:gd name="connsiteX1" fmla="*/ 1733526 w 1733526"/>
              <a:gd name="connsiteY1" fmla="*/ 0 h 2450272"/>
              <a:gd name="connsiteX2" fmla="*/ 1109457 w 1733526"/>
              <a:gd name="connsiteY2" fmla="*/ 2450272 h 2450272"/>
              <a:gd name="connsiteX3" fmla="*/ 0 w 1733526"/>
              <a:gd name="connsiteY3" fmla="*/ 1728192 h 2450272"/>
              <a:gd name="connsiteX0" fmla="*/ 0 w 1802867"/>
              <a:gd name="connsiteY0" fmla="*/ 1750194 h 2450272"/>
              <a:gd name="connsiteX1" fmla="*/ 1802867 w 1802867"/>
              <a:gd name="connsiteY1" fmla="*/ 0 h 2450272"/>
              <a:gd name="connsiteX2" fmla="*/ 1178798 w 1802867"/>
              <a:gd name="connsiteY2" fmla="*/ 2450272 h 2450272"/>
              <a:gd name="connsiteX3" fmla="*/ 0 w 1802867"/>
              <a:gd name="connsiteY3" fmla="*/ 1750194 h 2450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2867" h="2450272">
                <a:moveTo>
                  <a:pt x="0" y="1750194"/>
                </a:moveTo>
                <a:lnTo>
                  <a:pt x="1802867" y="0"/>
                </a:lnTo>
                <a:lnTo>
                  <a:pt x="1178798" y="2450272"/>
                </a:lnTo>
                <a:lnTo>
                  <a:pt x="0" y="1750194"/>
                </a:lnTo>
                <a:close/>
              </a:path>
            </a:pathLst>
          </a:custGeom>
          <a:solidFill>
            <a:srgbClr val="FFC00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395536" y="1484784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Построение линейного угла двугранного угла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987824" y="34290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r>
              <a:rPr lang="en-US" sz="1600" dirty="0" smtClean="0"/>
              <a:t>1</a:t>
            </a:r>
            <a:endParaRPr lang="ru-RU" dirty="0"/>
          </a:p>
        </p:txBody>
      </p:sp>
      <p:sp>
        <p:nvSpPr>
          <p:cNvPr id="89" name="Куб 88"/>
          <p:cNvSpPr/>
          <p:nvPr/>
        </p:nvSpPr>
        <p:spPr>
          <a:xfrm>
            <a:off x="5580112" y="2852936"/>
            <a:ext cx="2736304" cy="2808312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5580112" y="2852936"/>
            <a:ext cx="648072" cy="2808312"/>
          </a:xfrm>
          <a:custGeom>
            <a:avLst/>
            <a:gdLst>
              <a:gd name="connsiteX0" fmla="*/ 0 w 576064"/>
              <a:gd name="connsiteY0" fmla="*/ 648072 h 648072"/>
              <a:gd name="connsiteX1" fmla="*/ 144016 w 576064"/>
              <a:gd name="connsiteY1" fmla="*/ 0 h 648072"/>
              <a:gd name="connsiteX2" fmla="*/ 576064 w 576064"/>
              <a:gd name="connsiteY2" fmla="*/ 0 h 648072"/>
              <a:gd name="connsiteX3" fmla="*/ 432048 w 576064"/>
              <a:gd name="connsiteY3" fmla="*/ 648072 h 648072"/>
              <a:gd name="connsiteX4" fmla="*/ 0 w 576064"/>
              <a:gd name="connsiteY4" fmla="*/ 648072 h 648072"/>
              <a:gd name="connsiteX0" fmla="*/ 0 w 576064"/>
              <a:gd name="connsiteY0" fmla="*/ 648072 h 1944216"/>
              <a:gd name="connsiteX1" fmla="*/ 144016 w 576064"/>
              <a:gd name="connsiteY1" fmla="*/ 0 h 1944216"/>
              <a:gd name="connsiteX2" fmla="*/ 576064 w 576064"/>
              <a:gd name="connsiteY2" fmla="*/ 1944216 h 1944216"/>
              <a:gd name="connsiteX3" fmla="*/ 432048 w 576064"/>
              <a:gd name="connsiteY3" fmla="*/ 648072 h 1944216"/>
              <a:gd name="connsiteX4" fmla="*/ 0 w 576064"/>
              <a:gd name="connsiteY4" fmla="*/ 648072 h 1944216"/>
              <a:gd name="connsiteX0" fmla="*/ 0 w 576064"/>
              <a:gd name="connsiteY0" fmla="*/ 648072 h 648072"/>
              <a:gd name="connsiteX1" fmla="*/ 144016 w 576064"/>
              <a:gd name="connsiteY1" fmla="*/ 0 h 648072"/>
              <a:gd name="connsiteX2" fmla="*/ 576064 w 576064"/>
              <a:gd name="connsiteY2" fmla="*/ 0 h 648072"/>
              <a:gd name="connsiteX3" fmla="*/ 432048 w 576064"/>
              <a:gd name="connsiteY3" fmla="*/ 648072 h 648072"/>
              <a:gd name="connsiteX4" fmla="*/ 0 w 576064"/>
              <a:gd name="connsiteY4" fmla="*/ 648072 h 648072"/>
              <a:gd name="connsiteX0" fmla="*/ 0 w 648072"/>
              <a:gd name="connsiteY0" fmla="*/ 2808312 h 2808312"/>
              <a:gd name="connsiteX1" fmla="*/ 216024 w 648072"/>
              <a:gd name="connsiteY1" fmla="*/ 0 h 2808312"/>
              <a:gd name="connsiteX2" fmla="*/ 648072 w 648072"/>
              <a:gd name="connsiteY2" fmla="*/ 0 h 2808312"/>
              <a:gd name="connsiteX3" fmla="*/ 504056 w 648072"/>
              <a:gd name="connsiteY3" fmla="*/ 648072 h 2808312"/>
              <a:gd name="connsiteX4" fmla="*/ 0 w 648072"/>
              <a:gd name="connsiteY4" fmla="*/ 2808312 h 2808312"/>
              <a:gd name="connsiteX0" fmla="*/ 0 w 648072"/>
              <a:gd name="connsiteY0" fmla="*/ 2808312 h 2808312"/>
              <a:gd name="connsiteX1" fmla="*/ 216024 w 648072"/>
              <a:gd name="connsiteY1" fmla="*/ 0 h 2808312"/>
              <a:gd name="connsiteX2" fmla="*/ 648072 w 648072"/>
              <a:gd name="connsiteY2" fmla="*/ 0 h 2808312"/>
              <a:gd name="connsiteX3" fmla="*/ 648072 w 648072"/>
              <a:gd name="connsiteY3" fmla="*/ 1944216 h 2808312"/>
              <a:gd name="connsiteX4" fmla="*/ 0 w 648072"/>
              <a:gd name="connsiteY4" fmla="*/ 2808312 h 2808312"/>
              <a:gd name="connsiteX0" fmla="*/ 0 w 648072"/>
              <a:gd name="connsiteY0" fmla="*/ 2808312 h 2808312"/>
              <a:gd name="connsiteX1" fmla="*/ 216024 w 648072"/>
              <a:gd name="connsiteY1" fmla="*/ 0 h 2808312"/>
              <a:gd name="connsiteX2" fmla="*/ 648072 w 648072"/>
              <a:gd name="connsiteY2" fmla="*/ 0 h 2808312"/>
              <a:gd name="connsiteX3" fmla="*/ 648072 w 648072"/>
              <a:gd name="connsiteY3" fmla="*/ 2088232 h 2808312"/>
              <a:gd name="connsiteX4" fmla="*/ 0 w 648072"/>
              <a:gd name="connsiteY4" fmla="*/ 2808312 h 2808312"/>
              <a:gd name="connsiteX0" fmla="*/ 0 w 648072"/>
              <a:gd name="connsiteY0" fmla="*/ 2808312 h 2808312"/>
              <a:gd name="connsiteX1" fmla="*/ 0 w 648072"/>
              <a:gd name="connsiteY1" fmla="*/ 720080 h 2808312"/>
              <a:gd name="connsiteX2" fmla="*/ 648072 w 648072"/>
              <a:gd name="connsiteY2" fmla="*/ 0 h 2808312"/>
              <a:gd name="connsiteX3" fmla="*/ 648072 w 648072"/>
              <a:gd name="connsiteY3" fmla="*/ 2088232 h 2808312"/>
              <a:gd name="connsiteX4" fmla="*/ 0 w 648072"/>
              <a:gd name="connsiteY4" fmla="*/ 2808312 h 2808312"/>
              <a:gd name="connsiteX0" fmla="*/ 0 w 648072"/>
              <a:gd name="connsiteY0" fmla="*/ 2808312 h 2808312"/>
              <a:gd name="connsiteX1" fmla="*/ 0 w 648072"/>
              <a:gd name="connsiteY1" fmla="*/ 720080 h 2808312"/>
              <a:gd name="connsiteX2" fmla="*/ 648072 w 648072"/>
              <a:gd name="connsiteY2" fmla="*/ 0 h 2808312"/>
              <a:gd name="connsiteX3" fmla="*/ 648072 w 648072"/>
              <a:gd name="connsiteY3" fmla="*/ 2016224 h 2808312"/>
              <a:gd name="connsiteX4" fmla="*/ 0 w 648072"/>
              <a:gd name="connsiteY4" fmla="*/ 2808312 h 2808312"/>
              <a:gd name="connsiteX0" fmla="*/ 0 w 648072"/>
              <a:gd name="connsiteY0" fmla="*/ 2808312 h 2808312"/>
              <a:gd name="connsiteX1" fmla="*/ 0 w 648072"/>
              <a:gd name="connsiteY1" fmla="*/ 720080 h 2808312"/>
              <a:gd name="connsiteX2" fmla="*/ 648072 w 648072"/>
              <a:gd name="connsiteY2" fmla="*/ 0 h 2808312"/>
              <a:gd name="connsiteX3" fmla="*/ 648072 w 648072"/>
              <a:gd name="connsiteY3" fmla="*/ 2160240 h 2808312"/>
              <a:gd name="connsiteX4" fmla="*/ 0 w 648072"/>
              <a:gd name="connsiteY4" fmla="*/ 2808312 h 280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072" h="2808312">
                <a:moveTo>
                  <a:pt x="0" y="2808312"/>
                </a:moveTo>
                <a:lnTo>
                  <a:pt x="0" y="720080"/>
                </a:lnTo>
                <a:lnTo>
                  <a:pt x="648072" y="0"/>
                </a:lnTo>
                <a:lnTo>
                  <a:pt x="648072" y="2160240"/>
                </a:lnTo>
                <a:lnTo>
                  <a:pt x="0" y="2808312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олилиния 95"/>
          <p:cNvSpPr/>
          <p:nvPr/>
        </p:nvSpPr>
        <p:spPr>
          <a:xfrm>
            <a:off x="7596336" y="2852936"/>
            <a:ext cx="720080" cy="2808312"/>
          </a:xfrm>
          <a:custGeom>
            <a:avLst/>
            <a:gdLst>
              <a:gd name="connsiteX0" fmla="*/ 0 w 720080"/>
              <a:gd name="connsiteY0" fmla="*/ 792088 h 792088"/>
              <a:gd name="connsiteX1" fmla="*/ 180020 w 720080"/>
              <a:gd name="connsiteY1" fmla="*/ 0 h 792088"/>
              <a:gd name="connsiteX2" fmla="*/ 720080 w 720080"/>
              <a:gd name="connsiteY2" fmla="*/ 0 h 792088"/>
              <a:gd name="connsiteX3" fmla="*/ 540060 w 720080"/>
              <a:gd name="connsiteY3" fmla="*/ 792088 h 792088"/>
              <a:gd name="connsiteX4" fmla="*/ 0 w 720080"/>
              <a:gd name="connsiteY4" fmla="*/ 792088 h 792088"/>
              <a:gd name="connsiteX0" fmla="*/ 0 w 720080"/>
              <a:gd name="connsiteY0" fmla="*/ 792088 h 2160240"/>
              <a:gd name="connsiteX1" fmla="*/ 180020 w 720080"/>
              <a:gd name="connsiteY1" fmla="*/ 0 h 2160240"/>
              <a:gd name="connsiteX2" fmla="*/ 720080 w 720080"/>
              <a:gd name="connsiteY2" fmla="*/ 0 h 2160240"/>
              <a:gd name="connsiteX3" fmla="*/ 720080 w 720080"/>
              <a:gd name="connsiteY3" fmla="*/ 2160240 h 2160240"/>
              <a:gd name="connsiteX4" fmla="*/ 0 w 720080"/>
              <a:gd name="connsiteY4" fmla="*/ 792088 h 2160240"/>
              <a:gd name="connsiteX0" fmla="*/ 0 w 720080"/>
              <a:gd name="connsiteY0" fmla="*/ 2736304 h 2736304"/>
              <a:gd name="connsiteX1" fmla="*/ 180020 w 720080"/>
              <a:gd name="connsiteY1" fmla="*/ 0 h 2736304"/>
              <a:gd name="connsiteX2" fmla="*/ 720080 w 720080"/>
              <a:gd name="connsiteY2" fmla="*/ 0 h 2736304"/>
              <a:gd name="connsiteX3" fmla="*/ 720080 w 720080"/>
              <a:gd name="connsiteY3" fmla="*/ 2160240 h 2736304"/>
              <a:gd name="connsiteX4" fmla="*/ 0 w 720080"/>
              <a:gd name="connsiteY4" fmla="*/ 2736304 h 2736304"/>
              <a:gd name="connsiteX0" fmla="*/ 0 w 720080"/>
              <a:gd name="connsiteY0" fmla="*/ 2736304 h 2736304"/>
              <a:gd name="connsiteX1" fmla="*/ 72008 w 720080"/>
              <a:gd name="connsiteY1" fmla="*/ 648072 h 2736304"/>
              <a:gd name="connsiteX2" fmla="*/ 720080 w 720080"/>
              <a:gd name="connsiteY2" fmla="*/ 0 h 2736304"/>
              <a:gd name="connsiteX3" fmla="*/ 720080 w 720080"/>
              <a:gd name="connsiteY3" fmla="*/ 2160240 h 2736304"/>
              <a:gd name="connsiteX4" fmla="*/ 0 w 720080"/>
              <a:gd name="connsiteY4" fmla="*/ 2736304 h 2736304"/>
              <a:gd name="connsiteX0" fmla="*/ 0 w 720080"/>
              <a:gd name="connsiteY0" fmla="*/ 2736304 h 2736304"/>
              <a:gd name="connsiteX1" fmla="*/ 0 w 720080"/>
              <a:gd name="connsiteY1" fmla="*/ 648072 h 2736304"/>
              <a:gd name="connsiteX2" fmla="*/ 720080 w 720080"/>
              <a:gd name="connsiteY2" fmla="*/ 0 h 2736304"/>
              <a:gd name="connsiteX3" fmla="*/ 720080 w 720080"/>
              <a:gd name="connsiteY3" fmla="*/ 2160240 h 2736304"/>
              <a:gd name="connsiteX4" fmla="*/ 0 w 720080"/>
              <a:gd name="connsiteY4" fmla="*/ 2736304 h 2736304"/>
              <a:gd name="connsiteX0" fmla="*/ 0 w 720080"/>
              <a:gd name="connsiteY0" fmla="*/ 2736304 h 2736304"/>
              <a:gd name="connsiteX1" fmla="*/ 0 w 720080"/>
              <a:gd name="connsiteY1" fmla="*/ 648072 h 2736304"/>
              <a:gd name="connsiteX2" fmla="*/ 720080 w 720080"/>
              <a:gd name="connsiteY2" fmla="*/ 0 h 2736304"/>
              <a:gd name="connsiteX3" fmla="*/ 720080 w 720080"/>
              <a:gd name="connsiteY3" fmla="*/ 2160240 h 2736304"/>
              <a:gd name="connsiteX4" fmla="*/ 0 w 720080"/>
              <a:gd name="connsiteY4" fmla="*/ 2736304 h 2736304"/>
              <a:gd name="connsiteX0" fmla="*/ 0 w 720080"/>
              <a:gd name="connsiteY0" fmla="*/ 2808312 h 2808312"/>
              <a:gd name="connsiteX1" fmla="*/ 0 w 720080"/>
              <a:gd name="connsiteY1" fmla="*/ 648072 h 2808312"/>
              <a:gd name="connsiteX2" fmla="*/ 720080 w 720080"/>
              <a:gd name="connsiteY2" fmla="*/ 0 h 2808312"/>
              <a:gd name="connsiteX3" fmla="*/ 720080 w 720080"/>
              <a:gd name="connsiteY3" fmla="*/ 2160240 h 2808312"/>
              <a:gd name="connsiteX4" fmla="*/ 0 w 720080"/>
              <a:gd name="connsiteY4" fmla="*/ 2808312 h 2808312"/>
              <a:gd name="connsiteX0" fmla="*/ 0 w 720080"/>
              <a:gd name="connsiteY0" fmla="*/ 2808312 h 2808312"/>
              <a:gd name="connsiteX1" fmla="*/ 0 w 720080"/>
              <a:gd name="connsiteY1" fmla="*/ 648072 h 2808312"/>
              <a:gd name="connsiteX2" fmla="*/ 720080 w 720080"/>
              <a:gd name="connsiteY2" fmla="*/ 0 h 2808312"/>
              <a:gd name="connsiteX3" fmla="*/ 720080 w 720080"/>
              <a:gd name="connsiteY3" fmla="*/ 2016224 h 2808312"/>
              <a:gd name="connsiteX4" fmla="*/ 0 w 720080"/>
              <a:gd name="connsiteY4" fmla="*/ 2808312 h 2808312"/>
              <a:gd name="connsiteX0" fmla="*/ 0 w 720080"/>
              <a:gd name="connsiteY0" fmla="*/ 2808312 h 2808312"/>
              <a:gd name="connsiteX1" fmla="*/ 0 w 720080"/>
              <a:gd name="connsiteY1" fmla="*/ 648072 h 2808312"/>
              <a:gd name="connsiteX2" fmla="*/ 720080 w 720080"/>
              <a:gd name="connsiteY2" fmla="*/ 0 h 2808312"/>
              <a:gd name="connsiteX3" fmla="*/ 720080 w 720080"/>
              <a:gd name="connsiteY3" fmla="*/ 2160240 h 2808312"/>
              <a:gd name="connsiteX4" fmla="*/ 0 w 720080"/>
              <a:gd name="connsiteY4" fmla="*/ 2808312 h 280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0080" h="2808312">
                <a:moveTo>
                  <a:pt x="0" y="2808312"/>
                </a:moveTo>
                <a:lnTo>
                  <a:pt x="0" y="648072"/>
                </a:lnTo>
                <a:lnTo>
                  <a:pt x="720080" y="0"/>
                </a:lnTo>
                <a:lnTo>
                  <a:pt x="720080" y="2160240"/>
                </a:lnTo>
                <a:lnTo>
                  <a:pt x="0" y="2808312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0" name="Прямая соединительная линия 99"/>
          <p:cNvCxnSpPr>
            <a:stCxn id="90" idx="3"/>
            <a:endCxn id="96" idx="3"/>
          </p:cNvCxnSpPr>
          <p:nvPr/>
        </p:nvCxnSpPr>
        <p:spPr>
          <a:xfrm>
            <a:off x="6228184" y="5013176"/>
            <a:ext cx="2088232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stCxn id="90" idx="3"/>
            <a:endCxn id="90" idx="0"/>
          </p:cNvCxnSpPr>
          <p:nvPr/>
        </p:nvCxnSpPr>
        <p:spPr>
          <a:xfrm flipH="1">
            <a:off x="5580112" y="5013176"/>
            <a:ext cx="648072" cy="64807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Полилиния 125"/>
          <p:cNvSpPr/>
          <p:nvPr/>
        </p:nvSpPr>
        <p:spPr>
          <a:xfrm>
            <a:off x="6228184" y="2852936"/>
            <a:ext cx="2088232" cy="2808312"/>
          </a:xfrm>
          <a:custGeom>
            <a:avLst/>
            <a:gdLst>
              <a:gd name="connsiteX0" fmla="*/ 0 w 288032"/>
              <a:gd name="connsiteY0" fmla="*/ 360040 h 360040"/>
              <a:gd name="connsiteX1" fmla="*/ 144016 w 288032"/>
              <a:gd name="connsiteY1" fmla="*/ 0 h 360040"/>
              <a:gd name="connsiteX2" fmla="*/ 288032 w 288032"/>
              <a:gd name="connsiteY2" fmla="*/ 360040 h 360040"/>
              <a:gd name="connsiteX3" fmla="*/ 0 w 288032"/>
              <a:gd name="connsiteY3" fmla="*/ 360040 h 360040"/>
              <a:gd name="connsiteX0" fmla="*/ 0 w 288032"/>
              <a:gd name="connsiteY0" fmla="*/ 432048 h 432048"/>
              <a:gd name="connsiteX1" fmla="*/ 288032 w 288032"/>
              <a:gd name="connsiteY1" fmla="*/ 0 h 432048"/>
              <a:gd name="connsiteX2" fmla="*/ 288032 w 288032"/>
              <a:gd name="connsiteY2" fmla="*/ 432048 h 432048"/>
              <a:gd name="connsiteX3" fmla="*/ 0 w 288032"/>
              <a:gd name="connsiteY3" fmla="*/ 432048 h 432048"/>
              <a:gd name="connsiteX0" fmla="*/ 0 w 2088232"/>
              <a:gd name="connsiteY0" fmla="*/ 2160240 h 2160240"/>
              <a:gd name="connsiteX1" fmla="*/ 2088232 w 2088232"/>
              <a:gd name="connsiteY1" fmla="*/ 0 h 2160240"/>
              <a:gd name="connsiteX2" fmla="*/ 2088232 w 2088232"/>
              <a:gd name="connsiteY2" fmla="*/ 432048 h 2160240"/>
              <a:gd name="connsiteX3" fmla="*/ 0 w 2088232"/>
              <a:gd name="connsiteY3" fmla="*/ 2160240 h 2160240"/>
              <a:gd name="connsiteX0" fmla="*/ 0 w 2088232"/>
              <a:gd name="connsiteY0" fmla="*/ 2160240 h 2808312"/>
              <a:gd name="connsiteX1" fmla="*/ 2088232 w 2088232"/>
              <a:gd name="connsiteY1" fmla="*/ 0 h 2808312"/>
              <a:gd name="connsiteX2" fmla="*/ 1296144 w 2088232"/>
              <a:gd name="connsiteY2" fmla="*/ 2808312 h 2808312"/>
              <a:gd name="connsiteX3" fmla="*/ 0 w 2088232"/>
              <a:gd name="connsiteY3" fmla="*/ 2160240 h 2808312"/>
              <a:gd name="connsiteX0" fmla="*/ 0 w 2088232"/>
              <a:gd name="connsiteY0" fmla="*/ 2160240 h 2808312"/>
              <a:gd name="connsiteX1" fmla="*/ 2088232 w 2088232"/>
              <a:gd name="connsiteY1" fmla="*/ 0 h 2808312"/>
              <a:gd name="connsiteX2" fmla="*/ 1368152 w 2088232"/>
              <a:gd name="connsiteY2" fmla="*/ 2808312 h 2808312"/>
              <a:gd name="connsiteX3" fmla="*/ 0 w 2088232"/>
              <a:gd name="connsiteY3" fmla="*/ 2160240 h 280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8232" h="2808312">
                <a:moveTo>
                  <a:pt x="0" y="2160240"/>
                </a:moveTo>
                <a:lnTo>
                  <a:pt x="2088232" y="0"/>
                </a:lnTo>
                <a:lnTo>
                  <a:pt x="1368152" y="2808312"/>
                </a:lnTo>
                <a:lnTo>
                  <a:pt x="0" y="216024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олилиния 126"/>
          <p:cNvSpPr/>
          <p:nvPr/>
        </p:nvSpPr>
        <p:spPr>
          <a:xfrm>
            <a:off x="5580112" y="2852936"/>
            <a:ext cx="648072" cy="2808312"/>
          </a:xfrm>
          <a:custGeom>
            <a:avLst/>
            <a:gdLst>
              <a:gd name="connsiteX0" fmla="*/ 0 w 216024"/>
              <a:gd name="connsiteY0" fmla="*/ 504056 h 504056"/>
              <a:gd name="connsiteX1" fmla="*/ 108012 w 216024"/>
              <a:gd name="connsiteY1" fmla="*/ 0 h 504056"/>
              <a:gd name="connsiteX2" fmla="*/ 216024 w 216024"/>
              <a:gd name="connsiteY2" fmla="*/ 504056 h 504056"/>
              <a:gd name="connsiteX3" fmla="*/ 0 w 216024"/>
              <a:gd name="connsiteY3" fmla="*/ 504056 h 504056"/>
              <a:gd name="connsiteX0" fmla="*/ 0 w 216024"/>
              <a:gd name="connsiteY0" fmla="*/ 504056 h 504056"/>
              <a:gd name="connsiteX1" fmla="*/ 216024 w 216024"/>
              <a:gd name="connsiteY1" fmla="*/ 0 h 504056"/>
              <a:gd name="connsiteX2" fmla="*/ 216024 w 216024"/>
              <a:gd name="connsiteY2" fmla="*/ 504056 h 504056"/>
              <a:gd name="connsiteX3" fmla="*/ 0 w 216024"/>
              <a:gd name="connsiteY3" fmla="*/ 504056 h 504056"/>
              <a:gd name="connsiteX0" fmla="*/ 0 w 648072"/>
              <a:gd name="connsiteY0" fmla="*/ 2736304 h 2736304"/>
              <a:gd name="connsiteX1" fmla="*/ 648072 w 648072"/>
              <a:gd name="connsiteY1" fmla="*/ 0 h 2736304"/>
              <a:gd name="connsiteX2" fmla="*/ 648072 w 648072"/>
              <a:gd name="connsiteY2" fmla="*/ 504056 h 2736304"/>
              <a:gd name="connsiteX3" fmla="*/ 0 w 648072"/>
              <a:gd name="connsiteY3" fmla="*/ 2736304 h 2736304"/>
              <a:gd name="connsiteX0" fmla="*/ 0 w 648072"/>
              <a:gd name="connsiteY0" fmla="*/ 2736304 h 2736304"/>
              <a:gd name="connsiteX1" fmla="*/ 648072 w 648072"/>
              <a:gd name="connsiteY1" fmla="*/ 0 h 2736304"/>
              <a:gd name="connsiteX2" fmla="*/ 648072 w 648072"/>
              <a:gd name="connsiteY2" fmla="*/ 2160240 h 2736304"/>
              <a:gd name="connsiteX3" fmla="*/ 0 w 648072"/>
              <a:gd name="connsiteY3" fmla="*/ 2736304 h 2736304"/>
              <a:gd name="connsiteX0" fmla="*/ 0 w 648072"/>
              <a:gd name="connsiteY0" fmla="*/ 2808312 h 2808312"/>
              <a:gd name="connsiteX1" fmla="*/ 648072 w 648072"/>
              <a:gd name="connsiteY1" fmla="*/ 0 h 2808312"/>
              <a:gd name="connsiteX2" fmla="*/ 648072 w 648072"/>
              <a:gd name="connsiteY2" fmla="*/ 2160240 h 2808312"/>
              <a:gd name="connsiteX3" fmla="*/ 0 w 648072"/>
              <a:gd name="connsiteY3" fmla="*/ 2808312 h 280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072" h="2808312">
                <a:moveTo>
                  <a:pt x="0" y="2808312"/>
                </a:moveTo>
                <a:lnTo>
                  <a:pt x="648072" y="0"/>
                </a:lnTo>
                <a:lnTo>
                  <a:pt x="648072" y="2160240"/>
                </a:lnTo>
                <a:lnTo>
                  <a:pt x="0" y="2808312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TextBox 128"/>
          <p:cNvSpPr txBox="1"/>
          <p:nvPr/>
        </p:nvSpPr>
        <p:spPr>
          <a:xfrm>
            <a:off x="5292080" y="1412776"/>
            <a:ext cx="33518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Применение теоремы о площади ортогональной проекции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9" name="Прямая соединительная линия 138"/>
          <p:cNvCxnSpPr/>
          <p:nvPr/>
        </p:nvCxnSpPr>
        <p:spPr>
          <a:xfrm flipH="1" flipV="1">
            <a:off x="3347864" y="4221088"/>
            <a:ext cx="288032" cy="576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Полилиния 144"/>
          <p:cNvSpPr/>
          <p:nvPr/>
        </p:nvSpPr>
        <p:spPr>
          <a:xfrm rot="16200000">
            <a:off x="3167843" y="4257093"/>
            <a:ext cx="216024" cy="288030"/>
          </a:xfrm>
          <a:custGeom>
            <a:avLst/>
            <a:gdLst>
              <a:gd name="connsiteX0" fmla="*/ 288032 w 288032"/>
              <a:gd name="connsiteY0" fmla="*/ 144016 h 144016"/>
              <a:gd name="connsiteX1" fmla="*/ 173580 w 288032"/>
              <a:gd name="connsiteY1" fmla="*/ 138087 h 144016"/>
              <a:gd name="connsiteX2" fmla="*/ 173580 w 288032"/>
              <a:gd name="connsiteY2" fmla="*/ 5929 h 144016"/>
              <a:gd name="connsiteX3" fmla="*/ 288032 w 288032"/>
              <a:gd name="connsiteY3" fmla="*/ 0 h 144016"/>
              <a:gd name="connsiteX4" fmla="*/ 288033 w 288032"/>
              <a:gd name="connsiteY4" fmla="*/ 144016 h 144016"/>
              <a:gd name="connsiteX5" fmla="*/ 288032 w 288032"/>
              <a:gd name="connsiteY5" fmla="*/ 144016 h 144016"/>
              <a:gd name="connsiteX0" fmla="*/ 417900 w 417900"/>
              <a:gd name="connsiteY0" fmla="*/ 288032 h 288032"/>
              <a:gd name="connsiteX1" fmla="*/ 231440 w 417900"/>
              <a:gd name="connsiteY1" fmla="*/ 138087 h 288032"/>
              <a:gd name="connsiteX2" fmla="*/ 231440 w 417900"/>
              <a:gd name="connsiteY2" fmla="*/ 5929 h 288032"/>
              <a:gd name="connsiteX3" fmla="*/ 345892 w 417900"/>
              <a:gd name="connsiteY3" fmla="*/ 0 h 288032"/>
              <a:gd name="connsiteX4" fmla="*/ 345893 w 417900"/>
              <a:gd name="connsiteY4" fmla="*/ 144016 h 288032"/>
              <a:gd name="connsiteX5" fmla="*/ 417900 w 417900"/>
              <a:gd name="connsiteY5" fmla="*/ 288032 h 288032"/>
              <a:gd name="connsiteX0" fmla="*/ 417900 w 417900"/>
              <a:gd name="connsiteY0" fmla="*/ 288032 h 288032"/>
              <a:gd name="connsiteX1" fmla="*/ 231440 w 417900"/>
              <a:gd name="connsiteY1" fmla="*/ 138087 h 288032"/>
              <a:gd name="connsiteX2" fmla="*/ 231440 w 417900"/>
              <a:gd name="connsiteY2" fmla="*/ 5929 h 288032"/>
              <a:gd name="connsiteX3" fmla="*/ 345892 w 417900"/>
              <a:gd name="connsiteY3" fmla="*/ 0 h 288032"/>
              <a:gd name="connsiteX4" fmla="*/ 273884 w 417900"/>
              <a:gd name="connsiteY4" fmla="*/ 216024 h 288032"/>
              <a:gd name="connsiteX5" fmla="*/ 417900 w 417900"/>
              <a:gd name="connsiteY5" fmla="*/ 288032 h 288032"/>
              <a:gd name="connsiteX0" fmla="*/ 417900 w 417900"/>
              <a:gd name="connsiteY0" fmla="*/ 288032 h 288032"/>
              <a:gd name="connsiteX1" fmla="*/ 231440 w 417900"/>
              <a:gd name="connsiteY1" fmla="*/ 138087 h 288032"/>
              <a:gd name="connsiteX2" fmla="*/ 231440 w 417900"/>
              <a:gd name="connsiteY2" fmla="*/ 5929 h 288032"/>
              <a:gd name="connsiteX3" fmla="*/ 345892 w 417900"/>
              <a:gd name="connsiteY3" fmla="*/ 0 h 288032"/>
              <a:gd name="connsiteX4" fmla="*/ 273884 w 417900"/>
              <a:gd name="connsiteY4" fmla="*/ 288032 h 288032"/>
              <a:gd name="connsiteX5" fmla="*/ 417900 w 417900"/>
              <a:gd name="connsiteY5" fmla="*/ 288032 h 288032"/>
              <a:gd name="connsiteX0" fmla="*/ 447464 w 447464"/>
              <a:gd name="connsiteY0" fmla="*/ 288032 h 288032"/>
              <a:gd name="connsiteX1" fmla="*/ 231440 w 447464"/>
              <a:gd name="connsiteY1" fmla="*/ 144016 h 288032"/>
              <a:gd name="connsiteX2" fmla="*/ 261004 w 447464"/>
              <a:gd name="connsiteY2" fmla="*/ 5929 h 288032"/>
              <a:gd name="connsiteX3" fmla="*/ 375456 w 447464"/>
              <a:gd name="connsiteY3" fmla="*/ 0 h 288032"/>
              <a:gd name="connsiteX4" fmla="*/ 303448 w 447464"/>
              <a:gd name="connsiteY4" fmla="*/ 288032 h 288032"/>
              <a:gd name="connsiteX5" fmla="*/ 447464 w 447464"/>
              <a:gd name="connsiteY5" fmla="*/ 288032 h 288032"/>
              <a:gd name="connsiteX0" fmla="*/ 417899 w 417899"/>
              <a:gd name="connsiteY0" fmla="*/ 288032 h 288032"/>
              <a:gd name="connsiteX1" fmla="*/ 273883 w 417899"/>
              <a:gd name="connsiteY1" fmla="*/ 216024 h 288032"/>
              <a:gd name="connsiteX2" fmla="*/ 231439 w 417899"/>
              <a:gd name="connsiteY2" fmla="*/ 5929 h 288032"/>
              <a:gd name="connsiteX3" fmla="*/ 345891 w 417899"/>
              <a:gd name="connsiteY3" fmla="*/ 0 h 288032"/>
              <a:gd name="connsiteX4" fmla="*/ 273883 w 417899"/>
              <a:gd name="connsiteY4" fmla="*/ 288032 h 288032"/>
              <a:gd name="connsiteX5" fmla="*/ 417899 w 417899"/>
              <a:gd name="connsiteY5" fmla="*/ 288032 h 288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7899" h="288032">
                <a:moveTo>
                  <a:pt x="417899" y="288032"/>
                </a:moveTo>
                <a:cubicBezTo>
                  <a:pt x="378528" y="288032"/>
                  <a:pt x="310012" y="219935"/>
                  <a:pt x="273883" y="216024"/>
                </a:cubicBezTo>
                <a:cubicBezTo>
                  <a:pt x="42443" y="190970"/>
                  <a:pt x="0" y="30983"/>
                  <a:pt x="231439" y="5929"/>
                </a:cubicBezTo>
                <a:cubicBezTo>
                  <a:pt x="267568" y="2018"/>
                  <a:pt x="306521" y="0"/>
                  <a:pt x="345891" y="0"/>
                </a:cubicBezTo>
                <a:cubicBezTo>
                  <a:pt x="153869" y="36004"/>
                  <a:pt x="81861" y="252028"/>
                  <a:pt x="273883" y="288032"/>
                </a:cubicBezTo>
                <a:lnTo>
                  <a:pt x="417899" y="288032"/>
                </a:lnTo>
                <a:close/>
              </a:path>
            </a:pathLst>
          </a:custGeom>
          <a:solidFill>
            <a:srgbClr val="C00000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TextBox 147"/>
          <p:cNvSpPr txBox="1"/>
          <p:nvPr/>
        </p:nvSpPr>
        <p:spPr>
          <a:xfrm>
            <a:off x="3347864" y="3789040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51" name="TextBox 150"/>
          <p:cNvSpPr txBox="1"/>
          <p:nvPr/>
        </p:nvSpPr>
        <p:spPr>
          <a:xfrm>
            <a:off x="5724128" y="27089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r>
              <a:rPr lang="en-US" sz="1600" dirty="0" smtClean="0"/>
              <a:t>1</a:t>
            </a:r>
            <a:endParaRPr lang="ru-RU" dirty="0"/>
          </a:p>
        </p:txBody>
      </p:sp>
      <p:sp>
        <p:nvSpPr>
          <p:cNvPr id="152" name="TextBox 151"/>
          <p:cNvSpPr txBox="1"/>
          <p:nvPr/>
        </p:nvSpPr>
        <p:spPr>
          <a:xfrm>
            <a:off x="8316416" y="26369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sz="1600" dirty="0" smtClean="0"/>
              <a:t>1</a:t>
            </a:r>
            <a:endParaRPr lang="ru-RU" dirty="0"/>
          </a:p>
        </p:txBody>
      </p:sp>
      <p:sp>
        <p:nvSpPr>
          <p:cNvPr id="153" name="TextBox 152"/>
          <p:cNvSpPr txBox="1"/>
          <p:nvPr/>
        </p:nvSpPr>
        <p:spPr>
          <a:xfrm>
            <a:off x="5148064" y="55172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54" name="TextBox 153"/>
          <p:cNvSpPr txBox="1"/>
          <p:nvPr/>
        </p:nvSpPr>
        <p:spPr>
          <a:xfrm>
            <a:off x="5940152" y="47971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55" name="TextBox 154"/>
          <p:cNvSpPr txBox="1"/>
          <p:nvPr/>
        </p:nvSpPr>
        <p:spPr>
          <a:xfrm>
            <a:off x="7596336" y="55172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56" name="TextBox 155"/>
          <p:cNvSpPr txBox="1"/>
          <p:nvPr/>
        </p:nvSpPr>
        <p:spPr>
          <a:xfrm>
            <a:off x="5148064" y="33569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r>
              <a:rPr lang="en-US" sz="1600" dirty="0" smtClean="0"/>
              <a:t>1</a:t>
            </a:r>
            <a:endParaRPr lang="ru-RU" dirty="0"/>
          </a:p>
        </p:txBody>
      </p:sp>
      <p:sp>
        <p:nvSpPr>
          <p:cNvPr id="157" name="TextBox 156"/>
          <p:cNvSpPr txBox="1"/>
          <p:nvPr/>
        </p:nvSpPr>
        <p:spPr>
          <a:xfrm>
            <a:off x="8316416" y="48691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58" name="TextBox 157"/>
          <p:cNvSpPr txBox="1"/>
          <p:nvPr/>
        </p:nvSpPr>
        <p:spPr>
          <a:xfrm>
            <a:off x="7596336" y="34290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r>
              <a:rPr lang="en-US" sz="1600" dirty="0" smtClean="0"/>
              <a:t>1</a:t>
            </a:r>
            <a:endParaRPr lang="ru-RU" dirty="0"/>
          </a:p>
        </p:txBody>
      </p:sp>
      <p:pic>
        <p:nvPicPr>
          <p:cNvPr id="159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1988840"/>
            <a:ext cx="962512" cy="560834"/>
          </a:xfrm>
          <a:prstGeom prst="rect">
            <a:avLst/>
          </a:prstGeom>
          <a:noFill/>
        </p:spPr>
      </p:pic>
      <p:sp>
        <p:nvSpPr>
          <p:cNvPr id="103" name="Полилиния 102"/>
          <p:cNvSpPr/>
          <p:nvPr/>
        </p:nvSpPr>
        <p:spPr>
          <a:xfrm>
            <a:off x="1115616" y="2996952"/>
            <a:ext cx="2520280" cy="576064"/>
          </a:xfrm>
          <a:custGeom>
            <a:avLst/>
            <a:gdLst>
              <a:gd name="connsiteX0" fmla="*/ 0 w 1216152"/>
              <a:gd name="connsiteY0" fmla="*/ 914400 h 914400"/>
              <a:gd name="connsiteX1" fmla="*/ 228600 w 1216152"/>
              <a:gd name="connsiteY1" fmla="*/ 0 h 914400"/>
              <a:gd name="connsiteX2" fmla="*/ 1216152 w 1216152"/>
              <a:gd name="connsiteY2" fmla="*/ 0 h 914400"/>
              <a:gd name="connsiteX3" fmla="*/ 987552 w 1216152"/>
              <a:gd name="connsiteY3" fmla="*/ 914400 h 914400"/>
              <a:gd name="connsiteX4" fmla="*/ 0 w 1216152"/>
              <a:gd name="connsiteY4" fmla="*/ 914400 h 914400"/>
              <a:gd name="connsiteX0" fmla="*/ 0 w 2304256"/>
              <a:gd name="connsiteY0" fmla="*/ 986408 h 986408"/>
              <a:gd name="connsiteX1" fmla="*/ 228600 w 2304256"/>
              <a:gd name="connsiteY1" fmla="*/ 72008 h 986408"/>
              <a:gd name="connsiteX2" fmla="*/ 2304256 w 2304256"/>
              <a:gd name="connsiteY2" fmla="*/ 0 h 986408"/>
              <a:gd name="connsiteX3" fmla="*/ 987552 w 2304256"/>
              <a:gd name="connsiteY3" fmla="*/ 986408 h 986408"/>
              <a:gd name="connsiteX4" fmla="*/ 0 w 2304256"/>
              <a:gd name="connsiteY4" fmla="*/ 986408 h 986408"/>
              <a:gd name="connsiteX0" fmla="*/ 0 w 2304256"/>
              <a:gd name="connsiteY0" fmla="*/ 986408 h 986408"/>
              <a:gd name="connsiteX1" fmla="*/ 576064 w 2304256"/>
              <a:gd name="connsiteY1" fmla="*/ 72008 h 986408"/>
              <a:gd name="connsiteX2" fmla="*/ 2304256 w 2304256"/>
              <a:gd name="connsiteY2" fmla="*/ 0 h 986408"/>
              <a:gd name="connsiteX3" fmla="*/ 987552 w 2304256"/>
              <a:gd name="connsiteY3" fmla="*/ 986408 h 986408"/>
              <a:gd name="connsiteX4" fmla="*/ 0 w 2304256"/>
              <a:gd name="connsiteY4" fmla="*/ 986408 h 986408"/>
              <a:gd name="connsiteX0" fmla="*/ 0 w 2520280"/>
              <a:gd name="connsiteY0" fmla="*/ 648072 h 986408"/>
              <a:gd name="connsiteX1" fmla="*/ 792088 w 2520280"/>
              <a:gd name="connsiteY1" fmla="*/ 72008 h 986408"/>
              <a:gd name="connsiteX2" fmla="*/ 2520280 w 2520280"/>
              <a:gd name="connsiteY2" fmla="*/ 0 h 986408"/>
              <a:gd name="connsiteX3" fmla="*/ 1203576 w 2520280"/>
              <a:gd name="connsiteY3" fmla="*/ 986408 h 986408"/>
              <a:gd name="connsiteX4" fmla="*/ 0 w 2520280"/>
              <a:gd name="connsiteY4" fmla="*/ 648072 h 986408"/>
              <a:gd name="connsiteX0" fmla="*/ 0 w 2520280"/>
              <a:gd name="connsiteY0" fmla="*/ 648072 h 648072"/>
              <a:gd name="connsiteX1" fmla="*/ 792088 w 2520280"/>
              <a:gd name="connsiteY1" fmla="*/ 72008 h 648072"/>
              <a:gd name="connsiteX2" fmla="*/ 2520280 w 2520280"/>
              <a:gd name="connsiteY2" fmla="*/ 0 h 648072"/>
              <a:gd name="connsiteX3" fmla="*/ 1872208 w 2520280"/>
              <a:gd name="connsiteY3" fmla="*/ 648072 h 648072"/>
              <a:gd name="connsiteX4" fmla="*/ 0 w 2520280"/>
              <a:gd name="connsiteY4" fmla="*/ 648072 h 648072"/>
              <a:gd name="connsiteX0" fmla="*/ 0 w 2520280"/>
              <a:gd name="connsiteY0" fmla="*/ 576064 h 576064"/>
              <a:gd name="connsiteX1" fmla="*/ 792088 w 2520280"/>
              <a:gd name="connsiteY1" fmla="*/ 0 h 576064"/>
              <a:gd name="connsiteX2" fmla="*/ 2520280 w 2520280"/>
              <a:gd name="connsiteY2" fmla="*/ 0 h 576064"/>
              <a:gd name="connsiteX3" fmla="*/ 1872208 w 2520280"/>
              <a:gd name="connsiteY3" fmla="*/ 576064 h 576064"/>
              <a:gd name="connsiteX4" fmla="*/ 0 w 2520280"/>
              <a:gd name="connsiteY4" fmla="*/ 576064 h 576064"/>
              <a:gd name="connsiteX0" fmla="*/ 0 w 2520280"/>
              <a:gd name="connsiteY0" fmla="*/ 576064 h 576064"/>
              <a:gd name="connsiteX1" fmla="*/ 648072 w 2520280"/>
              <a:gd name="connsiteY1" fmla="*/ 0 h 576064"/>
              <a:gd name="connsiteX2" fmla="*/ 2520280 w 2520280"/>
              <a:gd name="connsiteY2" fmla="*/ 0 h 576064"/>
              <a:gd name="connsiteX3" fmla="*/ 1872208 w 2520280"/>
              <a:gd name="connsiteY3" fmla="*/ 576064 h 576064"/>
              <a:gd name="connsiteX4" fmla="*/ 0 w 2520280"/>
              <a:gd name="connsiteY4" fmla="*/ 576064 h 576064"/>
              <a:gd name="connsiteX0" fmla="*/ 0 w 2520280"/>
              <a:gd name="connsiteY0" fmla="*/ 576064 h 576064"/>
              <a:gd name="connsiteX1" fmla="*/ 720080 w 2520280"/>
              <a:gd name="connsiteY1" fmla="*/ 0 h 576064"/>
              <a:gd name="connsiteX2" fmla="*/ 2520280 w 2520280"/>
              <a:gd name="connsiteY2" fmla="*/ 0 h 576064"/>
              <a:gd name="connsiteX3" fmla="*/ 1872208 w 2520280"/>
              <a:gd name="connsiteY3" fmla="*/ 576064 h 576064"/>
              <a:gd name="connsiteX4" fmla="*/ 0 w 2520280"/>
              <a:gd name="connsiteY4" fmla="*/ 576064 h 576064"/>
              <a:gd name="connsiteX0" fmla="*/ 0 w 2520280"/>
              <a:gd name="connsiteY0" fmla="*/ 576064 h 576064"/>
              <a:gd name="connsiteX1" fmla="*/ 648072 w 2520280"/>
              <a:gd name="connsiteY1" fmla="*/ 0 h 576064"/>
              <a:gd name="connsiteX2" fmla="*/ 2520280 w 2520280"/>
              <a:gd name="connsiteY2" fmla="*/ 0 h 576064"/>
              <a:gd name="connsiteX3" fmla="*/ 1872208 w 2520280"/>
              <a:gd name="connsiteY3" fmla="*/ 576064 h 576064"/>
              <a:gd name="connsiteX4" fmla="*/ 0 w 2520280"/>
              <a:gd name="connsiteY4" fmla="*/ 576064 h 57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280" h="576064">
                <a:moveTo>
                  <a:pt x="0" y="576064"/>
                </a:moveTo>
                <a:lnTo>
                  <a:pt x="648072" y="0"/>
                </a:lnTo>
                <a:lnTo>
                  <a:pt x="2520280" y="0"/>
                </a:lnTo>
                <a:lnTo>
                  <a:pt x="1872208" y="576064"/>
                </a:lnTo>
                <a:lnTo>
                  <a:pt x="0" y="576064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7" name="Прямая соединительная линия 106"/>
          <p:cNvCxnSpPr>
            <a:stCxn id="103" idx="1"/>
            <a:endCxn id="143" idx="2"/>
          </p:cNvCxnSpPr>
          <p:nvPr/>
        </p:nvCxnSpPr>
        <p:spPr>
          <a:xfrm>
            <a:off x="1763688" y="2996952"/>
            <a:ext cx="0" cy="1800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>
            <a:stCxn id="143" idx="2"/>
          </p:cNvCxnSpPr>
          <p:nvPr/>
        </p:nvCxnSpPr>
        <p:spPr>
          <a:xfrm flipH="1">
            <a:off x="1115616" y="4797152"/>
            <a:ext cx="648072" cy="7200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>
            <a:stCxn id="143" idx="2"/>
          </p:cNvCxnSpPr>
          <p:nvPr/>
        </p:nvCxnSpPr>
        <p:spPr>
          <a:xfrm>
            <a:off x="1763688" y="4797152"/>
            <a:ext cx="187220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Полилиния 142"/>
          <p:cNvSpPr/>
          <p:nvPr/>
        </p:nvSpPr>
        <p:spPr>
          <a:xfrm>
            <a:off x="1115616" y="2996952"/>
            <a:ext cx="648072" cy="2520280"/>
          </a:xfrm>
          <a:custGeom>
            <a:avLst/>
            <a:gdLst>
              <a:gd name="connsiteX0" fmla="*/ 0 w 1216152"/>
              <a:gd name="connsiteY0" fmla="*/ 914400 h 914400"/>
              <a:gd name="connsiteX1" fmla="*/ 228600 w 1216152"/>
              <a:gd name="connsiteY1" fmla="*/ 0 h 914400"/>
              <a:gd name="connsiteX2" fmla="*/ 1216152 w 1216152"/>
              <a:gd name="connsiteY2" fmla="*/ 0 h 914400"/>
              <a:gd name="connsiteX3" fmla="*/ 987552 w 1216152"/>
              <a:gd name="connsiteY3" fmla="*/ 914400 h 914400"/>
              <a:gd name="connsiteX4" fmla="*/ 0 w 1216152"/>
              <a:gd name="connsiteY4" fmla="*/ 914400 h 914400"/>
              <a:gd name="connsiteX0" fmla="*/ 0 w 1216152"/>
              <a:gd name="connsiteY0" fmla="*/ 1274440 h 1274440"/>
              <a:gd name="connsiteX1" fmla="*/ 144016 w 1216152"/>
              <a:gd name="connsiteY1" fmla="*/ 0 h 1274440"/>
              <a:gd name="connsiteX2" fmla="*/ 1216152 w 1216152"/>
              <a:gd name="connsiteY2" fmla="*/ 360040 h 1274440"/>
              <a:gd name="connsiteX3" fmla="*/ 987552 w 1216152"/>
              <a:gd name="connsiteY3" fmla="*/ 1274440 h 1274440"/>
              <a:gd name="connsiteX4" fmla="*/ 0 w 1216152"/>
              <a:gd name="connsiteY4" fmla="*/ 1274440 h 1274440"/>
              <a:gd name="connsiteX0" fmla="*/ 0 w 1792216"/>
              <a:gd name="connsiteY0" fmla="*/ 576064 h 1274440"/>
              <a:gd name="connsiteX1" fmla="*/ 720080 w 1792216"/>
              <a:gd name="connsiteY1" fmla="*/ 0 h 1274440"/>
              <a:gd name="connsiteX2" fmla="*/ 1792216 w 1792216"/>
              <a:gd name="connsiteY2" fmla="*/ 360040 h 1274440"/>
              <a:gd name="connsiteX3" fmla="*/ 1563616 w 1792216"/>
              <a:gd name="connsiteY3" fmla="*/ 1274440 h 1274440"/>
              <a:gd name="connsiteX4" fmla="*/ 0 w 1792216"/>
              <a:gd name="connsiteY4" fmla="*/ 576064 h 1274440"/>
              <a:gd name="connsiteX0" fmla="*/ 0 w 1792216"/>
              <a:gd name="connsiteY0" fmla="*/ 576064 h 2520280"/>
              <a:gd name="connsiteX1" fmla="*/ 720080 w 1792216"/>
              <a:gd name="connsiteY1" fmla="*/ 0 h 2520280"/>
              <a:gd name="connsiteX2" fmla="*/ 1792216 w 1792216"/>
              <a:gd name="connsiteY2" fmla="*/ 360040 h 2520280"/>
              <a:gd name="connsiteX3" fmla="*/ 0 w 1792216"/>
              <a:gd name="connsiteY3" fmla="*/ 2520280 h 2520280"/>
              <a:gd name="connsiteX4" fmla="*/ 0 w 1792216"/>
              <a:gd name="connsiteY4" fmla="*/ 576064 h 2520280"/>
              <a:gd name="connsiteX0" fmla="*/ 0 w 720080"/>
              <a:gd name="connsiteY0" fmla="*/ 576064 h 2520280"/>
              <a:gd name="connsiteX1" fmla="*/ 720080 w 720080"/>
              <a:gd name="connsiteY1" fmla="*/ 0 h 2520280"/>
              <a:gd name="connsiteX2" fmla="*/ 720080 w 720080"/>
              <a:gd name="connsiteY2" fmla="*/ 1800200 h 2520280"/>
              <a:gd name="connsiteX3" fmla="*/ 0 w 720080"/>
              <a:gd name="connsiteY3" fmla="*/ 2520280 h 2520280"/>
              <a:gd name="connsiteX4" fmla="*/ 0 w 720080"/>
              <a:gd name="connsiteY4" fmla="*/ 576064 h 2520280"/>
              <a:gd name="connsiteX0" fmla="*/ 0 w 720080"/>
              <a:gd name="connsiteY0" fmla="*/ 576064 h 2520280"/>
              <a:gd name="connsiteX1" fmla="*/ 648072 w 720080"/>
              <a:gd name="connsiteY1" fmla="*/ 0 h 2520280"/>
              <a:gd name="connsiteX2" fmla="*/ 720080 w 720080"/>
              <a:gd name="connsiteY2" fmla="*/ 1800200 h 2520280"/>
              <a:gd name="connsiteX3" fmla="*/ 0 w 720080"/>
              <a:gd name="connsiteY3" fmla="*/ 2520280 h 2520280"/>
              <a:gd name="connsiteX4" fmla="*/ 0 w 720080"/>
              <a:gd name="connsiteY4" fmla="*/ 576064 h 2520280"/>
              <a:gd name="connsiteX0" fmla="*/ 0 w 648072"/>
              <a:gd name="connsiteY0" fmla="*/ 576064 h 2520280"/>
              <a:gd name="connsiteX1" fmla="*/ 648072 w 648072"/>
              <a:gd name="connsiteY1" fmla="*/ 0 h 2520280"/>
              <a:gd name="connsiteX2" fmla="*/ 648072 w 648072"/>
              <a:gd name="connsiteY2" fmla="*/ 1800200 h 2520280"/>
              <a:gd name="connsiteX3" fmla="*/ 0 w 648072"/>
              <a:gd name="connsiteY3" fmla="*/ 2520280 h 2520280"/>
              <a:gd name="connsiteX4" fmla="*/ 0 w 648072"/>
              <a:gd name="connsiteY4" fmla="*/ 576064 h 2520280"/>
              <a:gd name="connsiteX0" fmla="*/ 0 w 720080"/>
              <a:gd name="connsiteY0" fmla="*/ 576064 h 2520280"/>
              <a:gd name="connsiteX1" fmla="*/ 720080 w 720080"/>
              <a:gd name="connsiteY1" fmla="*/ 0 h 2520280"/>
              <a:gd name="connsiteX2" fmla="*/ 648072 w 720080"/>
              <a:gd name="connsiteY2" fmla="*/ 1800200 h 2520280"/>
              <a:gd name="connsiteX3" fmla="*/ 0 w 720080"/>
              <a:gd name="connsiteY3" fmla="*/ 2520280 h 2520280"/>
              <a:gd name="connsiteX4" fmla="*/ 0 w 720080"/>
              <a:gd name="connsiteY4" fmla="*/ 576064 h 2520280"/>
              <a:gd name="connsiteX0" fmla="*/ 0 w 648072"/>
              <a:gd name="connsiteY0" fmla="*/ 576064 h 2520280"/>
              <a:gd name="connsiteX1" fmla="*/ 648072 w 648072"/>
              <a:gd name="connsiteY1" fmla="*/ 0 h 2520280"/>
              <a:gd name="connsiteX2" fmla="*/ 648072 w 648072"/>
              <a:gd name="connsiteY2" fmla="*/ 1800200 h 2520280"/>
              <a:gd name="connsiteX3" fmla="*/ 0 w 648072"/>
              <a:gd name="connsiteY3" fmla="*/ 2520280 h 2520280"/>
              <a:gd name="connsiteX4" fmla="*/ 0 w 648072"/>
              <a:gd name="connsiteY4" fmla="*/ 576064 h 2520280"/>
              <a:gd name="connsiteX0" fmla="*/ 0 w 648072"/>
              <a:gd name="connsiteY0" fmla="*/ 576064 h 2520280"/>
              <a:gd name="connsiteX1" fmla="*/ 648072 w 648072"/>
              <a:gd name="connsiteY1" fmla="*/ 0 h 2520280"/>
              <a:gd name="connsiteX2" fmla="*/ 648072 w 648072"/>
              <a:gd name="connsiteY2" fmla="*/ 1800200 h 2520280"/>
              <a:gd name="connsiteX3" fmla="*/ 0 w 648072"/>
              <a:gd name="connsiteY3" fmla="*/ 2520280 h 2520280"/>
              <a:gd name="connsiteX4" fmla="*/ 0 w 648072"/>
              <a:gd name="connsiteY4" fmla="*/ 576064 h 2520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072" h="2520280">
                <a:moveTo>
                  <a:pt x="0" y="576064"/>
                </a:moveTo>
                <a:lnTo>
                  <a:pt x="648072" y="0"/>
                </a:lnTo>
                <a:lnTo>
                  <a:pt x="648072" y="1800200"/>
                </a:lnTo>
                <a:lnTo>
                  <a:pt x="0" y="2520280"/>
                </a:lnTo>
                <a:lnTo>
                  <a:pt x="0" y="576064"/>
                </a:lnTo>
                <a:close/>
              </a:path>
            </a:pathLst>
          </a:custGeom>
          <a:solidFill>
            <a:schemeClr val="accent4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0" name="Прямая соединительная линия 149"/>
          <p:cNvCxnSpPr>
            <a:stCxn id="143" idx="2"/>
          </p:cNvCxnSpPr>
          <p:nvPr/>
        </p:nvCxnSpPr>
        <p:spPr>
          <a:xfrm flipV="1">
            <a:off x="1763688" y="4221088"/>
            <a:ext cx="1584176" cy="57606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17742E-6 L 0.20868 -0.0050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5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9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  <p:bldP spid="145" grpId="0" animBg="1"/>
      <p:bldP spid="148" grpId="0"/>
      <p:bldP spid="152" grpId="0"/>
      <p:bldP spid="155" grpId="0"/>
      <p:bldP spid="1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052736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Литература и интернет - ресурсы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2276872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 smtClean="0"/>
              <a:t>Геометрия. 10 – 11 классы: учеб. для 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учреждений: базовый и </a:t>
            </a:r>
            <a:r>
              <a:rPr lang="ru-RU" dirty="0" err="1" smtClean="0"/>
              <a:t>профил</a:t>
            </a:r>
            <a:r>
              <a:rPr lang="ru-RU" dirty="0" smtClean="0"/>
              <a:t>. уровни /</a:t>
            </a:r>
            <a:r>
              <a:rPr lang="en-US" dirty="0" smtClean="0"/>
              <a:t> [</a:t>
            </a:r>
            <a:r>
              <a:rPr lang="ru-RU" dirty="0" smtClean="0"/>
              <a:t> Л.С. </a:t>
            </a:r>
            <a:r>
              <a:rPr lang="ru-RU" dirty="0" err="1" smtClean="0"/>
              <a:t>Атанасян</a:t>
            </a:r>
            <a:r>
              <a:rPr lang="ru-RU" dirty="0" smtClean="0"/>
              <a:t>, В.Ф. Бутузов,  С. Б. Кадомцев и др.</a:t>
            </a:r>
            <a:r>
              <a:rPr lang="en-US" dirty="0" smtClean="0"/>
              <a:t>]</a:t>
            </a:r>
            <a:r>
              <a:rPr lang="ru-RU" dirty="0" smtClean="0"/>
              <a:t>. – 20-е изд. – М. : Просвещение, 2011.</a:t>
            </a:r>
          </a:p>
          <a:p>
            <a:pPr marL="342900" indent="-342900" algn="just"/>
            <a:endParaRPr lang="ru-RU" dirty="0" smtClean="0"/>
          </a:p>
          <a:p>
            <a:pPr marL="342900" indent="-342900" algn="just"/>
            <a:r>
              <a:rPr lang="ru-RU" dirty="0" smtClean="0"/>
              <a:t>2. Методы решения задач по теме « Двугранный угол. Угол между плоскостями» // Математика для школьников. – 2011. - № 2. – С. 14-25.</a:t>
            </a:r>
          </a:p>
          <a:p>
            <a:pPr marL="342900" indent="-342900" algn="just"/>
            <a:endParaRPr lang="ru-RU" dirty="0" smtClean="0"/>
          </a:p>
          <a:p>
            <a:pPr lvl="0"/>
            <a:r>
              <a:rPr lang="ru-RU" dirty="0" smtClean="0"/>
              <a:t>3. Слайд  9  с сайта: « ЕГЭ – Сайт </a:t>
            </a:r>
            <a:r>
              <a:rPr lang="en-US" dirty="0" smtClean="0"/>
              <a:t>my-1-2</a:t>
            </a:r>
            <a:r>
              <a:rPr lang="ru-RU" dirty="0" smtClean="0"/>
              <a:t>!   </a:t>
            </a:r>
            <a:r>
              <a:rPr lang="en-US" dirty="0" smtClean="0"/>
              <a:t>my-1-2.jimdo.com&gt;</a:t>
            </a:r>
            <a:r>
              <a:rPr lang="ru-RU" dirty="0" err="1" smtClean="0"/>
              <a:t>егэ</a:t>
            </a:r>
            <a:r>
              <a:rPr lang="ru-RU" dirty="0" smtClean="0"/>
              <a:t>/копия ещё»</a:t>
            </a:r>
          </a:p>
          <a:p>
            <a:pPr lvl="0"/>
            <a:r>
              <a:rPr lang="ru-RU" dirty="0" smtClean="0"/>
              <a:t> </a:t>
            </a:r>
          </a:p>
          <a:p>
            <a:pPr marL="342900" indent="-342900" algn="just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22225"/>
            <a:ext cx="9093200" cy="6835775"/>
            <a:chOff x="14" y="0"/>
            <a:chExt cx="5728" cy="4306"/>
          </a:xfrm>
        </p:grpSpPr>
        <p:sp>
          <p:nvSpPr>
            <p:cNvPr id="4190" name="Freeform 6"/>
            <p:cNvSpPr>
              <a:spLocks/>
            </p:cNvSpPr>
            <p:nvPr/>
          </p:nvSpPr>
          <p:spPr bwMode="auto">
            <a:xfrm>
              <a:off x="357" y="70"/>
              <a:ext cx="5040" cy="5"/>
            </a:xfrm>
            <a:custGeom>
              <a:avLst/>
              <a:gdLst>
                <a:gd name="T0" fmla="*/ 5040 w 5040"/>
                <a:gd name="T1" fmla="*/ 0 h 5"/>
                <a:gd name="T2" fmla="*/ 0 w 5040"/>
                <a:gd name="T3" fmla="*/ 5 h 5"/>
                <a:gd name="T4" fmla="*/ 0 60000 65536"/>
                <a:gd name="T5" fmla="*/ 0 60000 65536"/>
                <a:gd name="T6" fmla="*/ 0 w 5040"/>
                <a:gd name="T7" fmla="*/ 0 h 5"/>
                <a:gd name="T8" fmla="*/ 5040 w 5040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0" h="5">
                  <a:moveTo>
                    <a:pt x="5040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1" name="Freeform 7"/>
            <p:cNvSpPr>
              <a:spLocks/>
            </p:cNvSpPr>
            <p:nvPr/>
          </p:nvSpPr>
          <p:spPr bwMode="auto">
            <a:xfrm>
              <a:off x="327" y="29"/>
              <a:ext cx="5102" cy="3"/>
            </a:xfrm>
            <a:custGeom>
              <a:avLst/>
              <a:gdLst>
                <a:gd name="T0" fmla="*/ 5102 w 5102"/>
                <a:gd name="T1" fmla="*/ 0 h 3"/>
                <a:gd name="T2" fmla="*/ 0 w 5102"/>
                <a:gd name="T3" fmla="*/ 3 h 3"/>
                <a:gd name="T4" fmla="*/ 0 60000 65536"/>
                <a:gd name="T5" fmla="*/ 0 60000 65536"/>
                <a:gd name="T6" fmla="*/ 0 w 5102"/>
                <a:gd name="T7" fmla="*/ 0 h 3"/>
                <a:gd name="T8" fmla="*/ 5102 w 5102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2" h="3">
                  <a:moveTo>
                    <a:pt x="5102" y="0"/>
                  </a:moveTo>
                  <a:lnTo>
                    <a:pt x="0" y="3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2" name="Freeform 8"/>
            <p:cNvSpPr>
              <a:spLocks/>
            </p:cNvSpPr>
            <p:nvPr/>
          </p:nvSpPr>
          <p:spPr bwMode="auto">
            <a:xfrm>
              <a:off x="71" y="362"/>
              <a:ext cx="6" cy="3580"/>
            </a:xfrm>
            <a:custGeom>
              <a:avLst/>
              <a:gdLst>
                <a:gd name="T0" fmla="*/ 6 w 6"/>
                <a:gd name="T1" fmla="*/ 3580 h 3580"/>
                <a:gd name="T2" fmla="*/ 0 w 6"/>
                <a:gd name="T3" fmla="*/ 0 h 3580"/>
                <a:gd name="T4" fmla="*/ 0 60000 65536"/>
                <a:gd name="T5" fmla="*/ 0 60000 65536"/>
                <a:gd name="T6" fmla="*/ 0 w 6"/>
                <a:gd name="T7" fmla="*/ 0 h 3580"/>
                <a:gd name="T8" fmla="*/ 6 w 6"/>
                <a:gd name="T9" fmla="*/ 3580 h 35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3580">
                  <a:moveTo>
                    <a:pt x="6" y="3580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3" name="Freeform 9"/>
            <p:cNvSpPr>
              <a:spLocks/>
            </p:cNvSpPr>
            <p:nvPr/>
          </p:nvSpPr>
          <p:spPr bwMode="auto">
            <a:xfrm>
              <a:off x="32" y="336"/>
              <a:ext cx="3" cy="3641"/>
            </a:xfrm>
            <a:custGeom>
              <a:avLst/>
              <a:gdLst>
                <a:gd name="T0" fmla="*/ 3 w 3"/>
                <a:gd name="T1" fmla="*/ 3641 h 3641"/>
                <a:gd name="T2" fmla="*/ 0 w 3"/>
                <a:gd name="T3" fmla="*/ 0 h 3641"/>
                <a:gd name="T4" fmla="*/ 0 60000 65536"/>
                <a:gd name="T5" fmla="*/ 0 60000 65536"/>
                <a:gd name="T6" fmla="*/ 0 w 3"/>
                <a:gd name="T7" fmla="*/ 0 h 3641"/>
                <a:gd name="T8" fmla="*/ 3 w 3"/>
                <a:gd name="T9" fmla="*/ 3641 h 36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641">
                  <a:moveTo>
                    <a:pt x="3" y="3641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4" name="Freeform 10"/>
            <p:cNvSpPr>
              <a:spLocks/>
            </p:cNvSpPr>
            <p:nvPr/>
          </p:nvSpPr>
          <p:spPr bwMode="auto">
            <a:xfrm>
              <a:off x="359" y="4224"/>
              <a:ext cx="5040" cy="2"/>
            </a:xfrm>
            <a:custGeom>
              <a:avLst/>
              <a:gdLst>
                <a:gd name="T0" fmla="*/ 5040 w 5040"/>
                <a:gd name="T1" fmla="*/ 0 h 2"/>
                <a:gd name="T2" fmla="*/ 0 w 5040"/>
                <a:gd name="T3" fmla="*/ 2 h 2"/>
                <a:gd name="T4" fmla="*/ 0 60000 65536"/>
                <a:gd name="T5" fmla="*/ 0 60000 65536"/>
                <a:gd name="T6" fmla="*/ 0 w 5040"/>
                <a:gd name="T7" fmla="*/ 0 h 2"/>
                <a:gd name="T8" fmla="*/ 5040 w 5040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0" h="2">
                  <a:moveTo>
                    <a:pt x="5040" y="0"/>
                  </a:moveTo>
                  <a:lnTo>
                    <a:pt x="0" y="2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5" name="Freeform 11"/>
            <p:cNvSpPr>
              <a:spLocks/>
            </p:cNvSpPr>
            <p:nvPr/>
          </p:nvSpPr>
          <p:spPr bwMode="auto">
            <a:xfrm>
              <a:off x="327" y="4272"/>
              <a:ext cx="5105" cy="5"/>
            </a:xfrm>
            <a:custGeom>
              <a:avLst/>
              <a:gdLst>
                <a:gd name="T0" fmla="*/ 5105 w 5105"/>
                <a:gd name="T1" fmla="*/ 0 h 5"/>
                <a:gd name="T2" fmla="*/ 0 w 5105"/>
                <a:gd name="T3" fmla="*/ 5 h 5"/>
                <a:gd name="T4" fmla="*/ 0 60000 65536"/>
                <a:gd name="T5" fmla="*/ 0 60000 65536"/>
                <a:gd name="T6" fmla="*/ 0 w 5105"/>
                <a:gd name="T7" fmla="*/ 0 h 5"/>
                <a:gd name="T8" fmla="*/ 5105 w 5105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5" h="5">
                  <a:moveTo>
                    <a:pt x="5105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5417" y="3921"/>
              <a:ext cx="325" cy="380"/>
              <a:chOff x="5417" y="3921"/>
              <a:chExt cx="325" cy="380"/>
            </a:xfrm>
          </p:grpSpPr>
          <p:sp>
            <p:nvSpPr>
              <p:cNvPr id="4208" name="Arc 13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9" name="Arc 14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97" name="Freeform 15"/>
            <p:cNvSpPr>
              <a:spLocks/>
            </p:cNvSpPr>
            <p:nvPr/>
          </p:nvSpPr>
          <p:spPr bwMode="auto">
            <a:xfrm>
              <a:off x="5678" y="360"/>
              <a:ext cx="3" cy="3582"/>
            </a:xfrm>
            <a:custGeom>
              <a:avLst/>
              <a:gdLst>
                <a:gd name="T0" fmla="*/ 3 w 3"/>
                <a:gd name="T1" fmla="*/ 3582 h 3582"/>
                <a:gd name="T2" fmla="*/ 0 w 3"/>
                <a:gd name="T3" fmla="*/ 0 h 3582"/>
                <a:gd name="T4" fmla="*/ 0 60000 65536"/>
                <a:gd name="T5" fmla="*/ 0 60000 65536"/>
                <a:gd name="T6" fmla="*/ 0 w 3"/>
                <a:gd name="T7" fmla="*/ 0 h 3582"/>
                <a:gd name="T8" fmla="*/ 3 w 3"/>
                <a:gd name="T9" fmla="*/ 3582 h 35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582">
                  <a:moveTo>
                    <a:pt x="3" y="358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8" name="Freeform 16"/>
            <p:cNvSpPr>
              <a:spLocks/>
            </p:cNvSpPr>
            <p:nvPr/>
          </p:nvSpPr>
          <p:spPr bwMode="auto">
            <a:xfrm>
              <a:off x="5723" y="327"/>
              <a:ext cx="1" cy="3642"/>
            </a:xfrm>
            <a:custGeom>
              <a:avLst/>
              <a:gdLst>
                <a:gd name="T0" fmla="*/ 1 w 1"/>
                <a:gd name="T1" fmla="*/ 3642 h 3642"/>
                <a:gd name="T2" fmla="*/ 0 w 1"/>
                <a:gd name="T3" fmla="*/ 0 h 3642"/>
                <a:gd name="T4" fmla="*/ 0 60000 65536"/>
                <a:gd name="T5" fmla="*/ 0 60000 65536"/>
                <a:gd name="T6" fmla="*/ 0 w 1"/>
                <a:gd name="T7" fmla="*/ 0 h 3642"/>
                <a:gd name="T8" fmla="*/ 1 w 1"/>
                <a:gd name="T9" fmla="*/ 3642 h 364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642">
                  <a:moveTo>
                    <a:pt x="1" y="364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 flipV="1">
              <a:off x="14" y="2"/>
              <a:ext cx="325" cy="380"/>
              <a:chOff x="5417" y="3921"/>
              <a:chExt cx="325" cy="380"/>
            </a:xfrm>
          </p:grpSpPr>
          <p:sp>
            <p:nvSpPr>
              <p:cNvPr id="4206" name="Arc 18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7" name="Arc 19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 flipV="1">
              <a:off x="5415" y="0"/>
              <a:ext cx="325" cy="380"/>
              <a:chOff x="5417" y="3921"/>
              <a:chExt cx="325" cy="380"/>
            </a:xfrm>
          </p:grpSpPr>
          <p:sp>
            <p:nvSpPr>
              <p:cNvPr id="4204" name="Arc 21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5" name="Arc 22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23"/>
            <p:cNvGrpSpPr>
              <a:grpSpLocks/>
            </p:cNvGrpSpPr>
            <p:nvPr/>
          </p:nvGrpSpPr>
          <p:grpSpPr bwMode="auto">
            <a:xfrm flipH="1">
              <a:off x="16" y="3926"/>
              <a:ext cx="325" cy="380"/>
              <a:chOff x="5417" y="3921"/>
              <a:chExt cx="325" cy="380"/>
            </a:xfrm>
          </p:grpSpPr>
          <p:sp>
            <p:nvSpPr>
              <p:cNvPr id="4202" name="Arc 24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3" name="Arc 25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7" name="Group 133"/>
          <p:cNvGrpSpPr>
            <a:grpSpLocks/>
          </p:cNvGrpSpPr>
          <p:nvPr/>
        </p:nvGrpSpPr>
        <p:grpSpPr bwMode="auto">
          <a:xfrm>
            <a:off x="4876800" y="2667000"/>
            <a:ext cx="4038600" cy="1016000"/>
            <a:chOff x="3072" y="2592"/>
            <a:chExt cx="2544" cy="640"/>
          </a:xfrm>
        </p:grpSpPr>
        <p:sp>
          <p:nvSpPr>
            <p:cNvPr id="9274" name="Text Box 58"/>
            <p:cNvSpPr txBox="1">
              <a:spLocks noChangeArrowheads="1"/>
            </p:cNvSpPr>
            <p:nvPr/>
          </p:nvSpPr>
          <p:spPr bwMode="auto">
            <a:xfrm>
              <a:off x="3824" y="2944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159" name="Rectangle 131"/>
            <p:cNvSpPr>
              <a:spLocks noChangeArrowheads="1"/>
            </p:cNvSpPr>
            <p:nvPr/>
          </p:nvSpPr>
          <p:spPr bwMode="auto">
            <a:xfrm>
              <a:off x="3072" y="2592"/>
              <a:ext cx="254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 smtClean="0"/>
                <a:t>  </a:t>
              </a:r>
              <a:endParaRPr lang="ru-RU" sz="2000" dirty="0"/>
            </a:p>
          </p:txBody>
        </p:sp>
      </p:grp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5" name="Picture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847725"/>
            <a:ext cx="28575" cy="323850"/>
          </a:xfrm>
          <a:prstGeom prst="rect">
            <a:avLst/>
          </a:prstGeom>
          <a:noFill/>
        </p:spPr>
      </p:pic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08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15" name="Rectangle 59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17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19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20" name="Rectangle 64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23" name="Rectangle 6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259632" y="404664"/>
            <a:ext cx="7128792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spc="300" dirty="0" smtClean="0">
                <a:ln w="11430" cmpd="sng">
                  <a:solidFill>
                    <a:schemeClr val="accent4">
                      <a:lumMod val="7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  <a:cs typeface="Times New Roman" pitchFamily="18" charset="0"/>
              </a:rPr>
              <a:t>Урок практикум по теме «Угол между плоскостями»</a:t>
            </a:r>
            <a:endParaRPr lang="ru-RU" sz="3600" b="1" spc="300" dirty="0">
              <a:ln w="11430" cmpd="sng">
                <a:solidFill>
                  <a:schemeClr val="accent4">
                    <a:lumMod val="7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47664" y="2132856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Цели урока:</a:t>
            </a:r>
            <a:endParaRPr lang="en-US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3568" y="2780928"/>
            <a:ext cx="7416824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обеспечить развитие  компетенции нахождения углов в стереометрических задачах различными способами;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5536" y="4437112"/>
            <a:ext cx="7704856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устранить пробелы в знаниях; повторить, обобщить и систематизировать знания, умения и  навыки, необходимые для нахождения углов при решении задач С2  ЕГЭ; </a:t>
            </a: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22225"/>
            <a:ext cx="9093200" cy="6835775"/>
            <a:chOff x="14" y="0"/>
            <a:chExt cx="5728" cy="4306"/>
          </a:xfrm>
        </p:grpSpPr>
        <p:sp>
          <p:nvSpPr>
            <p:cNvPr id="4190" name="Freeform 6"/>
            <p:cNvSpPr>
              <a:spLocks/>
            </p:cNvSpPr>
            <p:nvPr/>
          </p:nvSpPr>
          <p:spPr bwMode="auto">
            <a:xfrm>
              <a:off x="357" y="70"/>
              <a:ext cx="5040" cy="5"/>
            </a:xfrm>
            <a:custGeom>
              <a:avLst/>
              <a:gdLst>
                <a:gd name="T0" fmla="*/ 5040 w 5040"/>
                <a:gd name="T1" fmla="*/ 0 h 5"/>
                <a:gd name="T2" fmla="*/ 0 w 5040"/>
                <a:gd name="T3" fmla="*/ 5 h 5"/>
                <a:gd name="T4" fmla="*/ 0 60000 65536"/>
                <a:gd name="T5" fmla="*/ 0 60000 65536"/>
                <a:gd name="T6" fmla="*/ 0 w 5040"/>
                <a:gd name="T7" fmla="*/ 0 h 5"/>
                <a:gd name="T8" fmla="*/ 5040 w 5040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0" h="5">
                  <a:moveTo>
                    <a:pt x="5040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1" name="Freeform 7"/>
            <p:cNvSpPr>
              <a:spLocks/>
            </p:cNvSpPr>
            <p:nvPr/>
          </p:nvSpPr>
          <p:spPr bwMode="auto">
            <a:xfrm>
              <a:off x="327" y="29"/>
              <a:ext cx="5102" cy="3"/>
            </a:xfrm>
            <a:custGeom>
              <a:avLst/>
              <a:gdLst>
                <a:gd name="T0" fmla="*/ 5102 w 5102"/>
                <a:gd name="T1" fmla="*/ 0 h 3"/>
                <a:gd name="T2" fmla="*/ 0 w 5102"/>
                <a:gd name="T3" fmla="*/ 3 h 3"/>
                <a:gd name="T4" fmla="*/ 0 60000 65536"/>
                <a:gd name="T5" fmla="*/ 0 60000 65536"/>
                <a:gd name="T6" fmla="*/ 0 w 5102"/>
                <a:gd name="T7" fmla="*/ 0 h 3"/>
                <a:gd name="T8" fmla="*/ 5102 w 5102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2" h="3">
                  <a:moveTo>
                    <a:pt x="5102" y="0"/>
                  </a:moveTo>
                  <a:lnTo>
                    <a:pt x="0" y="3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2" name="Freeform 8"/>
            <p:cNvSpPr>
              <a:spLocks/>
            </p:cNvSpPr>
            <p:nvPr/>
          </p:nvSpPr>
          <p:spPr bwMode="auto">
            <a:xfrm>
              <a:off x="71" y="362"/>
              <a:ext cx="6" cy="3580"/>
            </a:xfrm>
            <a:custGeom>
              <a:avLst/>
              <a:gdLst>
                <a:gd name="T0" fmla="*/ 6 w 6"/>
                <a:gd name="T1" fmla="*/ 3580 h 3580"/>
                <a:gd name="T2" fmla="*/ 0 w 6"/>
                <a:gd name="T3" fmla="*/ 0 h 3580"/>
                <a:gd name="T4" fmla="*/ 0 60000 65536"/>
                <a:gd name="T5" fmla="*/ 0 60000 65536"/>
                <a:gd name="T6" fmla="*/ 0 w 6"/>
                <a:gd name="T7" fmla="*/ 0 h 3580"/>
                <a:gd name="T8" fmla="*/ 6 w 6"/>
                <a:gd name="T9" fmla="*/ 3580 h 35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3580">
                  <a:moveTo>
                    <a:pt x="6" y="3580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3" name="Freeform 9"/>
            <p:cNvSpPr>
              <a:spLocks/>
            </p:cNvSpPr>
            <p:nvPr/>
          </p:nvSpPr>
          <p:spPr bwMode="auto">
            <a:xfrm>
              <a:off x="32" y="336"/>
              <a:ext cx="3" cy="3641"/>
            </a:xfrm>
            <a:custGeom>
              <a:avLst/>
              <a:gdLst>
                <a:gd name="T0" fmla="*/ 3 w 3"/>
                <a:gd name="T1" fmla="*/ 3641 h 3641"/>
                <a:gd name="T2" fmla="*/ 0 w 3"/>
                <a:gd name="T3" fmla="*/ 0 h 3641"/>
                <a:gd name="T4" fmla="*/ 0 60000 65536"/>
                <a:gd name="T5" fmla="*/ 0 60000 65536"/>
                <a:gd name="T6" fmla="*/ 0 w 3"/>
                <a:gd name="T7" fmla="*/ 0 h 3641"/>
                <a:gd name="T8" fmla="*/ 3 w 3"/>
                <a:gd name="T9" fmla="*/ 3641 h 36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641">
                  <a:moveTo>
                    <a:pt x="3" y="3641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4" name="Freeform 10"/>
            <p:cNvSpPr>
              <a:spLocks/>
            </p:cNvSpPr>
            <p:nvPr/>
          </p:nvSpPr>
          <p:spPr bwMode="auto">
            <a:xfrm>
              <a:off x="359" y="4224"/>
              <a:ext cx="5040" cy="2"/>
            </a:xfrm>
            <a:custGeom>
              <a:avLst/>
              <a:gdLst>
                <a:gd name="T0" fmla="*/ 5040 w 5040"/>
                <a:gd name="T1" fmla="*/ 0 h 2"/>
                <a:gd name="T2" fmla="*/ 0 w 5040"/>
                <a:gd name="T3" fmla="*/ 2 h 2"/>
                <a:gd name="T4" fmla="*/ 0 60000 65536"/>
                <a:gd name="T5" fmla="*/ 0 60000 65536"/>
                <a:gd name="T6" fmla="*/ 0 w 5040"/>
                <a:gd name="T7" fmla="*/ 0 h 2"/>
                <a:gd name="T8" fmla="*/ 5040 w 5040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0" h="2">
                  <a:moveTo>
                    <a:pt x="5040" y="0"/>
                  </a:moveTo>
                  <a:lnTo>
                    <a:pt x="0" y="2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5" name="Freeform 11"/>
            <p:cNvSpPr>
              <a:spLocks/>
            </p:cNvSpPr>
            <p:nvPr/>
          </p:nvSpPr>
          <p:spPr bwMode="auto">
            <a:xfrm>
              <a:off x="327" y="4272"/>
              <a:ext cx="5105" cy="5"/>
            </a:xfrm>
            <a:custGeom>
              <a:avLst/>
              <a:gdLst>
                <a:gd name="T0" fmla="*/ 5105 w 5105"/>
                <a:gd name="T1" fmla="*/ 0 h 5"/>
                <a:gd name="T2" fmla="*/ 0 w 5105"/>
                <a:gd name="T3" fmla="*/ 5 h 5"/>
                <a:gd name="T4" fmla="*/ 0 60000 65536"/>
                <a:gd name="T5" fmla="*/ 0 60000 65536"/>
                <a:gd name="T6" fmla="*/ 0 w 5105"/>
                <a:gd name="T7" fmla="*/ 0 h 5"/>
                <a:gd name="T8" fmla="*/ 5105 w 5105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5" h="5">
                  <a:moveTo>
                    <a:pt x="5105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5417" y="3921"/>
              <a:ext cx="325" cy="380"/>
              <a:chOff x="5417" y="3921"/>
              <a:chExt cx="325" cy="380"/>
            </a:xfrm>
          </p:grpSpPr>
          <p:sp>
            <p:nvSpPr>
              <p:cNvPr id="4208" name="Arc 13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9" name="Arc 14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97" name="Freeform 15"/>
            <p:cNvSpPr>
              <a:spLocks/>
            </p:cNvSpPr>
            <p:nvPr/>
          </p:nvSpPr>
          <p:spPr bwMode="auto">
            <a:xfrm>
              <a:off x="5678" y="360"/>
              <a:ext cx="3" cy="3582"/>
            </a:xfrm>
            <a:custGeom>
              <a:avLst/>
              <a:gdLst>
                <a:gd name="T0" fmla="*/ 3 w 3"/>
                <a:gd name="T1" fmla="*/ 3582 h 3582"/>
                <a:gd name="T2" fmla="*/ 0 w 3"/>
                <a:gd name="T3" fmla="*/ 0 h 3582"/>
                <a:gd name="T4" fmla="*/ 0 60000 65536"/>
                <a:gd name="T5" fmla="*/ 0 60000 65536"/>
                <a:gd name="T6" fmla="*/ 0 w 3"/>
                <a:gd name="T7" fmla="*/ 0 h 3582"/>
                <a:gd name="T8" fmla="*/ 3 w 3"/>
                <a:gd name="T9" fmla="*/ 3582 h 35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582">
                  <a:moveTo>
                    <a:pt x="3" y="358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8" name="Freeform 16"/>
            <p:cNvSpPr>
              <a:spLocks/>
            </p:cNvSpPr>
            <p:nvPr/>
          </p:nvSpPr>
          <p:spPr bwMode="auto">
            <a:xfrm>
              <a:off x="5723" y="327"/>
              <a:ext cx="1" cy="3642"/>
            </a:xfrm>
            <a:custGeom>
              <a:avLst/>
              <a:gdLst>
                <a:gd name="T0" fmla="*/ 1 w 1"/>
                <a:gd name="T1" fmla="*/ 3642 h 3642"/>
                <a:gd name="T2" fmla="*/ 0 w 1"/>
                <a:gd name="T3" fmla="*/ 0 h 3642"/>
                <a:gd name="T4" fmla="*/ 0 60000 65536"/>
                <a:gd name="T5" fmla="*/ 0 60000 65536"/>
                <a:gd name="T6" fmla="*/ 0 w 1"/>
                <a:gd name="T7" fmla="*/ 0 h 3642"/>
                <a:gd name="T8" fmla="*/ 1 w 1"/>
                <a:gd name="T9" fmla="*/ 3642 h 364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642">
                  <a:moveTo>
                    <a:pt x="1" y="364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 flipV="1">
              <a:off x="14" y="2"/>
              <a:ext cx="325" cy="380"/>
              <a:chOff x="5417" y="3921"/>
              <a:chExt cx="325" cy="380"/>
            </a:xfrm>
          </p:grpSpPr>
          <p:sp>
            <p:nvSpPr>
              <p:cNvPr id="4206" name="Arc 18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7" name="Arc 19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 flipV="1">
              <a:off x="5415" y="0"/>
              <a:ext cx="325" cy="380"/>
              <a:chOff x="5417" y="3921"/>
              <a:chExt cx="325" cy="380"/>
            </a:xfrm>
          </p:grpSpPr>
          <p:sp>
            <p:nvSpPr>
              <p:cNvPr id="4204" name="Arc 21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5" name="Arc 22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23"/>
            <p:cNvGrpSpPr>
              <a:grpSpLocks/>
            </p:cNvGrpSpPr>
            <p:nvPr/>
          </p:nvGrpSpPr>
          <p:grpSpPr bwMode="auto">
            <a:xfrm flipH="1">
              <a:off x="16" y="3926"/>
              <a:ext cx="325" cy="380"/>
              <a:chOff x="5417" y="3921"/>
              <a:chExt cx="325" cy="380"/>
            </a:xfrm>
          </p:grpSpPr>
          <p:sp>
            <p:nvSpPr>
              <p:cNvPr id="4202" name="Arc 24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3" name="Arc 25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7" name="Group 133"/>
          <p:cNvGrpSpPr>
            <a:grpSpLocks/>
          </p:cNvGrpSpPr>
          <p:nvPr/>
        </p:nvGrpSpPr>
        <p:grpSpPr bwMode="auto">
          <a:xfrm>
            <a:off x="4876800" y="2667000"/>
            <a:ext cx="4038600" cy="1016000"/>
            <a:chOff x="3072" y="2592"/>
            <a:chExt cx="2544" cy="640"/>
          </a:xfrm>
        </p:grpSpPr>
        <p:sp>
          <p:nvSpPr>
            <p:cNvPr id="9274" name="Text Box 58"/>
            <p:cNvSpPr txBox="1">
              <a:spLocks noChangeArrowheads="1"/>
            </p:cNvSpPr>
            <p:nvPr/>
          </p:nvSpPr>
          <p:spPr bwMode="auto">
            <a:xfrm>
              <a:off x="3824" y="2944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159" name="Rectangle 131"/>
            <p:cNvSpPr>
              <a:spLocks noChangeArrowheads="1"/>
            </p:cNvSpPr>
            <p:nvPr/>
          </p:nvSpPr>
          <p:spPr bwMode="auto">
            <a:xfrm>
              <a:off x="3072" y="2592"/>
              <a:ext cx="254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 smtClean="0"/>
                <a:t>  </a:t>
              </a:r>
              <a:endParaRPr lang="ru-RU" sz="2000" dirty="0"/>
            </a:p>
          </p:txBody>
        </p:sp>
      </p:grp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5" name="Picture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847725"/>
            <a:ext cx="28575" cy="323850"/>
          </a:xfrm>
          <a:prstGeom prst="rect">
            <a:avLst/>
          </a:prstGeom>
          <a:noFill/>
        </p:spPr>
      </p:pic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08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15" name="Rectangle 59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17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19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20" name="Rectangle 64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23" name="Rectangle 6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851920" y="4046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 smtClean="0"/>
              <a:t>р</a:t>
            </a:r>
            <a:r>
              <a:rPr lang="en-US" b="1" dirty="0" smtClean="0"/>
              <a:t>- </a:t>
            </a:r>
            <a:r>
              <a:rPr lang="ru-RU" b="1" dirty="0" smtClean="0"/>
              <a:t> прямая пересечения плоскостей </a:t>
            </a:r>
            <a:r>
              <a:rPr lang="el-GR" b="1" dirty="0" smtClean="0"/>
              <a:t>α</a:t>
            </a:r>
            <a:r>
              <a:rPr lang="ru-RU" b="1" dirty="0" smtClean="0"/>
              <a:t> и </a:t>
            </a:r>
            <a:r>
              <a:rPr lang="el-GR" b="1" dirty="0" smtClean="0"/>
              <a:t>β</a:t>
            </a:r>
            <a:r>
              <a:rPr lang="ru-RU" b="1" dirty="0" smtClean="0"/>
              <a:t>. </a:t>
            </a:r>
          </a:p>
          <a:p>
            <a:r>
              <a:rPr lang="ru-RU" b="1" dirty="0" smtClean="0"/>
              <a:t>А  Є  </a:t>
            </a:r>
            <a:r>
              <a:rPr lang="el-GR" b="1" dirty="0" smtClean="0"/>
              <a:t>β</a:t>
            </a:r>
            <a:r>
              <a:rPr lang="en-US" b="1" dirty="0" smtClean="0"/>
              <a:t>,</a:t>
            </a:r>
            <a:r>
              <a:rPr lang="ru-RU" b="1" dirty="0" smtClean="0"/>
              <a:t>    В Є </a:t>
            </a:r>
            <a:r>
              <a:rPr lang="el-GR" b="1" dirty="0" smtClean="0"/>
              <a:t>α</a:t>
            </a:r>
            <a:r>
              <a:rPr lang="ru-RU" b="1" dirty="0" smtClean="0"/>
              <a:t>,   С  Є  </a:t>
            </a:r>
            <a:r>
              <a:rPr lang="en-US" b="1" dirty="0" smtClean="0"/>
              <a:t>p</a:t>
            </a:r>
            <a:r>
              <a:rPr lang="ru-RU" b="1" dirty="0" smtClean="0"/>
              <a:t>,  СА  </a:t>
            </a:r>
            <a:r>
              <a:rPr lang="ru-RU" b="1" dirty="0" smtClean="0">
                <a:latin typeface="Arial"/>
                <a:cs typeface="Arial"/>
              </a:rPr>
              <a:t>┴ </a:t>
            </a:r>
            <a:r>
              <a:rPr lang="ru-RU" b="1" dirty="0" err="1" smtClean="0">
                <a:latin typeface="Arial"/>
                <a:cs typeface="Arial"/>
              </a:rPr>
              <a:t>р</a:t>
            </a:r>
            <a:r>
              <a:rPr lang="ru-RU" b="1" dirty="0" smtClean="0">
                <a:latin typeface="Arial"/>
                <a:cs typeface="Arial"/>
              </a:rPr>
              <a:t>,  </a:t>
            </a:r>
            <a:r>
              <a:rPr lang="ru-RU" b="1" dirty="0" smtClean="0"/>
              <a:t> СВ </a:t>
            </a:r>
            <a:r>
              <a:rPr lang="ru-RU" b="1" dirty="0" smtClean="0">
                <a:latin typeface="Arial"/>
                <a:cs typeface="Arial"/>
              </a:rPr>
              <a:t>┴ </a:t>
            </a:r>
            <a:r>
              <a:rPr lang="ru-RU" b="1" dirty="0" err="1" smtClean="0">
                <a:latin typeface="Arial"/>
                <a:cs typeface="Arial"/>
              </a:rPr>
              <a:t>р</a:t>
            </a:r>
            <a:r>
              <a:rPr lang="ru-RU" b="1" dirty="0" smtClean="0">
                <a:latin typeface="Arial"/>
                <a:cs typeface="Arial"/>
              </a:rPr>
              <a:t>,</a:t>
            </a:r>
          </a:p>
          <a:p>
            <a:r>
              <a:rPr lang="ru-RU" dirty="0" smtClean="0">
                <a:latin typeface="Arial"/>
                <a:cs typeface="Arial"/>
              </a:rPr>
              <a:t>     АСВ = 60   .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275856" y="1484784"/>
            <a:ext cx="3538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из утверждений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неверные: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2627784" y="2204864"/>
            <a:ext cx="5112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Угол между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угол между ВС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627784" y="2780928"/>
            <a:ext cx="3395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dirty="0" smtClean="0">
                <a:latin typeface="Arial"/>
                <a:cs typeface="Arial"/>
              </a:rPr>
              <a:t>2)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Угол между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равен 90   . 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2627784" y="32849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Угол между 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 это угол между лучами  СА и СВ.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2627784" y="3861048"/>
            <a:ext cx="3280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4)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Угол между 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равен 60  </a:t>
            </a:r>
            <a:r>
              <a:rPr lang="ru-RU" dirty="0" smtClean="0">
                <a:latin typeface="Arial"/>
                <a:cs typeface="Arial"/>
              </a:rPr>
              <a:t>.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627784" y="4437112"/>
            <a:ext cx="3395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dirty="0" smtClean="0">
                <a:latin typeface="Arial"/>
                <a:cs typeface="Arial"/>
              </a:rPr>
              <a:t>5)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Угол между 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больше 90 .</a:t>
            </a:r>
          </a:p>
        </p:txBody>
      </p:sp>
      <p:sp>
        <p:nvSpPr>
          <p:cNvPr id="51" name="Полилиния 50"/>
          <p:cNvSpPr/>
          <p:nvPr/>
        </p:nvSpPr>
        <p:spPr>
          <a:xfrm>
            <a:off x="467544" y="260648"/>
            <a:ext cx="1368152" cy="3600400"/>
          </a:xfrm>
          <a:custGeom>
            <a:avLst/>
            <a:gdLst>
              <a:gd name="connsiteX0" fmla="*/ 0 w 648072"/>
              <a:gd name="connsiteY0" fmla="*/ 936104 h 936104"/>
              <a:gd name="connsiteX1" fmla="*/ 162018 w 648072"/>
              <a:gd name="connsiteY1" fmla="*/ 0 h 936104"/>
              <a:gd name="connsiteX2" fmla="*/ 648072 w 648072"/>
              <a:gd name="connsiteY2" fmla="*/ 0 h 936104"/>
              <a:gd name="connsiteX3" fmla="*/ 486054 w 648072"/>
              <a:gd name="connsiteY3" fmla="*/ 936104 h 936104"/>
              <a:gd name="connsiteX4" fmla="*/ 0 w 648072"/>
              <a:gd name="connsiteY4" fmla="*/ 936104 h 936104"/>
              <a:gd name="connsiteX0" fmla="*/ 0 w 720080"/>
              <a:gd name="connsiteY0" fmla="*/ 936104 h 936104"/>
              <a:gd name="connsiteX1" fmla="*/ 162018 w 720080"/>
              <a:gd name="connsiteY1" fmla="*/ 0 h 936104"/>
              <a:gd name="connsiteX2" fmla="*/ 720080 w 720080"/>
              <a:gd name="connsiteY2" fmla="*/ 288032 h 936104"/>
              <a:gd name="connsiteX3" fmla="*/ 486054 w 720080"/>
              <a:gd name="connsiteY3" fmla="*/ 936104 h 936104"/>
              <a:gd name="connsiteX4" fmla="*/ 0 w 720080"/>
              <a:gd name="connsiteY4" fmla="*/ 936104 h 936104"/>
              <a:gd name="connsiteX0" fmla="*/ 0 w 1008112"/>
              <a:gd name="connsiteY0" fmla="*/ 1440160 h 1440160"/>
              <a:gd name="connsiteX1" fmla="*/ 1008112 w 1008112"/>
              <a:gd name="connsiteY1" fmla="*/ 0 h 1440160"/>
              <a:gd name="connsiteX2" fmla="*/ 720080 w 1008112"/>
              <a:gd name="connsiteY2" fmla="*/ 792088 h 1440160"/>
              <a:gd name="connsiteX3" fmla="*/ 486054 w 1008112"/>
              <a:gd name="connsiteY3" fmla="*/ 1440160 h 1440160"/>
              <a:gd name="connsiteX4" fmla="*/ 0 w 1008112"/>
              <a:gd name="connsiteY4" fmla="*/ 1440160 h 1440160"/>
              <a:gd name="connsiteX0" fmla="*/ 216024 w 1224136"/>
              <a:gd name="connsiteY0" fmla="*/ 1440160 h 2736304"/>
              <a:gd name="connsiteX1" fmla="*/ 1224136 w 1224136"/>
              <a:gd name="connsiteY1" fmla="*/ 0 h 2736304"/>
              <a:gd name="connsiteX2" fmla="*/ 936104 w 1224136"/>
              <a:gd name="connsiteY2" fmla="*/ 792088 h 2736304"/>
              <a:gd name="connsiteX3" fmla="*/ 0 w 1224136"/>
              <a:gd name="connsiteY3" fmla="*/ 2736304 h 2736304"/>
              <a:gd name="connsiteX4" fmla="*/ 216024 w 1224136"/>
              <a:gd name="connsiteY4" fmla="*/ 1440160 h 2736304"/>
              <a:gd name="connsiteX0" fmla="*/ 216024 w 1080120"/>
              <a:gd name="connsiteY0" fmla="*/ 1584176 h 2880320"/>
              <a:gd name="connsiteX1" fmla="*/ 1080120 w 1080120"/>
              <a:gd name="connsiteY1" fmla="*/ 0 h 2880320"/>
              <a:gd name="connsiteX2" fmla="*/ 936104 w 1080120"/>
              <a:gd name="connsiteY2" fmla="*/ 936104 h 2880320"/>
              <a:gd name="connsiteX3" fmla="*/ 0 w 1080120"/>
              <a:gd name="connsiteY3" fmla="*/ 2880320 h 2880320"/>
              <a:gd name="connsiteX4" fmla="*/ 216024 w 1080120"/>
              <a:gd name="connsiteY4" fmla="*/ 1584176 h 2880320"/>
              <a:gd name="connsiteX0" fmla="*/ 0 w 1152128"/>
              <a:gd name="connsiteY0" fmla="*/ 2376264 h 2880320"/>
              <a:gd name="connsiteX1" fmla="*/ 1152128 w 1152128"/>
              <a:gd name="connsiteY1" fmla="*/ 0 h 2880320"/>
              <a:gd name="connsiteX2" fmla="*/ 1008112 w 1152128"/>
              <a:gd name="connsiteY2" fmla="*/ 936104 h 2880320"/>
              <a:gd name="connsiteX3" fmla="*/ 72008 w 1152128"/>
              <a:gd name="connsiteY3" fmla="*/ 2880320 h 2880320"/>
              <a:gd name="connsiteX4" fmla="*/ 0 w 1152128"/>
              <a:gd name="connsiteY4" fmla="*/ 2376264 h 2880320"/>
              <a:gd name="connsiteX0" fmla="*/ 0 w 1008112"/>
              <a:gd name="connsiteY0" fmla="*/ 2448272 h 2952328"/>
              <a:gd name="connsiteX1" fmla="*/ 792088 w 1008112"/>
              <a:gd name="connsiteY1" fmla="*/ 0 h 2952328"/>
              <a:gd name="connsiteX2" fmla="*/ 1008112 w 1008112"/>
              <a:gd name="connsiteY2" fmla="*/ 1008112 h 2952328"/>
              <a:gd name="connsiteX3" fmla="*/ 72008 w 1008112"/>
              <a:gd name="connsiteY3" fmla="*/ 2952328 h 2952328"/>
              <a:gd name="connsiteX4" fmla="*/ 0 w 1008112"/>
              <a:gd name="connsiteY4" fmla="*/ 2448272 h 2952328"/>
              <a:gd name="connsiteX0" fmla="*/ 0 w 1296144"/>
              <a:gd name="connsiteY0" fmla="*/ 1944216 h 2952328"/>
              <a:gd name="connsiteX1" fmla="*/ 1080120 w 1296144"/>
              <a:gd name="connsiteY1" fmla="*/ 0 h 2952328"/>
              <a:gd name="connsiteX2" fmla="*/ 1296144 w 1296144"/>
              <a:gd name="connsiteY2" fmla="*/ 1008112 h 2952328"/>
              <a:gd name="connsiteX3" fmla="*/ 360040 w 1296144"/>
              <a:gd name="connsiteY3" fmla="*/ 2952328 h 2952328"/>
              <a:gd name="connsiteX4" fmla="*/ 0 w 1296144"/>
              <a:gd name="connsiteY4" fmla="*/ 1944216 h 2952328"/>
              <a:gd name="connsiteX0" fmla="*/ 0 w 1296144"/>
              <a:gd name="connsiteY0" fmla="*/ 1944216 h 2952328"/>
              <a:gd name="connsiteX1" fmla="*/ 864096 w 1296144"/>
              <a:gd name="connsiteY1" fmla="*/ 0 h 2952328"/>
              <a:gd name="connsiteX2" fmla="*/ 1296144 w 1296144"/>
              <a:gd name="connsiteY2" fmla="*/ 1008112 h 2952328"/>
              <a:gd name="connsiteX3" fmla="*/ 360040 w 1296144"/>
              <a:gd name="connsiteY3" fmla="*/ 2952328 h 2952328"/>
              <a:gd name="connsiteX4" fmla="*/ 0 w 1296144"/>
              <a:gd name="connsiteY4" fmla="*/ 1944216 h 2952328"/>
              <a:gd name="connsiteX0" fmla="*/ 0 w 1296144"/>
              <a:gd name="connsiteY0" fmla="*/ 1944216 h 3672408"/>
              <a:gd name="connsiteX1" fmla="*/ 864096 w 1296144"/>
              <a:gd name="connsiteY1" fmla="*/ 0 h 3672408"/>
              <a:gd name="connsiteX2" fmla="*/ 1296144 w 1296144"/>
              <a:gd name="connsiteY2" fmla="*/ 1008112 h 3672408"/>
              <a:gd name="connsiteX3" fmla="*/ 216024 w 1296144"/>
              <a:gd name="connsiteY3" fmla="*/ 3672408 h 3672408"/>
              <a:gd name="connsiteX4" fmla="*/ 0 w 1296144"/>
              <a:gd name="connsiteY4" fmla="*/ 1944216 h 3672408"/>
              <a:gd name="connsiteX0" fmla="*/ 0 w 1296144"/>
              <a:gd name="connsiteY0" fmla="*/ 1800200 h 3528392"/>
              <a:gd name="connsiteX1" fmla="*/ 1152128 w 1296144"/>
              <a:gd name="connsiteY1" fmla="*/ 0 h 3528392"/>
              <a:gd name="connsiteX2" fmla="*/ 1296144 w 1296144"/>
              <a:gd name="connsiteY2" fmla="*/ 864096 h 3528392"/>
              <a:gd name="connsiteX3" fmla="*/ 216024 w 1296144"/>
              <a:gd name="connsiteY3" fmla="*/ 3528392 h 3528392"/>
              <a:gd name="connsiteX4" fmla="*/ 0 w 1296144"/>
              <a:gd name="connsiteY4" fmla="*/ 1800200 h 3528392"/>
              <a:gd name="connsiteX0" fmla="*/ 0 w 1224136"/>
              <a:gd name="connsiteY0" fmla="*/ 2304256 h 3528392"/>
              <a:gd name="connsiteX1" fmla="*/ 1080120 w 1224136"/>
              <a:gd name="connsiteY1" fmla="*/ 0 h 3528392"/>
              <a:gd name="connsiteX2" fmla="*/ 1224136 w 1224136"/>
              <a:gd name="connsiteY2" fmla="*/ 864096 h 3528392"/>
              <a:gd name="connsiteX3" fmla="*/ 144016 w 1224136"/>
              <a:gd name="connsiteY3" fmla="*/ 3528392 h 3528392"/>
              <a:gd name="connsiteX4" fmla="*/ 0 w 1224136"/>
              <a:gd name="connsiteY4" fmla="*/ 2304256 h 3528392"/>
              <a:gd name="connsiteX0" fmla="*/ 0 w 1224136"/>
              <a:gd name="connsiteY0" fmla="*/ 2376264 h 3600400"/>
              <a:gd name="connsiteX1" fmla="*/ 936104 w 1224136"/>
              <a:gd name="connsiteY1" fmla="*/ 0 h 3600400"/>
              <a:gd name="connsiteX2" fmla="*/ 1224136 w 1224136"/>
              <a:gd name="connsiteY2" fmla="*/ 936104 h 3600400"/>
              <a:gd name="connsiteX3" fmla="*/ 144016 w 1224136"/>
              <a:gd name="connsiteY3" fmla="*/ 3600400 h 3600400"/>
              <a:gd name="connsiteX4" fmla="*/ 0 w 1224136"/>
              <a:gd name="connsiteY4" fmla="*/ 2376264 h 3600400"/>
              <a:gd name="connsiteX0" fmla="*/ 0 w 1368152"/>
              <a:gd name="connsiteY0" fmla="*/ 2160240 h 3600400"/>
              <a:gd name="connsiteX1" fmla="*/ 1080120 w 1368152"/>
              <a:gd name="connsiteY1" fmla="*/ 0 h 3600400"/>
              <a:gd name="connsiteX2" fmla="*/ 1368152 w 1368152"/>
              <a:gd name="connsiteY2" fmla="*/ 936104 h 3600400"/>
              <a:gd name="connsiteX3" fmla="*/ 288032 w 1368152"/>
              <a:gd name="connsiteY3" fmla="*/ 3600400 h 3600400"/>
              <a:gd name="connsiteX4" fmla="*/ 0 w 1368152"/>
              <a:gd name="connsiteY4" fmla="*/ 2160240 h 3600400"/>
              <a:gd name="connsiteX0" fmla="*/ 0 w 1368152"/>
              <a:gd name="connsiteY0" fmla="*/ 2160240 h 3600400"/>
              <a:gd name="connsiteX1" fmla="*/ 936104 w 1368152"/>
              <a:gd name="connsiteY1" fmla="*/ 0 h 3600400"/>
              <a:gd name="connsiteX2" fmla="*/ 1368152 w 1368152"/>
              <a:gd name="connsiteY2" fmla="*/ 936104 h 3600400"/>
              <a:gd name="connsiteX3" fmla="*/ 288032 w 1368152"/>
              <a:gd name="connsiteY3" fmla="*/ 3600400 h 3600400"/>
              <a:gd name="connsiteX4" fmla="*/ 0 w 1368152"/>
              <a:gd name="connsiteY4" fmla="*/ 2160240 h 360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8152" h="3600400">
                <a:moveTo>
                  <a:pt x="0" y="2160240"/>
                </a:moveTo>
                <a:lnTo>
                  <a:pt x="936104" y="0"/>
                </a:lnTo>
                <a:lnTo>
                  <a:pt x="1368152" y="936104"/>
                </a:lnTo>
                <a:lnTo>
                  <a:pt x="288032" y="3600400"/>
                </a:lnTo>
                <a:lnTo>
                  <a:pt x="0" y="216024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755576" y="1196752"/>
            <a:ext cx="2016224" cy="2664296"/>
          </a:xfrm>
          <a:custGeom>
            <a:avLst/>
            <a:gdLst>
              <a:gd name="connsiteX0" fmla="*/ 0 w 576064"/>
              <a:gd name="connsiteY0" fmla="*/ 1080120 h 1080120"/>
              <a:gd name="connsiteX1" fmla="*/ 144016 w 576064"/>
              <a:gd name="connsiteY1" fmla="*/ 0 h 1080120"/>
              <a:gd name="connsiteX2" fmla="*/ 576064 w 576064"/>
              <a:gd name="connsiteY2" fmla="*/ 0 h 1080120"/>
              <a:gd name="connsiteX3" fmla="*/ 432048 w 576064"/>
              <a:gd name="connsiteY3" fmla="*/ 1080120 h 1080120"/>
              <a:gd name="connsiteX4" fmla="*/ 0 w 576064"/>
              <a:gd name="connsiteY4" fmla="*/ 1080120 h 1080120"/>
              <a:gd name="connsiteX0" fmla="*/ 0 w 1008112"/>
              <a:gd name="connsiteY0" fmla="*/ 1080120 h 1080120"/>
              <a:gd name="connsiteX1" fmla="*/ 144016 w 1008112"/>
              <a:gd name="connsiteY1" fmla="*/ 0 h 1080120"/>
              <a:gd name="connsiteX2" fmla="*/ 1008112 w 1008112"/>
              <a:gd name="connsiteY2" fmla="*/ 72008 h 1080120"/>
              <a:gd name="connsiteX3" fmla="*/ 432048 w 1008112"/>
              <a:gd name="connsiteY3" fmla="*/ 1080120 h 1080120"/>
              <a:gd name="connsiteX4" fmla="*/ 0 w 1008112"/>
              <a:gd name="connsiteY4" fmla="*/ 1080120 h 1080120"/>
              <a:gd name="connsiteX0" fmla="*/ 0 w 1800200"/>
              <a:gd name="connsiteY0" fmla="*/ 1944216 h 1944216"/>
              <a:gd name="connsiteX1" fmla="*/ 936104 w 1800200"/>
              <a:gd name="connsiteY1" fmla="*/ 0 h 1944216"/>
              <a:gd name="connsiteX2" fmla="*/ 1800200 w 1800200"/>
              <a:gd name="connsiteY2" fmla="*/ 72008 h 1944216"/>
              <a:gd name="connsiteX3" fmla="*/ 1224136 w 1800200"/>
              <a:gd name="connsiteY3" fmla="*/ 1080120 h 1944216"/>
              <a:gd name="connsiteX4" fmla="*/ 0 w 1800200"/>
              <a:gd name="connsiteY4" fmla="*/ 1944216 h 1944216"/>
              <a:gd name="connsiteX0" fmla="*/ 0 w 1800200"/>
              <a:gd name="connsiteY0" fmla="*/ 1944216 h 2016224"/>
              <a:gd name="connsiteX1" fmla="*/ 936104 w 1800200"/>
              <a:gd name="connsiteY1" fmla="*/ 0 h 2016224"/>
              <a:gd name="connsiteX2" fmla="*/ 1800200 w 1800200"/>
              <a:gd name="connsiteY2" fmla="*/ 72008 h 2016224"/>
              <a:gd name="connsiteX3" fmla="*/ 864096 w 1800200"/>
              <a:gd name="connsiteY3" fmla="*/ 2016224 h 2016224"/>
              <a:gd name="connsiteX4" fmla="*/ 0 w 1800200"/>
              <a:gd name="connsiteY4" fmla="*/ 1944216 h 2016224"/>
              <a:gd name="connsiteX0" fmla="*/ 0 w 1800200"/>
              <a:gd name="connsiteY0" fmla="*/ 1944216 h 2016224"/>
              <a:gd name="connsiteX1" fmla="*/ 936104 w 1800200"/>
              <a:gd name="connsiteY1" fmla="*/ 0 h 2016224"/>
              <a:gd name="connsiteX2" fmla="*/ 1800200 w 1800200"/>
              <a:gd name="connsiteY2" fmla="*/ 576064 h 2016224"/>
              <a:gd name="connsiteX3" fmla="*/ 864096 w 1800200"/>
              <a:gd name="connsiteY3" fmla="*/ 2016224 h 2016224"/>
              <a:gd name="connsiteX4" fmla="*/ 0 w 1800200"/>
              <a:gd name="connsiteY4" fmla="*/ 1944216 h 2016224"/>
              <a:gd name="connsiteX0" fmla="*/ 0 w 1800200"/>
              <a:gd name="connsiteY0" fmla="*/ 1944216 h 2664296"/>
              <a:gd name="connsiteX1" fmla="*/ 936104 w 1800200"/>
              <a:gd name="connsiteY1" fmla="*/ 0 h 2664296"/>
              <a:gd name="connsiteX2" fmla="*/ 1800200 w 1800200"/>
              <a:gd name="connsiteY2" fmla="*/ 576064 h 2664296"/>
              <a:gd name="connsiteX3" fmla="*/ 720080 w 1800200"/>
              <a:gd name="connsiteY3" fmla="*/ 2664296 h 2664296"/>
              <a:gd name="connsiteX4" fmla="*/ 0 w 1800200"/>
              <a:gd name="connsiteY4" fmla="*/ 1944216 h 2664296"/>
              <a:gd name="connsiteX0" fmla="*/ 0 w 1944216"/>
              <a:gd name="connsiteY0" fmla="*/ 2664296 h 2664296"/>
              <a:gd name="connsiteX1" fmla="*/ 1080120 w 1944216"/>
              <a:gd name="connsiteY1" fmla="*/ 0 h 2664296"/>
              <a:gd name="connsiteX2" fmla="*/ 1944216 w 1944216"/>
              <a:gd name="connsiteY2" fmla="*/ 576064 h 2664296"/>
              <a:gd name="connsiteX3" fmla="*/ 864096 w 1944216"/>
              <a:gd name="connsiteY3" fmla="*/ 2664296 h 2664296"/>
              <a:gd name="connsiteX4" fmla="*/ 0 w 1944216"/>
              <a:gd name="connsiteY4" fmla="*/ 2664296 h 2664296"/>
              <a:gd name="connsiteX0" fmla="*/ 0 w 2016224"/>
              <a:gd name="connsiteY0" fmla="*/ 2664296 h 2664296"/>
              <a:gd name="connsiteX1" fmla="*/ 1080120 w 2016224"/>
              <a:gd name="connsiteY1" fmla="*/ 0 h 2664296"/>
              <a:gd name="connsiteX2" fmla="*/ 2016224 w 2016224"/>
              <a:gd name="connsiteY2" fmla="*/ 72008 h 2664296"/>
              <a:gd name="connsiteX3" fmla="*/ 864096 w 2016224"/>
              <a:gd name="connsiteY3" fmla="*/ 2664296 h 2664296"/>
              <a:gd name="connsiteX4" fmla="*/ 0 w 2016224"/>
              <a:gd name="connsiteY4" fmla="*/ 2664296 h 2664296"/>
              <a:gd name="connsiteX0" fmla="*/ 0 w 2016224"/>
              <a:gd name="connsiteY0" fmla="*/ 2664296 h 2664296"/>
              <a:gd name="connsiteX1" fmla="*/ 1080120 w 2016224"/>
              <a:gd name="connsiteY1" fmla="*/ 0 h 2664296"/>
              <a:gd name="connsiteX2" fmla="*/ 2016224 w 2016224"/>
              <a:gd name="connsiteY2" fmla="*/ 72008 h 2664296"/>
              <a:gd name="connsiteX3" fmla="*/ 1008112 w 2016224"/>
              <a:gd name="connsiteY3" fmla="*/ 2664296 h 2664296"/>
              <a:gd name="connsiteX4" fmla="*/ 0 w 2016224"/>
              <a:gd name="connsiteY4" fmla="*/ 2664296 h 266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6224" h="2664296">
                <a:moveTo>
                  <a:pt x="0" y="2664296"/>
                </a:moveTo>
                <a:lnTo>
                  <a:pt x="1080120" y="0"/>
                </a:lnTo>
                <a:lnTo>
                  <a:pt x="2016224" y="72008"/>
                </a:lnTo>
                <a:lnTo>
                  <a:pt x="1008112" y="2664296"/>
                </a:lnTo>
                <a:lnTo>
                  <a:pt x="0" y="2664296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539552" y="548680"/>
            <a:ext cx="1584176" cy="381642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971600" y="1772816"/>
            <a:ext cx="144016" cy="1152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V="1">
            <a:off x="1043608" y="2420888"/>
            <a:ext cx="144016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1187624" y="2420888"/>
            <a:ext cx="72008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83568" y="18448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1115616" y="29969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 flipV="1">
            <a:off x="1115616" y="2924944"/>
            <a:ext cx="792088" cy="720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1187624" y="2780928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>
            <a:endCxn id="73" idx="0"/>
          </p:cNvCxnSpPr>
          <p:nvPr/>
        </p:nvCxnSpPr>
        <p:spPr>
          <a:xfrm flipH="1">
            <a:off x="1295636" y="2780928"/>
            <a:ext cx="72008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691680" y="28529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86" name="Овал 85"/>
          <p:cNvSpPr/>
          <p:nvPr/>
        </p:nvSpPr>
        <p:spPr>
          <a:xfrm>
            <a:off x="1043608" y="2924944"/>
            <a:ext cx="144016" cy="14401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1331640" y="692696"/>
            <a:ext cx="3080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β</a:t>
            </a:r>
            <a:endParaRPr lang="ru-RU" dirty="0"/>
          </a:p>
        </p:txBody>
      </p:sp>
      <p:sp>
        <p:nvSpPr>
          <p:cNvPr id="104" name="Овал 103"/>
          <p:cNvSpPr/>
          <p:nvPr/>
        </p:nvSpPr>
        <p:spPr>
          <a:xfrm flipH="1">
            <a:off x="5220072" y="980728"/>
            <a:ext cx="720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TextBox 104"/>
          <p:cNvSpPr txBox="1"/>
          <p:nvPr/>
        </p:nvSpPr>
        <p:spPr>
          <a:xfrm>
            <a:off x="2195736" y="134076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ru-RU" dirty="0"/>
          </a:p>
        </p:txBody>
      </p:sp>
      <p:sp>
        <p:nvSpPr>
          <p:cNvPr id="106" name="Овал 105"/>
          <p:cNvSpPr/>
          <p:nvPr/>
        </p:nvSpPr>
        <p:spPr>
          <a:xfrm flipH="1">
            <a:off x="5940151" y="285293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Овал 106"/>
          <p:cNvSpPr/>
          <p:nvPr/>
        </p:nvSpPr>
        <p:spPr>
          <a:xfrm flipH="1">
            <a:off x="6156175" y="443711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Овал 107"/>
          <p:cNvSpPr/>
          <p:nvPr/>
        </p:nvSpPr>
        <p:spPr>
          <a:xfrm flipH="1">
            <a:off x="5940151" y="393305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ятно 1 108"/>
          <p:cNvSpPr/>
          <p:nvPr/>
        </p:nvSpPr>
        <p:spPr>
          <a:xfrm>
            <a:off x="7740352" y="2132856"/>
            <a:ext cx="792088" cy="432048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ятно 1 109"/>
          <p:cNvSpPr/>
          <p:nvPr/>
        </p:nvSpPr>
        <p:spPr>
          <a:xfrm>
            <a:off x="7092280" y="2708920"/>
            <a:ext cx="720080" cy="432048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ятно 1 116"/>
          <p:cNvSpPr/>
          <p:nvPr/>
        </p:nvSpPr>
        <p:spPr>
          <a:xfrm>
            <a:off x="7164288" y="3429000"/>
            <a:ext cx="792088" cy="288032"/>
          </a:xfrm>
          <a:prstGeom prst="irregularSeal1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ятно 1 119"/>
          <p:cNvSpPr/>
          <p:nvPr/>
        </p:nvSpPr>
        <p:spPr>
          <a:xfrm>
            <a:off x="6516216" y="3861048"/>
            <a:ext cx="792088" cy="288032"/>
          </a:xfrm>
          <a:prstGeom prst="irregularSeal1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ятно 1 120"/>
          <p:cNvSpPr/>
          <p:nvPr/>
        </p:nvSpPr>
        <p:spPr>
          <a:xfrm>
            <a:off x="7020272" y="4437112"/>
            <a:ext cx="648072" cy="432048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3707904" y="332656"/>
            <a:ext cx="4824536" cy="1008112"/>
          </a:xfrm>
          <a:prstGeom prst="rect">
            <a:avLst/>
          </a:prstGeom>
          <a:blipFill dpi="0" rotWithShape="1">
            <a:blip r:embed="rId3" cstate="print">
              <a:alphaModFix amt="35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TextBox 129"/>
          <p:cNvSpPr txBox="1"/>
          <p:nvPr/>
        </p:nvSpPr>
        <p:spPr>
          <a:xfrm>
            <a:off x="2051720" y="4766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131" name="TextBox 130"/>
          <p:cNvSpPr txBox="1"/>
          <p:nvPr/>
        </p:nvSpPr>
        <p:spPr>
          <a:xfrm>
            <a:off x="755576" y="522920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Что называется мерой двугранного угла?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436096" y="522920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Мера его линейного угла)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755576" y="566124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7)Какой угол принимается в качестве линейного угла двугранного угла?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683568" y="616530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8) В каких пределах может изменяться мера двугранного угла?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928670"/>
            <a:ext cx="217171" cy="452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10" grpId="0" animBg="1"/>
      <p:bldP spid="117" grpId="0" animBg="1"/>
      <p:bldP spid="120" grpId="0" animBg="1"/>
      <p:bldP spid="121" grpId="0" animBg="1"/>
      <p:bldP spid="132" grpId="0"/>
      <p:bldP spid="1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22225"/>
            <a:ext cx="9093200" cy="6835775"/>
            <a:chOff x="14" y="0"/>
            <a:chExt cx="5728" cy="4306"/>
          </a:xfrm>
        </p:grpSpPr>
        <p:sp>
          <p:nvSpPr>
            <p:cNvPr id="4190" name="Freeform 6"/>
            <p:cNvSpPr>
              <a:spLocks/>
            </p:cNvSpPr>
            <p:nvPr/>
          </p:nvSpPr>
          <p:spPr bwMode="auto">
            <a:xfrm>
              <a:off x="357" y="70"/>
              <a:ext cx="5040" cy="5"/>
            </a:xfrm>
            <a:custGeom>
              <a:avLst/>
              <a:gdLst>
                <a:gd name="T0" fmla="*/ 5040 w 5040"/>
                <a:gd name="T1" fmla="*/ 0 h 5"/>
                <a:gd name="T2" fmla="*/ 0 w 5040"/>
                <a:gd name="T3" fmla="*/ 5 h 5"/>
                <a:gd name="T4" fmla="*/ 0 60000 65536"/>
                <a:gd name="T5" fmla="*/ 0 60000 65536"/>
                <a:gd name="T6" fmla="*/ 0 w 5040"/>
                <a:gd name="T7" fmla="*/ 0 h 5"/>
                <a:gd name="T8" fmla="*/ 5040 w 5040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0" h="5">
                  <a:moveTo>
                    <a:pt x="5040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1" name="Freeform 7"/>
            <p:cNvSpPr>
              <a:spLocks/>
            </p:cNvSpPr>
            <p:nvPr/>
          </p:nvSpPr>
          <p:spPr bwMode="auto">
            <a:xfrm>
              <a:off x="327" y="29"/>
              <a:ext cx="5102" cy="3"/>
            </a:xfrm>
            <a:custGeom>
              <a:avLst/>
              <a:gdLst>
                <a:gd name="T0" fmla="*/ 5102 w 5102"/>
                <a:gd name="T1" fmla="*/ 0 h 3"/>
                <a:gd name="T2" fmla="*/ 0 w 5102"/>
                <a:gd name="T3" fmla="*/ 3 h 3"/>
                <a:gd name="T4" fmla="*/ 0 60000 65536"/>
                <a:gd name="T5" fmla="*/ 0 60000 65536"/>
                <a:gd name="T6" fmla="*/ 0 w 5102"/>
                <a:gd name="T7" fmla="*/ 0 h 3"/>
                <a:gd name="T8" fmla="*/ 5102 w 5102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2" h="3">
                  <a:moveTo>
                    <a:pt x="5102" y="0"/>
                  </a:moveTo>
                  <a:lnTo>
                    <a:pt x="0" y="3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2" name="Freeform 8"/>
            <p:cNvSpPr>
              <a:spLocks/>
            </p:cNvSpPr>
            <p:nvPr/>
          </p:nvSpPr>
          <p:spPr bwMode="auto">
            <a:xfrm>
              <a:off x="71" y="362"/>
              <a:ext cx="6" cy="3580"/>
            </a:xfrm>
            <a:custGeom>
              <a:avLst/>
              <a:gdLst>
                <a:gd name="T0" fmla="*/ 6 w 6"/>
                <a:gd name="T1" fmla="*/ 3580 h 3580"/>
                <a:gd name="T2" fmla="*/ 0 w 6"/>
                <a:gd name="T3" fmla="*/ 0 h 3580"/>
                <a:gd name="T4" fmla="*/ 0 60000 65536"/>
                <a:gd name="T5" fmla="*/ 0 60000 65536"/>
                <a:gd name="T6" fmla="*/ 0 w 6"/>
                <a:gd name="T7" fmla="*/ 0 h 3580"/>
                <a:gd name="T8" fmla="*/ 6 w 6"/>
                <a:gd name="T9" fmla="*/ 3580 h 35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3580">
                  <a:moveTo>
                    <a:pt x="6" y="3580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3" name="Freeform 9"/>
            <p:cNvSpPr>
              <a:spLocks/>
            </p:cNvSpPr>
            <p:nvPr/>
          </p:nvSpPr>
          <p:spPr bwMode="auto">
            <a:xfrm>
              <a:off x="32" y="336"/>
              <a:ext cx="3" cy="3641"/>
            </a:xfrm>
            <a:custGeom>
              <a:avLst/>
              <a:gdLst>
                <a:gd name="T0" fmla="*/ 3 w 3"/>
                <a:gd name="T1" fmla="*/ 3641 h 3641"/>
                <a:gd name="T2" fmla="*/ 0 w 3"/>
                <a:gd name="T3" fmla="*/ 0 h 3641"/>
                <a:gd name="T4" fmla="*/ 0 60000 65536"/>
                <a:gd name="T5" fmla="*/ 0 60000 65536"/>
                <a:gd name="T6" fmla="*/ 0 w 3"/>
                <a:gd name="T7" fmla="*/ 0 h 3641"/>
                <a:gd name="T8" fmla="*/ 3 w 3"/>
                <a:gd name="T9" fmla="*/ 3641 h 36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641">
                  <a:moveTo>
                    <a:pt x="3" y="3641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4" name="Freeform 10"/>
            <p:cNvSpPr>
              <a:spLocks/>
            </p:cNvSpPr>
            <p:nvPr/>
          </p:nvSpPr>
          <p:spPr bwMode="auto">
            <a:xfrm>
              <a:off x="359" y="4224"/>
              <a:ext cx="5040" cy="2"/>
            </a:xfrm>
            <a:custGeom>
              <a:avLst/>
              <a:gdLst>
                <a:gd name="T0" fmla="*/ 5040 w 5040"/>
                <a:gd name="T1" fmla="*/ 0 h 2"/>
                <a:gd name="T2" fmla="*/ 0 w 5040"/>
                <a:gd name="T3" fmla="*/ 2 h 2"/>
                <a:gd name="T4" fmla="*/ 0 60000 65536"/>
                <a:gd name="T5" fmla="*/ 0 60000 65536"/>
                <a:gd name="T6" fmla="*/ 0 w 5040"/>
                <a:gd name="T7" fmla="*/ 0 h 2"/>
                <a:gd name="T8" fmla="*/ 5040 w 5040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0" h="2">
                  <a:moveTo>
                    <a:pt x="5040" y="0"/>
                  </a:moveTo>
                  <a:lnTo>
                    <a:pt x="0" y="2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5" name="Freeform 11"/>
            <p:cNvSpPr>
              <a:spLocks/>
            </p:cNvSpPr>
            <p:nvPr/>
          </p:nvSpPr>
          <p:spPr bwMode="auto">
            <a:xfrm>
              <a:off x="327" y="4272"/>
              <a:ext cx="5105" cy="5"/>
            </a:xfrm>
            <a:custGeom>
              <a:avLst/>
              <a:gdLst>
                <a:gd name="T0" fmla="*/ 5105 w 5105"/>
                <a:gd name="T1" fmla="*/ 0 h 5"/>
                <a:gd name="T2" fmla="*/ 0 w 5105"/>
                <a:gd name="T3" fmla="*/ 5 h 5"/>
                <a:gd name="T4" fmla="*/ 0 60000 65536"/>
                <a:gd name="T5" fmla="*/ 0 60000 65536"/>
                <a:gd name="T6" fmla="*/ 0 w 5105"/>
                <a:gd name="T7" fmla="*/ 0 h 5"/>
                <a:gd name="T8" fmla="*/ 5105 w 5105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5" h="5">
                  <a:moveTo>
                    <a:pt x="5105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5417" y="3921"/>
              <a:ext cx="325" cy="380"/>
              <a:chOff x="5417" y="3921"/>
              <a:chExt cx="325" cy="380"/>
            </a:xfrm>
          </p:grpSpPr>
          <p:sp>
            <p:nvSpPr>
              <p:cNvPr id="4208" name="Arc 13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9" name="Arc 14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97" name="Freeform 15"/>
            <p:cNvSpPr>
              <a:spLocks/>
            </p:cNvSpPr>
            <p:nvPr/>
          </p:nvSpPr>
          <p:spPr bwMode="auto">
            <a:xfrm>
              <a:off x="5678" y="360"/>
              <a:ext cx="3" cy="3582"/>
            </a:xfrm>
            <a:custGeom>
              <a:avLst/>
              <a:gdLst>
                <a:gd name="T0" fmla="*/ 3 w 3"/>
                <a:gd name="T1" fmla="*/ 3582 h 3582"/>
                <a:gd name="T2" fmla="*/ 0 w 3"/>
                <a:gd name="T3" fmla="*/ 0 h 3582"/>
                <a:gd name="T4" fmla="*/ 0 60000 65536"/>
                <a:gd name="T5" fmla="*/ 0 60000 65536"/>
                <a:gd name="T6" fmla="*/ 0 w 3"/>
                <a:gd name="T7" fmla="*/ 0 h 3582"/>
                <a:gd name="T8" fmla="*/ 3 w 3"/>
                <a:gd name="T9" fmla="*/ 3582 h 35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582">
                  <a:moveTo>
                    <a:pt x="3" y="358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8" name="Freeform 16"/>
            <p:cNvSpPr>
              <a:spLocks/>
            </p:cNvSpPr>
            <p:nvPr/>
          </p:nvSpPr>
          <p:spPr bwMode="auto">
            <a:xfrm>
              <a:off x="5723" y="327"/>
              <a:ext cx="1" cy="3642"/>
            </a:xfrm>
            <a:custGeom>
              <a:avLst/>
              <a:gdLst>
                <a:gd name="T0" fmla="*/ 1 w 1"/>
                <a:gd name="T1" fmla="*/ 3642 h 3642"/>
                <a:gd name="T2" fmla="*/ 0 w 1"/>
                <a:gd name="T3" fmla="*/ 0 h 3642"/>
                <a:gd name="T4" fmla="*/ 0 60000 65536"/>
                <a:gd name="T5" fmla="*/ 0 60000 65536"/>
                <a:gd name="T6" fmla="*/ 0 w 1"/>
                <a:gd name="T7" fmla="*/ 0 h 3642"/>
                <a:gd name="T8" fmla="*/ 1 w 1"/>
                <a:gd name="T9" fmla="*/ 3642 h 364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642">
                  <a:moveTo>
                    <a:pt x="1" y="364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 flipV="1">
              <a:off x="14" y="2"/>
              <a:ext cx="325" cy="380"/>
              <a:chOff x="5417" y="3921"/>
              <a:chExt cx="325" cy="380"/>
            </a:xfrm>
          </p:grpSpPr>
          <p:sp>
            <p:nvSpPr>
              <p:cNvPr id="4206" name="Arc 18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7" name="Arc 19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 flipV="1">
              <a:off x="5415" y="0"/>
              <a:ext cx="325" cy="380"/>
              <a:chOff x="5417" y="3921"/>
              <a:chExt cx="325" cy="380"/>
            </a:xfrm>
          </p:grpSpPr>
          <p:sp>
            <p:nvSpPr>
              <p:cNvPr id="4204" name="Arc 21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5" name="Arc 22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23"/>
            <p:cNvGrpSpPr>
              <a:grpSpLocks/>
            </p:cNvGrpSpPr>
            <p:nvPr/>
          </p:nvGrpSpPr>
          <p:grpSpPr bwMode="auto">
            <a:xfrm flipH="1">
              <a:off x="16" y="3926"/>
              <a:ext cx="325" cy="380"/>
              <a:chOff x="5417" y="3921"/>
              <a:chExt cx="325" cy="380"/>
            </a:xfrm>
          </p:grpSpPr>
          <p:sp>
            <p:nvSpPr>
              <p:cNvPr id="4202" name="Arc 24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3" name="Arc 25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5" name="Picture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847725"/>
            <a:ext cx="28575" cy="323850"/>
          </a:xfrm>
          <a:prstGeom prst="rect">
            <a:avLst/>
          </a:prstGeom>
          <a:noFill/>
        </p:spPr>
      </p:pic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08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15" name="Rectangle 59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17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19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20" name="Rectangle 64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23" name="Rectangle 6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95536" y="908720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называется углом  между пересекающими плоскостями?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51520" y="1628800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(Называется величина наименьшего из образованных ими двугранных углов. Таким образом, угол между плоскостями лежит в пределах от 0 до 90.)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олилиния 54"/>
          <p:cNvSpPr/>
          <p:nvPr/>
        </p:nvSpPr>
        <p:spPr>
          <a:xfrm>
            <a:off x="1187624" y="3645024"/>
            <a:ext cx="5976664" cy="1080120"/>
          </a:xfrm>
          <a:custGeom>
            <a:avLst/>
            <a:gdLst>
              <a:gd name="connsiteX0" fmla="*/ 0 w 5976664"/>
              <a:gd name="connsiteY0" fmla="*/ 1224136 h 1224136"/>
              <a:gd name="connsiteX1" fmla="*/ 1148827 w 5976664"/>
              <a:gd name="connsiteY1" fmla="*/ 0 h 1224136"/>
              <a:gd name="connsiteX2" fmla="*/ 5976664 w 5976664"/>
              <a:gd name="connsiteY2" fmla="*/ 0 h 1224136"/>
              <a:gd name="connsiteX3" fmla="*/ 4827837 w 5976664"/>
              <a:gd name="connsiteY3" fmla="*/ 1224136 h 1224136"/>
              <a:gd name="connsiteX4" fmla="*/ 0 w 5976664"/>
              <a:gd name="connsiteY4" fmla="*/ 1224136 h 122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76664" h="1224136">
                <a:moveTo>
                  <a:pt x="0" y="1224136"/>
                </a:moveTo>
                <a:lnTo>
                  <a:pt x="1148827" y="0"/>
                </a:lnTo>
                <a:lnTo>
                  <a:pt x="5976664" y="0"/>
                </a:lnTo>
                <a:lnTo>
                  <a:pt x="4827837" y="1224136"/>
                </a:lnTo>
                <a:lnTo>
                  <a:pt x="0" y="1224136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323528" y="3645024"/>
            <a:ext cx="4320480" cy="2088232"/>
          </a:xfrm>
          <a:custGeom>
            <a:avLst/>
            <a:gdLst>
              <a:gd name="connsiteX0" fmla="*/ 0 w 504056"/>
              <a:gd name="connsiteY0" fmla="*/ 216024 h 216024"/>
              <a:gd name="connsiteX1" fmla="*/ 54006 w 504056"/>
              <a:gd name="connsiteY1" fmla="*/ 0 h 216024"/>
              <a:gd name="connsiteX2" fmla="*/ 504056 w 504056"/>
              <a:gd name="connsiteY2" fmla="*/ 0 h 216024"/>
              <a:gd name="connsiteX3" fmla="*/ 450050 w 504056"/>
              <a:gd name="connsiteY3" fmla="*/ 216024 h 216024"/>
              <a:gd name="connsiteX4" fmla="*/ 0 w 504056"/>
              <a:gd name="connsiteY4" fmla="*/ 216024 h 216024"/>
              <a:gd name="connsiteX0" fmla="*/ 0 w 1584176"/>
              <a:gd name="connsiteY0" fmla="*/ 1440160 h 1440160"/>
              <a:gd name="connsiteX1" fmla="*/ 54006 w 1584176"/>
              <a:gd name="connsiteY1" fmla="*/ 1224136 h 1440160"/>
              <a:gd name="connsiteX2" fmla="*/ 1584176 w 1584176"/>
              <a:gd name="connsiteY2" fmla="*/ 0 h 1440160"/>
              <a:gd name="connsiteX3" fmla="*/ 450050 w 1584176"/>
              <a:gd name="connsiteY3" fmla="*/ 1440160 h 1440160"/>
              <a:gd name="connsiteX4" fmla="*/ 0 w 1584176"/>
              <a:gd name="connsiteY4" fmla="*/ 1440160 h 1440160"/>
              <a:gd name="connsiteX0" fmla="*/ 1008112 w 2592288"/>
              <a:gd name="connsiteY0" fmla="*/ 1440160 h 1440160"/>
              <a:gd name="connsiteX1" fmla="*/ 0 w 2592288"/>
              <a:gd name="connsiteY1" fmla="*/ 1296144 h 1440160"/>
              <a:gd name="connsiteX2" fmla="*/ 2592288 w 2592288"/>
              <a:gd name="connsiteY2" fmla="*/ 0 h 1440160"/>
              <a:gd name="connsiteX3" fmla="*/ 1458162 w 2592288"/>
              <a:gd name="connsiteY3" fmla="*/ 1440160 h 1440160"/>
              <a:gd name="connsiteX4" fmla="*/ 1008112 w 2592288"/>
              <a:gd name="connsiteY4" fmla="*/ 1440160 h 1440160"/>
              <a:gd name="connsiteX0" fmla="*/ 1008112 w 2592288"/>
              <a:gd name="connsiteY0" fmla="*/ 1440160 h 1440160"/>
              <a:gd name="connsiteX1" fmla="*/ 0 w 2592288"/>
              <a:gd name="connsiteY1" fmla="*/ 1296144 h 1440160"/>
              <a:gd name="connsiteX2" fmla="*/ 2592288 w 2592288"/>
              <a:gd name="connsiteY2" fmla="*/ 0 h 1440160"/>
              <a:gd name="connsiteX3" fmla="*/ 1656184 w 2592288"/>
              <a:gd name="connsiteY3" fmla="*/ 1224136 h 1440160"/>
              <a:gd name="connsiteX4" fmla="*/ 1008112 w 2592288"/>
              <a:gd name="connsiteY4" fmla="*/ 1440160 h 1440160"/>
              <a:gd name="connsiteX0" fmla="*/ 1728192 w 3312368"/>
              <a:gd name="connsiteY0" fmla="*/ 1440160 h 1440160"/>
              <a:gd name="connsiteX1" fmla="*/ 0 w 3312368"/>
              <a:gd name="connsiteY1" fmla="*/ 1296144 h 1440160"/>
              <a:gd name="connsiteX2" fmla="*/ 3312368 w 3312368"/>
              <a:gd name="connsiteY2" fmla="*/ 0 h 1440160"/>
              <a:gd name="connsiteX3" fmla="*/ 2376264 w 3312368"/>
              <a:gd name="connsiteY3" fmla="*/ 1224136 h 1440160"/>
              <a:gd name="connsiteX4" fmla="*/ 1728192 w 3312368"/>
              <a:gd name="connsiteY4" fmla="*/ 1440160 h 1440160"/>
              <a:gd name="connsiteX0" fmla="*/ 0 w 4032448"/>
              <a:gd name="connsiteY0" fmla="*/ 2376264 h 2376264"/>
              <a:gd name="connsiteX1" fmla="*/ 720080 w 4032448"/>
              <a:gd name="connsiteY1" fmla="*/ 1296144 h 2376264"/>
              <a:gd name="connsiteX2" fmla="*/ 4032448 w 4032448"/>
              <a:gd name="connsiteY2" fmla="*/ 0 h 2376264"/>
              <a:gd name="connsiteX3" fmla="*/ 3096344 w 4032448"/>
              <a:gd name="connsiteY3" fmla="*/ 1224136 h 2376264"/>
              <a:gd name="connsiteX4" fmla="*/ 0 w 4032448"/>
              <a:gd name="connsiteY4" fmla="*/ 2376264 h 2376264"/>
              <a:gd name="connsiteX0" fmla="*/ 0 w 4104456"/>
              <a:gd name="connsiteY0" fmla="*/ 2376264 h 2376264"/>
              <a:gd name="connsiteX1" fmla="*/ 720080 w 4104456"/>
              <a:gd name="connsiteY1" fmla="*/ 1296144 h 2376264"/>
              <a:gd name="connsiteX2" fmla="*/ 4104456 w 4104456"/>
              <a:gd name="connsiteY2" fmla="*/ 0 h 2376264"/>
              <a:gd name="connsiteX3" fmla="*/ 3096344 w 4104456"/>
              <a:gd name="connsiteY3" fmla="*/ 1224136 h 2376264"/>
              <a:gd name="connsiteX4" fmla="*/ 0 w 4104456"/>
              <a:gd name="connsiteY4" fmla="*/ 2376264 h 2376264"/>
              <a:gd name="connsiteX0" fmla="*/ 0 w 4104456"/>
              <a:gd name="connsiteY0" fmla="*/ 2376264 h 2376264"/>
              <a:gd name="connsiteX1" fmla="*/ 720080 w 4104456"/>
              <a:gd name="connsiteY1" fmla="*/ 1296144 h 2376264"/>
              <a:gd name="connsiteX2" fmla="*/ 4104456 w 4104456"/>
              <a:gd name="connsiteY2" fmla="*/ 0 h 2376264"/>
              <a:gd name="connsiteX3" fmla="*/ 3024336 w 4104456"/>
              <a:gd name="connsiteY3" fmla="*/ 1224136 h 2376264"/>
              <a:gd name="connsiteX4" fmla="*/ 0 w 4104456"/>
              <a:gd name="connsiteY4" fmla="*/ 2376264 h 2376264"/>
              <a:gd name="connsiteX0" fmla="*/ 0 w 4104456"/>
              <a:gd name="connsiteY0" fmla="*/ 2376264 h 2376264"/>
              <a:gd name="connsiteX1" fmla="*/ 720080 w 4104456"/>
              <a:gd name="connsiteY1" fmla="*/ 1296144 h 2376264"/>
              <a:gd name="connsiteX2" fmla="*/ 4104456 w 4104456"/>
              <a:gd name="connsiteY2" fmla="*/ 0 h 2376264"/>
              <a:gd name="connsiteX3" fmla="*/ 3168352 w 4104456"/>
              <a:gd name="connsiteY3" fmla="*/ 1080120 h 2376264"/>
              <a:gd name="connsiteX4" fmla="*/ 0 w 4104456"/>
              <a:gd name="connsiteY4" fmla="*/ 2376264 h 2376264"/>
              <a:gd name="connsiteX0" fmla="*/ 0 w 4104456"/>
              <a:gd name="connsiteY0" fmla="*/ 2232248 h 2232248"/>
              <a:gd name="connsiteX1" fmla="*/ 720080 w 4104456"/>
              <a:gd name="connsiteY1" fmla="*/ 1296144 h 2232248"/>
              <a:gd name="connsiteX2" fmla="*/ 4104456 w 4104456"/>
              <a:gd name="connsiteY2" fmla="*/ 0 h 2232248"/>
              <a:gd name="connsiteX3" fmla="*/ 3168352 w 4104456"/>
              <a:gd name="connsiteY3" fmla="*/ 1080120 h 2232248"/>
              <a:gd name="connsiteX4" fmla="*/ 0 w 4104456"/>
              <a:gd name="connsiteY4" fmla="*/ 2232248 h 2232248"/>
              <a:gd name="connsiteX0" fmla="*/ 0 w 4320480"/>
              <a:gd name="connsiteY0" fmla="*/ 2232248 h 2232248"/>
              <a:gd name="connsiteX1" fmla="*/ 720080 w 4320480"/>
              <a:gd name="connsiteY1" fmla="*/ 1296144 h 2232248"/>
              <a:gd name="connsiteX2" fmla="*/ 4320480 w 4320480"/>
              <a:gd name="connsiteY2" fmla="*/ 0 h 2232248"/>
              <a:gd name="connsiteX3" fmla="*/ 3168352 w 4320480"/>
              <a:gd name="connsiteY3" fmla="*/ 1080120 h 2232248"/>
              <a:gd name="connsiteX4" fmla="*/ 0 w 4320480"/>
              <a:gd name="connsiteY4" fmla="*/ 2232248 h 2232248"/>
              <a:gd name="connsiteX0" fmla="*/ 0 w 4320480"/>
              <a:gd name="connsiteY0" fmla="*/ 2232248 h 2232248"/>
              <a:gd name="connsiteX1" fmla="*/ 720080 w 4320480"/>
              <a:gd name="connsiteY1" fmla="*/ 1296144 h 2232248"/>
              <a:gd name="connsiteX2" fmla="*/ 4320480 w 4320480"/>
              <a:gd name="connsiteY2" fmla="*/ 0 h 2232248"/>
              <a:gd name="connsiteX3" fmla="*/ 3096344 w 4320480"/>
              <a:gd name="connsiteY3" fmla="*/ 1080120 h 2232248"/>
              <a:gd name="connsiteX4" fmla="*/ 0 w 4320480"/>
              <a:gd name="connsiteY4" fmla="*/ 2232248 h 2232248"/>
              <a:gd name="connsiteX0" fmla="*/ 0 w 4320480"/>
              <a:gd name="connsiteY0" fmla="*/ 2232248 h 2232248"/>
              <a:gd name="connsiteX1" fmla="*/ 792088 w 4320480"/>
              <a:gd name="connsiteY1" fmla="*/ 1152128 h 2232248"/>
              <a:gd name="connsiteX2" fmla="*/ 4320480 w 4320480"/>
              <a:gd name="connsiteY2" fmla="*/ 0 h 2232248"/>
              <a:gd name="connsiteX3" fmla="*/ 3096344 w 4320480"/>
              <a:gd name="connsiteY3" fmla="*/ 1080120 h 2232248"/>
              <a:gd name="connsiteX4" fmla="*/ 0 w 4320480"/>
              <a:gd name="connsiteY4" fmla="*/ 2232248 h 2232248"/>
              <a:gd name="connsiteX0" fmla="*/ 0 w 4320480"/>
              <a:gd name="connsiteY0" fmla="*/ 2088232 h 2088232"/>
              <a:gd name="connsiteX1" fmla="*/ 792088 w 4320480"/>
              <a:gd name="connsiteY1" fmla="*/ 1152128 h 2088232"/>
              <a:gd name="connsiteX2" fmla="*/ 4320480 w 4320480"/>
              <a:gd name="connsiteY2" fmla="*/ 0 h 2088232"/>
              <a:gd name="connsiteX3" fmla="*/ 3096344 w 4320480"/>
              <a:gd name="connsiteY3" fmla="*/ 1080120 h 2088232"/>
              <a:gd name="connsiteX4" fmla="*/ 0 w 4320480"/>
              <a:gd name="connsiteY4" fmla="*/ 2088232 h 2088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0480" h="2088232">
                <a:moveTo>
                  <a:pt x="0" y="2088232"/>
                </a:moveTo>
                <a:lnTo>
                  <a:pt x="792088" y="1152128"/>
                </a:lnTo>
                <a:lnTo>
                  <a:pt x="4320480" y="0"/>
                </a:lnTo>
                <a:lnTo>
                  <a:pt x="3096344" y="1080120"/>
                </a:lnTo>
                <a:lnTo>
                  <a:pt x="0" y="2088232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0" name="Прямая соединительная линия 69"/>
          <p:cNvCxnSpPr>
            <a:endCxn id="68" idx="3"/>
          </p:cNvCxnSpPr>
          <p:nvPr/>
        </p:nvCxnSpPr>
        <p:spPr>
          <a:xfrm>
            <a:off x="3275857" y="4725144"/>
            <a:ext cx="1440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endCxn id="68" idx="2"/>
          </p:cNvCxnSpPr>
          <p:nvPr/>
        </p:nvCxnSpPr>
        <p:spPr>
          <a:xfrm flipV="1">
            <a:off x="1475656" y="3645024"/>
            <a:ext cx="3168352" cy="100811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4067944" y="3284984"/>
            <a:ext cx="2016224" cy="86409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4139952" y="4149080"/>
            <a:ext cx="864096" cy="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4932040" y="4149080"/>
            <a:ext cx="93610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Месяц 83"/>
          <p:cNvSpPr/>
          <p:nvPr/>
        </p:nvSpPr>
        <p:spPr>
          <a:xfrm flipH="1">
            <a:off x="4644008" y="3933056"/>
            <a:ext cx="72008" cy="216024"/>
          </a:xfrm>
          <a:prstGeom prst="moon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2483768" y="4149080"/>
            <a:ext cx="1584176" cy="576064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flipH="1">
            <a:off x="2555776" y="4149080"/>
            <a:ext cx="165618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Овал 88"/>
          <p:cNvSpPr/>
          <p:nvPr/>
        </p:nvSpPr>
        <p:spPr>
          <a:xfrm>
            <a:off x="3203848" y="242088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Овал 89"/>
          <p:cNvSpPr/>
          <p:nvPr/>
        </p:nvSpPr>
        <p:spPr>
          <a:xfrm flipH="1">
            <a:off x="3923928" y="242088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3419872" y="2708920"/>
            <a:ext cx="3888432" cy="2016224"/>
          </a:xfrm>
          <a:custGeom>
            <a:avLst/>
            <a:gdLst>
              <a:gd name="connsiteX0" fmla="*/ 0 w 1800200"/>
              <a:gd name="connsiteY0" fmla="*/ 576064 h 576064"/>
              <a:gd name="connsiteX1" fmla="*/ 144016 w 1800200"/>
              <a:gd name="connsiteY1" fmla="*/ 0 h 576064"/>
              <a:gd name="connsiteX2" fmla="*/ 1800200 w 1800200"/>
              <a:gd name="connsiteY2" fmla="*/ 0 h 576064"/>
              <a:gd name="connsiteX3" fmla="*/ 1656184 w 1800200"/>
              <a:gd name="connsiteY3" fmla="*/ 576064 h 576064"/>
              <a:gd name="connsiteX4" fmla="*/ 0 w 1800200"/>
              <a:gd name="connsiteY4" fmla="*/ 576064 h 576064"/>
              <a:gd name="connsiteX0" fmla="*/ 0 w 1800200"/>
              <a:gd name="connsiteY0" fmla="*/ 1008112 h 1008112"/>
              <a:gd name="connsiteX1" fmla="*/ 1152128 w 1800200"/>
              <a:gd name="connsiteY1" fmla="*/ 0 h 1008112"/>
              <a:gd name="connsiteX2" fmla="*/ 1800200 w 1800200"/>
              <a:gd name="connsiteY2" fmla="*/ 432048 h 1008112"/>
              <a:gd name="connsiteX3" fmla="*/ 1656184 w 1800200"/>
              <a:gd name="connsiteY3" fmla="*/ 1008112 h 1008112"/>
              <a:gd name="connsiteX4" fmla="*/ 0 w 1800200"/>
              <a:gd name="connsiteY4" fmla="*/ 1008112 h 1008112"/>
              <a:gd name="connsiteX0" fmla="*/ 0 w 1800200"/>
              <a:gd name="connsiteY0" fmla="*/ 1080120 h 1080120"/>
              <a:gd name="connsiteX1" fmla="*/ 1152128 w 1800200"/>
              <a:gd name="connsiteY1" fmla="*/ 0 h 1080120"/>
              <a:gd name="connsiteX2" fmla="*/ 1800200 w 1800200"/>
              <a:gd name="connsiteY2" fmla="*/ 432048 h 1080120"/>
              <a:gd name="connsiteX3" fmla="*/ 1656184 w 1800200"/>
              <a:gd name="connsiteY3" fmla="*/ 1008112 h 1080120"/>
              <a:gd name="connsiteX4" fmla="*/ 0 w 1800200"/>
              <a:gd name="connsiteY4" fmla="*/ 1080120 h 1080120"/>
              <a:gd name="connsiteX0" fmla="*/ 0 w 3744416"/>
              <a:gd name="connsiteY0" fmla="*/ 2016224 h 2016224"/>
              <a:gd name="connsiteX1" fmla="*/ 1152128 w 3744416"/>
              <a:gd name="connsiteY1" fmla="*/ 936104 h 2016224"/>
              <a:gd name="connsiteX2" fmla="*/ 3744416 w 3744416"/>
              <a:gd name="connsiteY2" fmla="*/ 0 h 2016224"/>
              <a:gd name="connsiteX3" fmla="*/ 1656184 w 3744416"/>
              <a:gd name="connsiteY3" fmla="*/ 1944216 h 2016224"/>
              <a:gd name="connsiteX4" fmla="*/ 0 w 3744416"/>
              <a:gd name="connsiteY4" fmla="*/ 2016224 h 2016224"/>
              <a:gd name="connsiteX0" fmla="*/ 0 w 3744416"/>
              <a:gd name="connsiteY0" fmla="*/ 2016224 h 2016224"/>
              <a:gd name="connsiteX1" fmla="*/ 1152128 w 3744416"/>
              <a:gd name="connsiteY1" fmla="*/ 936104 h 2016224"/>
              <a:gd name="connsiteX2" fmla="*/ 3744416 w 3744416"/>
              <a:gd name="connsiteY2" fmla="*/ 0 h 2016224"/>
              <a:gd name="connsiteX3" fmla="*/ 3384376 w 3744416"/>
              <a:gd name="connsiteY3" fmla="*/ 864096 h 2016224"/>
              <a:gd name="connsiteX4" fmla="*/ 0 w 3744416"/>
              <a:gd name="connsiteY4" fmla="*/ 2016224 h 2016224"/>
              <a:gd name="connsiteX0" fmla="*/ 0 w 3816424"/>
              <a:gd name="connsiteY0" fmla="*/ 2016224 h 2016224"/>
              <a:gd name="connsiteX1" fmla="*/ 1224136 w 3816424"/>
              <a:gd name="connsiteY1" fmla="*/ 936104 h 2016224"/>
              <a:gd name="connsiteX2" fmla="*/ 3816424 w 3816424"/>
              <a:gd name="connsiteY2" fmla="*/ 0 h 2016224"/>
              <a:gd name="connsiteX3" fmla="*/ 3456384 w 3816424"/>
              <a:gd name="connsiteY3" fmla="*/ 864096 h 2016224"/>
              <a:gd name="connsiteX4" fmla="*/ 0 w 3816424"/>
              <a:gd name="connsiteY4" fmla="*/ 2016224 h 2016224"/>
              <a:gd name="connsiteX0" fmla="*/ 0 w 3816424"/>
              <a:gd name="connsiteY0" fmla="*/ 2016224 h 2016224"/>
              <a:gd name="connsiteX1" fmla="*/ 1224136 w 3816424"/>
              <a:gd name="connsiteY1" fmla="*/ 936104 h 2016224"/>
              <a:gd name="connsiteX2" fmla="*/ 3816424 w 3816424"/>
              <a:gd name="connsiteY2" fmla="*/ 0 h 2016224"/>
              <a:gd name="connsiteX3" fmla="*/ 3456384 w 3816424"/>
              <a:gd name="connsiteY3" fmla="*/ 792088 h 2016224"/>
              <a:gd name="connsiteX4" fmla="*/ 0 w 3816424"/>
              <a:gd name="connsiteY4" fmla="*/ 2016224 h 2016224"/>
              <a:gd name="connsiteX0" fmla="*/ 0 w 3816424"/>
              <a:gd name="connsiteY0" fmla="*/ 2016224 h 2016224"/>
              <a:gd name="connsiteX1" fmla="*/ 1224136 w 3816424"/>
              <a:gd name="connsiteY1" fmla="*/ 936104 h 2016224"/>
              <a:gd name="connsiteX2" fmla="*/ 3816424 w 3816424"/>
              <a:gd name="connsiteY2" fmla="*/ 0 h 2016224"/>
              <a:gd name="connsiteX3" fmla="*/ 3528392 w 3816424"/>
              <a:gd name="connsiteY3" fmla="*/ 864096 h 2016224"/>
              <a:gd name="connsiteX4" fmla="*/ 0 w 3816424"/>
              <a:gd name="connsiteY4" fmla="*/ 2016224 h 2016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6424" h="2016224">
                <a:moveTo>
                  <a:pt x="0" y="2016224"/>
                </a:moveTo>
                <a:lnTo>
                  <a:pt x="1224136" y="936104"/>
                </a:lnTo>
                <a:lnTo>
                  <a:pt x="3816424" y="0"/>
                </a:lnTo>
                <a:lnTo>
                  <a:pt x="3528392" y="864096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22225"/>
            <a:ext cx="9093200" cy="6835775"/>
            <a:chOff x="14" y="0"/>
            <a:chExt cx="5728" cy="4306"/>
          </a:xfrm>
        </p:grpSpPr>
        <p:sp>
          <p:nvSpPr>
            <p:cNvPr id="4190" name="Freeform 6"/>
            <p:cNvSpPr>
              <a:spLocks/>
            </p:cNvSpPr>
            <p:nvPr/>
          </p:nvSpPr>
          <p:spPr bwMode="auto">
            <a:xfrm>
              <a:off x="357" y="70"/>
              <a:ext cx="5040" cy="5"/>
            </a:xfrm>
            <a:custGeom>
              <a:avLst/>
              <a:gdLst>
                <a:gd name="T0" fmla="*/ 5040 w 5040"/>
                <a:gd name="T1" fmla="*/ 0 h 5"/>
                <a:gd name="T2" fmla="*/ 0 w 5040"/>
                <a:gd name="T3" fmla="*/ 5 h 5"/>
                <a:gd name="T4" fmla="*/ 0 60000 65536"/>
                <a:gd name="T5" fmla="*/ 0 60000 65536"/>
                <a:gd name="T6" fmla="*/ 0 w 5040"/>
                <a:gd name="T7" fmla="*/ 0 h 5"/>
                <a:gd name="T8" fmla="*/ 5040 w 5040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0" h="5">
                  <a:moveTo>
                    <a:pt x="5040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1" name="Freeform 7"/>
            <p:cNvSpPr>
              <a:spLocks/>
            </p:cNvSpPr>
            <p:nvPr/>
          </p:nvSpPr>
          <p:spPr bwMode="auto">
            <a:xfrm>
              <a:off x="327" y="29"/>
              <a:ext cx="5102" cy="3"/>
            </a:xfrm>
            <a:custGeom>
              <a:avLst/>
              <a:gdLst>
                <a:gd name="T0" fmla="*/ 5102 w 5102"/>
                <a:gd name="T1" fmla="*/ 0 h 3"/>
                <a:gd name="T2" fmla="*/ 0 w 5102"/>
                <a:gd name="T3" fmla="*/ 3 h 3"/>
                <a:gd name="T4" fmla="*/ 0 60000 65536"/>
                <a:gd name="T5" fmla="*/ 0 60000 65536"/>
                <a:gd name="T6" fmla="*/ 0 w 5102"/>
                <a:gd name="T7" fmla="*/ 0 h 3"/>
                <a:gd name="T8" fmla="*/ 5102 w 5102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2" h="3">
                  <a:moveTo>
                    <a:pt x="5102" y="0"/>
                  </a:moveTo>
                  <a:lnTo>
                    <a:pt x="0" y="3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2" name="Freeform 8"/>
            <p:cNvSpPr>
              <a:spLocks/>
            </p:cNvSpPr>
            <p:nvPr/>
          </p:nvSpPr>
          <p:spPr bwMode="auto">
            <a:xfrm>
              <a:off x="71" y="362"/>
              <a:ext cx="6" cy="3580"/>
            </a:xfrm>
            <a:custGeom>
              <a:avLst/>
              <a:gdLst>
                <a:gd name="T0" fmla="*/ 6 w 6"/>
                <a:gd name="T1" fmla="*/ 3580 h 3580"/>
                <a:gd name="T2" fmla="*/ 0 w 6"/>
                <a:gd name="T3" fmla="*/ 0 h 3580"/>
                <a:gd name="T4" fmla="*/ 0 60000 65536"/>
                <a:gd name="T5" fmla="*/ 0 60000 65536"/>
                <a:gd name="T6" fmla="*/ 0 w 6"/>
                <a:gd name="T7" fmla="*/ 0 h 3580"/>
                <a:gd name="T8" fmla="*/ 6 w 6"/>
                <a:gd name="T9" fmla="*/ 3580 h 35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3580">
                  <a:moveTo>
                    <a:pt x="6" y="3580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3" name="Freeform 9"/>
            <p:cNvSpPr>
              <a:spLocks/>
            </p:cNvSpPr>
            <p:nvPr/>
          </p:nvSpPr>
          <p:spPr bwMode="auto">
            <a:xfrm>
              <a:off x="32" y="336"/>
              <a:ext cx="3" cy="3641"/>
            </a:xfrm>
            <a:custGeom>
              <a:avLst/>
              <a:gdLst>
                <a:gd name="T0" fmla="*/ 3 w 3"/>
                <a:gd name="T1" fmla="*/ 3641 h 3641"/>
                <a:gd name="T2" fmla="*/ 0 w 3"/>
                <a:gd name="T3" fmla="*/ 0 h 3641"/>
                <a:gd name="T4" fmla="*/ 0 60000 65536"/>
                <a:gd name="T5" fmla="*/ 0 60000 65536"/>
                <a:gd name="T6" fmla="*/ 0 w 3"/>
                <a:gd name="T7" fmla="*/ 0 h 3641"/>
                <a:gd name="T8" fmla="*/ 3 w 3"/>
                <a:gd name="T9" fmla="*/ 3641 h 36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641">
                  <a:moveTo>
                    <a:pt x="3" y="3641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4" name="Freeform 10"/>
            <p:cNvSpPr>
              <a:spLocks/>
            </p:cNvSpPr>
            <p:nvPr/>
          </p:nvSpPr>
          <p:spPr bwMode="auto">
            <a:xfrm>
              <a:off x="359" y="4224"/>
              <a:ext cx="5040" cy="2"/>
            </a:xfrm>
            <a:custGeom>
              <a:avLst/>
              <a:gdLst>
                <a:gd name="T0" fmla="*/ 5040 w 5040"/>
                <a:gd name="T1" fmla="*/ 0 h 2"/>
                <a:gd name="T2" fmla="*/ 0 w 5040"/>
                <a:gd name="T3" fmla="*/ 2 h 2"/>
                <a:gd name="T4" fmla="*/ 0 60000 65536"/>
                <a:gd name="T5" fmla="*/ 0 60000 65536"/>
                <a:gd name="T6" fmla="*/ 0 w 5040"/>
                <a:gd name="T7" fmla="*/ 0 h 2"/>
                <a:gd name="T8" fmla="*/ 5040 w 5040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0" h="2">
                  <a:moveTo>
                    <a:pt x="5040" y="0"/>
                  </a:moveTo>
                  <a:lnTo>
                    <a:pt x="0" y="2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5" name="Freeform 11"/>
            <p:cNvSpPr>
              <a:spLocks/>
            </p:cNvSpPr>
            <p:nvPr/>
          </p:nvSpPr>
          <p:spPr bwMode="auto">
            <a:xfrm>
              <a:off x="327" y="4272"/>
              <a:ext cx="5105" cy="5"/>
            </a:xfrm>
            <a:custGeom>
              <a:avLst/>
              <a:gdLst>
                <a:gd name="T0" fmla="*/ 5105 w 5105"/>
                <a:gd name="T1" fmla="*/ 0 h 5"/>
                <a:gd name="T2" fmla="*/ 0 w 5105"/>
                <a:gd name="T3" fmla="*/ 5 h 5"/>
                <a:gd name="T4" fmla="*/ 0 60000 65536"/>
                <a:gd name="T5" fmla="*/ 0 60000 65536"/>
                <a:gd name="T6" fmla="*/ 0 w 5105"/>
                <a:gd name="T7" fmla="*/ 0 h 5"/>
                <a:gd name="T8" fmla="*/ 5105 w 5105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5" h="5">
                  <a:moveTo>
                    <a:pt x="5105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5417" y="3921"/>
              <a:ext cx="325" cy="380"/>
              <a:chOff x="5417" y="3921"/>
              <a:chExt cx="325" cy="380"/>
            </a:xfrm>
          </p:grpSpPr>
          <p:sp>
            <p:nvSpPr>
              <p:cNvPr id="4208" name="Arc 13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9" name="Arc 14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97" name="Freeform 15"/>
            <p:cNvSpPr>
              <a:spLocks/>
            </p:cNvSpPr>
            <p:nvPr/>
          </p:nvSpPr>
          <p:spPr bwMode="auto">
            <a:xfrm>
              <a:off x="5678" y="360"/>
              <a:ext cx="3" cy="3582"/>
            </a:xfrm>
            <a:custGeom>
              <a:avLst/>
              <a:gdLst>
                <a:gd name="T0" fmla="*/ 3 w 3"/>
                <a:gd name="T1" fmla="*/ 3582 h 3582"/>
                <a:gd name="T2" fmla="*/ 0 w 3"/>
                <a:gd name="T3" fmla="*/ 0 h 3582"/>
                <a:gd name="T4" fmla="*/ 0 60000 65536"/>
                <a:gd name="T5" fmla="*/ 0 60000 65536"/>
                <a:gd name="T6" fmla="*/ 0 w 3"/>
                <a:gd name="T7" fmla="*/ 0 h 3582"/>
                <a:gd name="T8" fmla="*/ 3 w 3"/>
                <a:gd name="T9" fmla="*/ 3582 h 35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582">
                  <a:moveTo>
                    <a:pt x="3" y="358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8" name="Freeform 16"/>
            <p:cNvSpPr>
              <a:spLocks/>
            </p:cNvSpPr>
            <p:nvPr/>
          </p:nvSpPr>
          <p:spPr bwMode="auto">
            <a:xfrm>
              <a:off x="5723" y="327"/>
              <a:ext cx="1" cy="3642"/>
            </a:xfrm>
            <a:custGeom>
              <a:avLst/>
              <a:gdLst>
                <a:gd name="T0" fmla="*/ 1 w 1"/>
                <a:gd name="T1" fmla="*/ 3642 h 3642"/>
                <a:gd name="T2" fmla="*/ 0 w 1"/>
                <a:gd name="T3" fmla="*/ 0 h 3642"/>
                <a:gd name="T4" fmla="*/ 0 60000 65536"/>
                <a:gd name="T5" fmla="*/ 0 60000 65536"/>
                <a:gd name="T6" fmla="*/ 0 w 1"/>
                <a:gd name="T7" fmla="*/ 0 h 3642"/>
                <a:gd name="T8" fmla="*/ 1 w 1"/>
                <a:gd name="T9" fmla="*/ 3642 h 364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642">
                  <a:moveTo>
                    <a:pt x="1" y="364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 flipV="1">
              <a:off x="14" y="2"/>
              <a:ext cx="325" cy="380"/>
              <a:chOff x="5417" y="3921"/>
              <a:chExt cx="325" cy="380"/>
            </a:xfrm>
          </p:grpSpPr>
          <p:sp>
            <p:nvSpPr>
              <p:cNvPr id="4206" name="Arc 18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7" name="Arc 19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 flipV="1">
              <a:off x="5415" y="0"/>
              <a:ext cx="325" cy="380"/>
              <a:chOff x="5417" y="3921"/>
              <a:chExt cx="325" cy="380"/>
            </a:xfrm>
          </p:grpSpPr>
          <p:sp>
            <p:nvSpPr>
              <p:cNvPr id="4204" name="Arc 21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5" name="Arc 22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23"/>
            <p:cNvGrpSpPr>
              <a:grpSpLocks/>
            </p:cNvGrpSpPr>
            <p:nvPr/>
          </p:nvGrpSpPr>
          <p:grpSpPr bwMode="auto">
            <a:xfrm flipH="1">
              <a:off x="16" y="3926"/>
              <a:ext cx="325" cy="380"/>
              <a:chOff x="5417" y="3921"/>
              <a:chExt cx="325" cy="380"/>
            </a:xfrm>
          </p:grpSpPr>
          <p:sp>
            <p:nvSpPr>
              <p:cNvPr id="4202" name="Arc 24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3" name="Arc 25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5" name="Picture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847725"/>
            <a:ext cx="28575" cy="323850"/>
          </a:xfrm>
          <a:prstGeom prst="rect">
            <a:avLst/>
          </a:prstGeom>
          <a:noFill/>
        </p:spPr>
      </p:pic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08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15" name="Rectangle 59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17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19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20" name="Rectangle 64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23" name="Rectangle 6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3347864" y="400506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619672" y="980728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Способы нахождения угла между плоскостями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331640" y="2564904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 Заменить одну из плоскостей на параллельную 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331640" y="1700808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 Подумать, не перпендикулярны ли данные плоскости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flipH="1">
            <a:off x="1331640" y="3356992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 Построить линейный угол двугранного угла и вычислить его.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31640" y="3933056"/>
            <a:ext cx="741682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  Воспользоваться теоремой о площади ортогональной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проекции многоугольника, используя формулу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=  </a:t>
            </a:r>
            <a:r>
              <a:rPr lang="ru-RU" dirty="0" smtClean="0"/>
              <a:t>            .</a:t>
            </a:r>
          </a:p>
          <a:p>
            <a:endParaRPr lang="ru-RU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4143380"/>
            <a:ext cx="381000" cy="552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/>
      <p:bldP spid="49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22225"/>
            <a:ext cx="9093200" cy="6835775"/>
            <a:chOff x="14" y="0"/>
            <a:chExt cx="5728" cy="4306"/>
          </a:xfrm>
        </p:grpSpPr>
        <p:sp>
          <p:nvSpPr>
            <p:cNvPr id="4190" name="Freeform 6"/>
            <p:cNvSpPr>
              <a:spLocks/>
            </p:cNvSpPr>
            <p:nvPr/>
          </p:nvSpPr>
          <p:spPr bwMode="auto">
            <a:xfrm>
              <a:off x="357" y="70"/>
              <a:ext cx="5040" cy="5"/>
            </a:xfrm>
            <a:custGeom>
              <a:avLst/>
              <a:gdLst>
                <a:gd name="T0" fmla="*/ 5040 w 5040"/>
                <a:gd name="T1" fmla="*/ 0 h 5"/>
                <a:gd name="T2" fmla="*/ 0 w 5040"/>
                <a:gd name="T3" fmla="*/ 5 h 5"/>
                <a:gd name="T4" fmla="*/ 0 60000 65536"/>
                <a:gd name="T5" fmla="*/ 0 60000 65536"/>
                <a:gd name="T6" fmla="*/ 0 w 5040"/>
                <a:gd name="T7" fmla="*/ 0 h 5"/>
                <a:gd name="T8" fmla="*/ 5040 w 5040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0" h="5">
                  <a:moveTo>
                    <a:pt x="5040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1" name="Freeform 7"/>
            <p:cNvSpPr>
              <a:spLocks/>
            </p:cNvSpPr>
            <p:nvPr/>
          </p:nvSpPr>
          <p:spPr bwMode="auto">
            <a:xfrm>
              <a:off x="327" y="29"/>
              <a:ext cx="5102" cy="3"/>
            </a:xfrm>
            <a:custGeom>
              <a:avLst/>
              <a:gdLst>
                <a:gd name="T0" fmla="*/ 5102 w 5102"/>
                <a:gd name="T1" fmla="*/ 0 h 3"/>
                <a:gd name="T2" fmla="*/ 0 w 5102"/>
                <a:gd name="T3" fmla="*/ 3 h 3"/>
                <a:gd name="T4" fmla="*/ 0 60000 65536"/>
                <a:gd name="T5" fmla="*/ 0 60000 65536"/>
                <a:gd name="T6" fmla="*/ 0 w 5102"/>
                <a:gd name="T7" fmla="*/ 0 h 3"/>
                <a:gd name="T8" fmla="*/ 5102 w 5102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2" h="3">
                  <a:moveTo>
                    <a:pt x="5102" y="0"/>
                  </a:moveTo>
                  <a:lnTo>
                    <a:pt x="0" y="3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2" name="Freeform 8"/>
            <p:cNvSpPr>
              <a:spLocks/>
            </p:cNvSpPr>
            <p:nvPr/>
          </p:nvSpPr>
          <p:spPr bwMode="auto">
            <a:xfrm>
              <a:off x="71" y="362"/>
              <a:ext cx="6" cy="3580"/>
            </a:xfrm>
            <a:custGeom>
              <a:avLst/>
              <a:gdLst>
                <a:gd name="T0" fmla="*/ 6 w 6"/>
                <a:gd name="T1" fmla="*/ 3580 h 3580"/>
                <a:gd name="T2" fmla="*/ 0 w 6"/>
                <a:gd name="T3" fmla="*/ 0 h 3580"/>
                <a:gd name="T4" fmla="*/ 0 60000 65536"/>
                <a:gd name="T5" fmla="*/ 0 60000 65536"/>
                <a:gd name="T6" fmla="*/ 0 w 6"/>
                <a:gd name="T7" fmla="*/ 0 h 3580"/>
                <a:gd name="T8" fmla="*/ 6 w 6"/>
                <a:gd name="T9" fmla="*/ 3580 h 35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3580">
                  <a:moveTo>
                    <a:pt x="6" y="3580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3" name="Freeform 9"/>
            <p:cNvSpPr>
              <a:spLocks/>
            </p:cNvSpPr>
            <p:nvPr/>
          </p:nvSpPr>
          <p:spPr bwMode="auto">
            <a:xfrm>
              <a:off x="32" y="336"/>
              <a:ext cx="3" cy="3641"/>
            </a:xfrm>
            <a:custGeom>
              <a:avLst/>
              <a:gdLst>
                <a:gd name="T0" fmla="*/ 3 w 3"/>
                <a:gd name="T1" fmla="*/ 3641 h 3641"/>
                <a:gd name="T2" fmla="*/ 0 w 3"/>
                <a:gd name="T3" fmla="*/ 0 h 3641"/>
                <a:gd name="T4" fmla="*/ 0 60000 65536"/>
                <a:gd name="T5" fmla="*/ 0 60000 65536"/>
                <a:gd name="T6" fmla="*/ 0 w 3"/>
                <a:gd name="T7" fmla="*/ 0 h 3641"/>
                <a:gd name="T8" fmla="*/ 3 w 3"/>
                <a:gd name="T9" fmla="*/ 3641 h 36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641">
                  <a:moveTo>
                    <a:pt x="3" y="3641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4" name="Freeform 10"/>
            <p:cNvSpPr>
              <a:spLocks/>
            </p:cNvSpPr>
            <p:nvPr/>
          </p:nvSpPr>
          <p:spPr bwMode="auto">
            <a:xfrm>
              <a:off x="359" y="4224"/>
              <a:ext cx="5040" cy="2"/>
            </a:xfrm>
            <a:custGeom>
              <a:avLst/>
              <a:gdLst>
                <a:gd name="T0" fmla="*/ 5040 w 5040"/>
                <a:gd name="T1" fmla="*/ 0 h 2"/>
                <a:gd name="T2" fmla="*/ 0 w 5040"/>
                <a:gd name="T3" fmla="*/ 2 h 2"/>
                <a:gd name="T4" fmla="*/ 0 60000 65536"/>
                <a:gd name="T5" fmla="*/ 0 60000 65536"/>
                <a:gd name="T6" fmla="*/ 0 w 5040"/>
                <a:gd name="T7" fmla="*/ 0 h 2"/>
                <a:gd name="T8" fmla="*/ 5040 w 5040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0" h="2">
                  <a:moveTo>
                    <a:pt x="5040" y="0"/>
                  </a:moveTo>
                  <a:lnTo>
                    <a:pt x="0" y="2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5" name="Freeform 11"/>
            <p:cNvSpPr>
              <a:spLocks/>
            </p:cNvSpPr>
            <p:nvPr/>
          </p:nvSpPr>
          <p:spPr bwMode="auto">
            <a:xfrm>
              <a:off x="327" y="4272"/>
              <a:ext cx="5105" cy="5"/>
            </a:xfrm>
            <a:custGeom>
              <a:avLst/>
              <a:gdLst>
                <a:gd name="T0" fmla="*/ 5105 w 5105"/>
                <a:gd name="T1" fmla="*/ 0 h 5"/>
                <a:gd name="T2" fmla="*/ 0 w 5105"/>
                <a:gd name="T3" fmla="*/ 5 h 5"/>
                <a:gd name="T4" fmla="*/ 0 60000 65536"/>
                <a:gd name="T5" fmla="*/ 0 60000 65536"/>
                <a:gd name="T6" fmla="*/ 0 w 5105"/>
                <a:gd name="T7" fmla="*/ 0 h 5"/>
                <a:gd name="T8" fmla="*/ 5105 w 5105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5" h="5">
                  <a:moveTo>
                    <a:pt x="5105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5417" y="3921"/>
              <a:ext cx="325" cy="380"/>
              <a:chOff x="5417" y="3921"/>
              <a:chExt cx="325" cy="380"/>
            </a:xfrm>
          </p:grpSpPr>
          <p:sp>
            <p:nvSpPr>
              <p:cNvPr id="4208" name="Arc 13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9" name="Arc 14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97" name="Freeform 15"/>
            <p:cNvSpPr>
              <a:spLocks/>
            </p:cNvSpPr>
            <p:nvPr/>
          </p:nvSpPr>
          <p:spPr bwMode="auto">
            <a:xfrm>
              <a:off x="5678" y="360"/>
              <a:ext cx="3" cy="3582"/>
            </a:xfrm>
            <a:custGeom>
              <a:avLst/>
              <a:gdLst>
                <a:gd name="T0" fmla="*/ 3 w 3"/>
                <a:gd name="T1" fmla="*/ 3582 h 3582"/>
                <a:gd name="T2" fmla="*/ 0 w 3"/>
                <a:gd name="T3" fmla="*/ 0 h 3582"/>
                <a:gd name="T4" fmla="*/ 0 60000 65536"/>
                <a:gd name="T5" fmla="*/ 0 60000 65536"/>
                <a:gd name="T6" fmla="*/ 0 w 3"/>
                <a:gd name="T7" fmla="*/ 0 h 3582"/>
                <a:gd name="T8" fmla="*/ 3 w 3"/>
                <a:gd name="T9" fmla="*/ 3582 h 35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582">
                  <a:moveTo>
                    <a:pt x="3" y="358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8" name="Freeform 16"/>
            <p:cNvSpPr>
              <a:spLocks/>
            </p:cNvSpPr>
            <p:nvPr/>
          </p:nvSpPr>
          <p:spPr bwMode="auto">
            <a:xfrm>
              <a:off x="5723" y="327"/>
              <a:ext cx="1" cy="3642"/>
            </a:xfrm>
            <a:custGeom>
              <a:avLst/>
              <a:gdLst>
                <a:gd name="T0" fmla="*/ 1 w 1"/>
                <a:gd name="T1" fmla="*/ 3642 h 3642"/>
                <a:gd name="T2" fmla="*/ 0 w 1"/>
                <a:gd name="T3" fmla="*/ 0 h 3642"/>
                <a:gd name="T4" fmla="*/ 0 60000 65536"/>
                <a:gd name="T5" fmla="*/ 0 60000 65536"/>
                <a:gd name="T6" fmla="*/ 0 w 1"/>
                <a:gd name="T7" fmla="*/ 0 h 3642"/>
                <a:gd name="T8" fmla="*/ 1 w 1"/>
                <a:gd name="T9" fmla="*/ 3642 h 364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642">
                  <a:moveTo>
                    <a:pt x="1" y="364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 flipV="1">
              <a:off x="14" y="2"/>
              <a:ext cx="325" cy="380"/>
              <a:chOff x="5417" y="3921"/>
              <a:chExt cx="325" cy="380"/>
            </a:xfrm>
          </p:grpSpPr>
          <p:sp>
            <p:nvSpPr>
              <p:cNvPr id="4206" name="Arc 18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7" name="Arc 19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 flipV="1">
              <a:off x="5415" y="0"/>
              <a:ext cx="325" cy="380"/>
              <a:chOff x="5417" y="3921"/>
              <a:chExt cx="325" cy="380"/>
            </a:xfrm>
          </p:grpSpPr>
          <p:sp>
            <p:nvSpPr>
              <p:cNvPr id="4204" name="Arc 21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5" name="Arc 22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23"/>
            <p:cNvGrpSpPr>
              <a:grpSpLocks/>
            </p:cNvGrpSpPr>
            <p:nvPr/>
          </p:nvGrpSpPr>
          <p:grpSpPr bwMode="auto">
            <a:xfrm flipH="1">
              <a:off x="16" y="3926"/>
              <a:ext cx="325" cy="380"/>
              <a:chOff x="5417" y="3921"/>
              <a:chExt cx="325" cy="380"/>
            </a:xfrm>
          </p:grpSpPr>
          <p:sp>
            <p:nvSpPr>
              <p:cNvPr id="4202" name="Arc 24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3" name="Arc 25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5" name="Picture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847725"/>
            <a:ext cx="28575" cy="323850"/>
          </a:xfrm>
          <a:prstGeom prst="rect">
            <a:avLst/>
          </a:prstGeom>
          <a:noFill/>
        </p:spPr>
      </p:pic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08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15" name="Rectangle 59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17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19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20" name="Rectangle 64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23" name="Rectangle 6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олилиния 39"/>
          <p:cNvSpPr/>
          <p:nvPr/>
        </p:nvSpPr>
        <p:spPr>
          <a:xfrm>
            <a:off x="2195736" y="2060848"/>
            <a:ext cx="2808312" cy="648072"/>
          </a:xfrm>
          <a:custGeom>
            <a:avLst/>
            <a:gdLst>
              <a:gd name="connsiteX0" fmla="*/ 0 w 2664296"/>
              <a:gd name="connsiteY0" fmla="*/ 72008 h 72008"/>
              <a:gd name="connsiteX1" fmla="*/ 18002 w 2664296"/>
              <a:gd name="connsiteY1" fmla="*/ 0 h 72008"/>
              <a:gd name="connsiteX2" fmla="*/ 2664296 w 2664296"/>
              <a:gd name="connsiteY2" fmla="*/ 0 h 72008"/>
              <a:gd name="connsiteX3" fmla="*/ 2646294 w 2664296"/>
              <a:gd name="connsiteY3" fmla="*/ 72008 h 72008"/>
              <a:gd name="connsiteX4" fmla="*/ 0 w 2664296"/>
              <a:gd name="connsiteY4" fmla="*/ 72008 h 72008"/>
              <a:gd name="connsiteX0" fmla="*/ 0 w 3240360"/>
              <a:gd name="connsiteY0" fmla="*/ 720080 h 720080"/>
              <a:gd name="connsiteX1" fmla="*/ 594066 w 3240360"/>
              <a:gd name="connsiteY1" fmla="*/ 0 h 720080"/>
              <a:gd name="connsiteX2" fmla="*/ 3240360 w 3240360"/>
              <a:gd name="connsiteY2" fmla="*/ 0 h 720080"/>
              <a:gd name="connsiteX3" fmla="*/ 3222358 w 3240360"/>
              <a:gd name="connsiteY3" fmla="*/ 72008 h 720080"/>
              <a:gd name="connsiteX4" fmla="*/ 0 w 3240360"/>
              <a:gd name="connsiteY4" fmla="*/ 720080 h 720080"/>
              <a:gd name="connsiteX0" fmla="*/ 0 w 3240360"/>
              <a:gd name="connsiteY0" fmla="*/ 720080 h 720080"/>
              <a:gd name="connsiteX1" fmla="*/ 594066 w 3240360"/>
              <a:gd name="connsiteY1" fmla="*/ 0 h 720080"/>
              <a:gd name="connsiteX2" fmla="*/ 3240360 w 3240360"/>
              <a:gd name="connsiteY2" fmla="*/ 0 h 720080"/>
              <a:gd name="connsiteX3" fmla="*/ 2448272 w 3240360"/>
              <a:gd name="connsiteY3" fmla="*/ 720080 h 720080"/>
              <a:gd name="connsiteX4" fmla="*/ 0 w 3240360"/>
              <a:gd name="connsiteY4" fmla="*/ 720080 h 720080"/>
              <a:gd name="connsiteX0" fmla="*/ 0 w 3240360"/>
              <a:gd name="connsiteY0" fmla="*/ 720080 h 720080"/>
              <a:gd name="connsiteX1" fmla="*/ 594066 w 3240360"/>
              <a:gd name="connsiteY1" fmla="*/ 0 h 720080"/>
              <a:gd name="connsiteX2" fmla="*/ 3240360 w 3240360"/>
              <a:gd name="connsiteY2" fmla="*/ 0 h 720080"/>
              <a:gd name="connsiteX3" fmla="*/ 3096344 w 3240360"/>
              <a:gd name="connsiteY3" fmla="*/ 144016 h 720080"/>
              <a:gd name="connsiteX4" fmla="*/ 2448272 w 3240360"/>
              <a:gd name="connsiteY4" fmla="*/ 720080 h 720080"/>
              <a:gd name="connsiteX5" fmla="*/ 0 w 3240360"/>
              <a:gd name="connsiteY5" fmla="*/ 720080 h 720080"/>
              <a:gd name="connsiteX0" fmla="*/ 0 w 3096344"/>
              <a:gd name="connsiteY0" fmla="*/ 720080 h 720080"/>
              <a:gd name="connsiteX1" fmla="*/ 594066 w 3096344"/>
              <a:gd name="connsiteY1" fmla="*/ 0 h 720080"/>
              <a:gd name="connsiteX2" fmla="*/ 3096344 w 3096344"/>
              <a:gd name="connsiteY2" fmla="*/ 0 h 720080"/>
              <a:gd name="connsiteX3" fmla="*/ 3096344 w 3096344"/>
              <a:gd name="connsiteY3" fmla="*/ 144016 h 720080"/>
              <a:gd name="connsiteX4" fmla="*/ 2448272 w 3096344"/>
              <a:gd name="connsiteY4" fmla="*/ 720080 h 720080"/>
              <a:gd name="connsiteX5" fmla="*/ 0 w 3096344"/>
              <a:gd name="connsiteY5" fmla="*/ 720080 h 720080"/>
              <a:gd name="connsiteX0" fmla="*/ 0 w 3096344"/>
              <a:gd name="connsiteY0" fmla="*/ 720080 h 720080"/>
              <a:gd name="connsiteX1" fmla="*/ 594066 w 3096344"/>
              <a:gd name="connsiteY1" fmla="*/ 0 h 720080"/>
              <a:gd name="connsiteX2" fmla="*/ 3096344 w 3096344"/>
              <a:gd name="connsiteY2" fmla="*/ 0 h 720080"/>
              <a:gd name="connsiteX3" fmla="*/ 3096344 w 3096344"/>
              <a:gd name="connsiteY3" fmla="*/ 144016 h 720080"/>
              <a:gd name="connsiteX4" fmla="*/ 2376264 w 3096344"/>
              <a:gd name="connsiteY4" fmla="*/ 720080 h 720080"/>
              <a:gd name="connsiteX5" fmla="*/ 0 w 3096344"/>
              <a:gd name="connsiteY5" fmla="*/ 720080 h 720080"/>
              <a:gd name="connsiteX0" fmla="*/ 0 w 3096344"/>
              <a:gd name="connsiteY0" fmla="*/ 720080 h 720080"/>
              <a:gd name="connsiteX1" fmla="*/ 594066 w 3096344"/>
              <a:gd name="connsiteY1" fmla="*/ 0 h 720080"/>
              <a:gd name="connsiteX2" fmla="*/ 3096344 w 3096344"/>
              <a:gd name="connsiteY2" fmla="*/ 0 h 720080"/>
              <a:gd name="connsiteX3" fmla="*/ 3096344 w 3096344"/>
              <a:gd name="connsiteY3" fmla="*/ 0 h 720080"/>
              <a:gd name="connsiteX4" fmla="*/ 2376264 w 3096344"/>
              <a:gd name="connsiteY4" fmla="*/ 720080 h 720080"/>
              <a:gd name="connsiteX5" fmla="*/ 0 w 3096344"/>
              <a:gd name="connsiteY5" fmla="*/ 720080 h 720080"/>
              <a:gd name="connsiteX0" fmla="*/ 0 w 3096344"/>
              <a:gd name="connsiteY0" fmla="*/ 720080 h 720080"/>
              <a:gd name="connsiteX1" fmla="*/ 594066 w 3096344"/>
              <a:gd name="connsiteY1" fmla="*/ 0 h 720080"/>
              <a:gd name="connsiteX2" fmla="*/ 3096344 w 3096344"/>
              <a:gd name="connsiteY2" fmla="*/ 0 h 720080"/>
              <a:gd name="connsiteX3" fmla="*/ 3020823 w 3096344"/>
              <a:gd name="connsiteY3" fmla="*/ 0 h 720080"/>
              <a:gd name="connsiteX4" fmla="*/ 2376264 w 3096344"/>
              <a:gd name="connsiteY4" fmla="*/ 720080 h 720080"/>
              <a:gd name="connsiteX5" fmla="*/ 0 w 3096344"/>
              <a:gd name="connsiteY5" fmla="*/ 720080 h 720080"/>
              <a:gd name="connsiteX0" fmla="*/ 0 w 3096344"/>
              <a:gd name="connsiteY0" fmla="*/ 720080 h 720080"/>
              <a:gd name="connsiteX1" fmla="*/ 594066 w 3096344"/>
              <a:gd name="connsiteY1" fmla="*/ 0 h 720080"/>
              <a:gd name="connsiteX2" fmla="*/ 3096344 w 3096344"/>
              <a:gd name="connsiteY2" fmla="*/ 0 h 720080"/>
              <a:gd name="connsiteX3" fmla="*/ 3020823 w 3096344"/>
              <a:gd name="connsiteY3" fmla="*/ 0 h 720080"/>
              <a:gd name="connsiteX4" fmla="*/ 2540590 w 3096344"/>
              <a:gd name="connsiteY4" fmla="*/ 720080 h 720080"/>
              <a:gd name="connsiteX5" fmla="*/ 0 w 3096344"/>
              <a:gd name="connsiteY5" fmla="*/ 720080 h 720080"/>
              <a:gd name="connsiteX0" fmla="*/ 0 w 3096344"/>
              <a:gd name="connsiteY0" fmla="*/ 720080 h 720080"/>
              <a:gd name="connsiteX1" fmla="*/ 594066 w 3096344"/>
              <a:gd name="connsiteY1" fmla="*/ 0 h 720080"/>
              <a:gd name="connsiteX2" fmla="*/ 3096344 w 3096344"/>
              <a:gd name="connsiteY2" fmla="*/ 0 h 720080"/>
              <a:gd name="connsiteX3" fmla="*/ 3096344 w 3096344"/>
              <a:gd name="connsiteY3" fmla="*/ 0 h 720080"/>
              <a:gd name="connsiteX4" fmla="*/ 2540590 w 3096344"/>
              <a:gd name="connsiteY4" fmla="*/ 720080 h 720080"/>
              <a:gd name="connsiteX5" fmla="*/ 0 w 3096344"/>
              <a:gd name="connsiteY5" fmla="*/ 720080 h 720080"/>
              <a:gd name="connsiteX0" fmla="*/ 0 w 3096344"/>
              <a:gd name="connsiteY0" fmla="*/ 720080 h 720080"/>
              <a:gd name="connsiteX1" fmla="*/ 594066 w 3096344"/>
              <a:gd name="connsiteY1" fmla="*/ 0 h 720080"/>
              <a:gd name="connsiteX2" fmla="*/ 3096344 w 3096344"/>
              <a:gd name="connsiteY2" fmla="*/ 0 h 720080"/>
              <a:gd name="connsiteX3" fmla="*/ 3096344 w 3096344"/>
              <a:gd name="connsiteY3" fmla="*/ 0 h 720080"/>
              <a:gd name="connsiteX4" fmla="*/ 2461197 w 3096344"/>
              <a:gd name="connsiteY4" fmla="*/ 720080 h 720080"/>
              <a:gd name="connsiteX5" fmla="*/ 0 w 3096344"/>
              <a:gd name="connsiteY5" fmla="*/ 720080 h 72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6344" h="720080">
                <a:moveTo>
                  <a:pt x="0" y="720080"/>
                </a:moveTo>
                <a:lnTo>
                  <a:pt x="594066" y="0"/>
                </a:lnTo>
                <a:lnTo>
                  <a:pt x="3096344" y="0"/>
                </a:lnTo>
                <a:lnTo>
                  <a:pt x="3096344" y="0"/>
                </a:lnTo>
                <a:lnTo>
                  <a:pt x="2461197" y="720080"/>
                </a:lnTo>
                <a:lnTo>
                  <a:pt x="0" y="72008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>
            <a:stCxn id="40" idx="0"/>
          </p:cNvCxnSpPr>
          <p:nvPr/>
        </p:nvCxnSpPr>
        <p:spPr>
          <a:xfrm>
            <a:off x="2195736" y="2708920"/>
            <a:ext cx="0" cy="22322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40" idx="4"/>
            <a:endCxn id="60" idx="3"/>
          </p:cNvCxnSpPr>
          <p:nvPr/>
        </p:nvCxnSpPr>
        <p:spPr>
          <a:xfrm>
            <a:off x="4427984" y="2708920"/>
            <a:ext cx="0" cy="22322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004048" y="2060848"/>
            <a:ext cx="0" cy="21602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60" idx="1"/>
            <a:endCxn id="60" idx="0"/>
          </p:cNvCxnSpPr>
          <p:nvPr/>
        </p:nvCxnSpPr>
        <p:spPr>
          <a:xfrm>
            <a:off x="2699792" y="2060848"/>
            <a:ext cx="0" cy="217464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endCxn id="60" idx="3"/>
          </p:cNvCxnSpPr>
          <p:nvPr/>
        </p:nvCxnSpPr>
        <p:spPr>
          <a:xfrm>
            <a:off x="2123728" y="4941168"/>
            <a:ext cx="23042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4427984" y="4221088"/>
            <a:ext cx="576064" cy="7200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endCxn id="60" idx="0"/>
          </p:cNvCxnSpPr>
          <p:nvPr/>
        </p:nvCxnSpPr>
        <p:spPr>
          <a:xfrm flipV="1">
            <a:off x="2123728" y="4235490"/>
            <a:ext cx="576064" cy="70567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2699792" y="4221088"/>
            <a:ext cx="2304256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олилиния 59"/>
          <p:cNvSpPr/>
          <p:nvPr/>
        </p:nvSpPr>
        <p:spPr>
          <a:xfrm>
            <a:off x="2699792" y="2060848"/>
            <a:ext cx="1728192" cy="2880320"/>
          </a:xfrm>
          <a:custGeom>
            <a:avLst/>
            <a:gdLst>
              <a:gd name="connsiteX0" fmla="*/ 0 w 2016224"/>
              <a:gd name="connsiteY0" fmla="*/ 720080 h 720080"/>
              <a:gd name="connsiteX1" fmla="*/ 180020 w 2016224"/>
              <a:gd name="connsiteY1" fmla="*/ 0 h 720080"/>
              <a:gd name="connsiteX2" fmla="*/ 2016224 w 2016224"/>
              <a:gd name="connsiteY2" fmla="*/ 0 h 720080"/>
              <a:gd name="connsiteX3" fmla="*/ 1836204 w 2016224"/>
              <a:gd name="connsiteY3" fmla="*/ 720080 h 720080"/>
              <a:gd name="connsiteX4" fmla="*/ 0 w 2016224"/>
              <a:gd name="connsiteY4" fmla="*/ 720080 h 720080"/>
              <a:gd name="connsiteX0" fmla="*/ 0 w 2016224"/>
              <a:gd name="connsiteY0" fmla="*/ 720080 h 720080"/>
              <a:gd name="connsiteX1" fmla="*/ 0 w 2016224"/>
              <a:gd name="connsiteY1" fmla="*/ 0 h 720080"/>
              <a:gd name="connsiteX2" fmla="*/ 2016224 w 2016224"/>
              <a:gd name="connsiteY2" fmla="*/ 0 h 720080"/>
              <a:gd name="connsiteX3" fmla="*/ 1836204 w 2016224"/>
              <a:gd name="connsiteY3" fmla="*/ 720080 h 720080"/>
              <a:gd name="connsiteX4" fmla="*/ 0 w 2016224"/>
              <a:gd name="connsiteY4" fmla="*/ 720080 h 720080"/>
              <a:gd name="connsiteX0" fmla="*/ 0 w 2016224"/>
              <a:gd name="connsiteY0" fmla="*/ 720080 h 720080"/>
              <a:gd name="connsiteX1" fmla="*/ 0 w 2016224"/>
              <a:gd name="connsiteY1" fmla="*/ 0 h 720080"/>
              <a:gd name="connsiteX2" fmla="*/ 2016224 w 2016224"/>
              <a:gd name="connsiteY2" fmla="*/ 72008 h 720080"/>
              <a:gd name="connsiteX3" fmla="*/ 1836204 w 2016224"/>
              <a:gd name="connsiteY3" fmla="*/ 720080 h 720080"/>
              <a:gd name="connsiteX4" fmla="*/ 0 w 2016224"/>
              <a:gd name="connsiteY4" fmla="*/ 720080 h 720080"/>
              <a:gd name="connsiteX0" fmla="*/ 0 w 2016224"/>
              <a:gd name="connsiteY0" fmla="*/ 720080 h 3528392"/>
              <a:gd name="connsiteX1" fmla="*/ 0 w 2016224"/>
              <a:gd name="connsiteY1" fmla="*/ 0 h 3528392"/>
              <a:gd name="connsiteX2" fmla="*/ 2016224 w 2016224"/>
              <a:gd name="connsiteY2" fmla="*/ 72008 h 3528392"/>
              <a:gd name="connsiteX3" fmla="*/ 1872208 w 2016224"/>
              <a:gd name="connsiteY3" fmla="*/ 3528392 h 3528392"/>
              <a:gd name="connsiteX4" fmla="*/ 0 w 2016224"/>
              <a:gd name="connsiteY4" fmla="*/ 720080 h 3528392"/>
              <a:gd name="connsiteX0" fmla="*/ 0 w 2016224"/>
              <a:gd name="connsiteY0" fmla="*/ 2808312 h 3528392"/>
              <a:gd name="connsiteX1" fmla="*/ 0 w 2016224"/>
              <a:gd name="connsiteY1" fmla="*/ 0 h 3528392"/>
              <a:gd name="connsiteX2" fmla="*/ 2016224 w 2016224"/>
              <a:gd name="connsiteY2" fmla="*/ 72008 h 3528392"/>
              <a:gd name="connsiteX3" fmla="*/ 1872208 w 2016224"/>
              <a:gd name="connsiteY3" fmla="*/ 3528392 h 3528392"/>
              <a:gd name="connsiteX4" fmla="*/ 0 w 2016224"/>
              <a:gd name="connsiteY4" fmla="*/ 2808312 h 3528392"/>
              <a:gd name="connsiteX0" fmla="*/ 0 w 1944216"/>
              <a:gd name="connsiteY0" fmla="*/ 2808312 h 3528392"/>
              <a:gd name="connsiteX1" fmla="*/ 0 w 1944216"/>
              <a:gd name="connsiteY1" fmla="*/ 0 h 3528392"/>
              <a:gd name="connsiteX2" fmla="*/ 1944216 w 1944216"/>
              <a:gd name="connsiteY2" fmla="*/ 720080 h 3528392"/>
              <a:gd name="connsiteX3" fmla="*/ 1872208 w 1944216"/>
              <a:gd name="connsiteY3" fmla="*/ 3528392 h 3528392"/>
              <a:gd name="connsiteX4" fmla="*/ 0 w 1944216"/>
              <a:gd name="connsiteY4" fmla="*/ 2808312 h 3528392"/>
              <a:gd name="connsiteX0" fmla="*/ 0 w 1872208"/>
              <a:gd name="connsiteY0" fmla="*/ 2808312 h 3528392"/>
              <a:gd name="connsiteX1" fmla="*/ 0 w 1872208"/>
              <a:gd name="connsiteY1" fmla="*/ 0 h 3528392"/>
              <a:gd name="connsiteX2" fmla="*/ 1872208 w 1872208"/>
              <a:gd name="connsiteY2" fmla="*/ 720080 h 3528392"/>
              <a:gd name="connsiteX3" fmla="*/ 1872208 w 1872208"/>
              <a:gd name="connsiteY3" fmla="*/ 3528392 h 3528392"/>
              <a:gd name="connsiteX4" fmla="*/ 0 w 1872208"/>
              <a:gd name="connsiteY4" fmla="*/ 2808312 h 3528392"/>
              <a:gd name="connsiteX0" fmla="*/ 0 w 1872208"/>
              <a:gd name="connsiteY0" fmla="*/ 2808312 h 3600400"/>
              <a:gd name="connsiteX1" fmla="*/ 0 w 1872208"/>
              <a:gd name="connsiteY1" fmla="*/ 0 h 3600400"/>
              <a:gd name="connsiteX2" fmla="*/ 1872208 w 1872208"/>
              <a:gd name="connsiteY2" fmla="*/ 720080 h 3600400"/>
              <a:gd name="connsiteX3" fmla="*/ 1872208 w 1872208"/>
              <a:gd name="connsiteY3" fmla="*/ 3600400 h 3600400"/>
              <a:gd name="connsiteX4" fmla="*/ 0 w 1872208"/>
              <a:gd name="connsiteY4" fmla="*/ 2808312 h 3600400"/>
              <a:gd name="connsiteX0" fmla="*/ 0 w 1872208"/>
              <a:gd name="connsiteY0" fmla="*/ 2880320 h 3600400"/>
              <a:gd name="connsiteX1" fmla="*/ 0 w 1872208"/>
              <a:gd name="connsiteY1" fmla="*/ 0 h 3600400"/>
              <a:gd name="connsiteX2" fmla="*/ 1872208 w 1872208"/>
              <a:gd name="connsiteY2" fmla="*/ 720080 h 3600400"/>
              <a:gd name="connsiteX3" fmla="*/ 1872208 w 1872208"/>
              <a:gd name="connsiteY3" fmla="*/ 3600400 h 3600400"/>
              <a:gd name="connsiteX4" fmla="*/ 0 w 1872208"/>
              <a:gd name="connsiteY4" fmla="*/ 2880320 h 3600400"/>
              <a:gd name="connsiteX0" fmla="*/ 0 w 1872208"/>
              <a:gd name="connsiteY0" fmla="*/ 2880320 h 3785036"/>
              <a:gd name="connsiteX1" fmla="*/ 0 w 1872208"/>
              <a:gd name="connsiteY1" fmla="*/ 0 h 3785036"/>
              <a:gd name="connsiteX2" fmla="*/ 1872208 w 1872208"/>
              <a:gd name="connsiteY2" fmla="*/ 720080 h 3785036"/>
              <a:gd name="connsiteX3" fmla="*/ 1797320 w 1872208"/>
              <a:gd name="connsiteY3" fmla="*/ 3785036 h 3785036"/>
              <a:gd name="connsiteX4" fmla="*/ 0 w 1872208"/>
              <a:gd name="connsiteY4" fmla="*/ 2880320 h 3785036"/>
              <a:gd name="connsiteX0" fmla="*/ 0 w 1872208"/>
              <a:gd name="connsiteY0" fmla="*/ 2880320 h 3785036"/>
              <a:gd name="connsiteX1" fmla="*/ 0 w 1872208"/>
              <a:gd name="connsiteY1" fmla="*/ 0 h 3785036"/>
              <a:gd name="connsiteX2" fmla="*/ 1872208 w 1872208"/>
              <a:gd name="connsiteY2" fmla="*/ 720080 h 3785036"/>
              <a:gd name="connsiteX3" fmla="*/ 1797320 w 1872208"/>
              <a:gd name="connsiteY3" fmla="*/ 3785036 h 3785036"/>
              <a:gd name="connsiteX4" fmla="*/ 0 w 1872208"/>
              <a:gd name="connsiteY4" fmla="*/ 2880320 h 3785036"/>
              <a:gd name="connsiteX0" fmla="*/ 0 w 1872208"/>
              <a:gd name="connsiteY0" fmla="*/ 2880320 h 3785036"/>
              <a:gd name="connsiteX1" fmla="*/ 0 w 1872208"/>
              <a:gd name="connsiteY1" fmla="*/ 0 h 3785036"/>
              <a:gd name="connsiteX2" fmla="*/ 1872208 w 1872208"/>
              <a:gd name="connsiteY2" fmla="*/ 923180 h 3785036"/>
              <a:gd name="connsiteX3" fmla="*/ 1797320 w 1872208"/>
              <a:gd name="connsiteY3" fmla="*/ 3785036 h 3785036"/>
              <a:gd name="connsiteX4" fmla="*/ 0 w 1872208"/>
              <a:gd name="connsiteY4" fmla="*/ 2880320 h 3785036"/>
              <a:gd name="connsiteX0" fmla="*/ 0 w 1797320"/>
              <a:gd name="connsiteY0" fmla="*/ 2880320 h 3785036"/>
              <a:gd name="connsiteX1" fmla="*/ 0 w 1797320"/>
              <a:gd name="connsiteY1" fmla="*/ 0 h 3785036"/>
              <a:gd name="connsiteX2" fmla="*/ 1797320 w 1797320"/>
              <a:gd name="connsiteY2" fmla="*/ 923180 h 3785036"/>
              <a:gd name="connsiteX3" fmla="*/ 1797320 w 1797320"/>
              <a:gd name="connsiteY3" fmla="*/ 3785036 h 3785036"/>
              <a:gd name="connsiteX4" fmla="*/ 0 w 1797320"/>
              <a:gd name="connsiteY4" fmla="*/ 2880320 h 3785036"/>
              <a:gd name="connsiteX0" fmla="*/ 0 w 1797320"/>
              <a:gd name="connsiteY0" fmla="*/ 2788002 h 3692718"/>
              <a:gd name="connsiteX1" fmla="*/ 0 w 1797320"/>
              <a:gd name="connsiteY1" fmla="*/ 0 h 3692718"/>
              <a:gd name="connsiteX2" fmla="*/ 1797320 w 1797320"/>
              <a:gd name="connsiteY2" fmla="*/ 830862 h 3692718"/>
              <a:gd name="connsiteX3" fmla="*/ 1797320 w 1797320"/>
              <a:gd name="connsiteY3" fmla="*/ 3692718 h 3692718"/>
              <a:gd name="connsiteX4" fmla="*/ 0 w 1797320"/>
              <a:gd name="connsiteY4" fmla="*/ 2788002 h 3692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7320" h="3692718">
                <a:moveTo>
                  <a:pt x="0" y="2788002"/>
                </a:moveTo>
                <a:lnTo>
                  <a:pt x="0" y="0"/>
                </a:lnTo>
                <a:lnTo>
                  <a:pt x="1797320" y="830862"/>
                </a:lnTo>
                <a:lnTo>
                  <a:pt x="1797320" y="3692718"/>
                </a:lnTo>
                <a:lnTo>
                  <a:pt x="0" y="2788002"/>
                </a:lnTo>
                <a:close/>
              </a:path>
            </a:pathLst>
          </a:cu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2" name="Прямая соединительная линия 61"/>
          <p:cNvCxnSpPr>
            <a:endCxn id="60" idx="3"/>
          </p:cNvCxnSpPr>
          <p:nvPr/>
        </p:nvCxnSpPr>
        <p:spPr>
          <a:xfrm>
            <a:off x="2699792" y="4221088"/>
            <a:ext cx="1728192" cy="7200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60" idx="1"/>
          </p:cNvCxnSpPr>
          <p:nvPr/>
        </p:nvCxnSpPr>
        <p:spPr>
          <a:xfrm>
            <a:off x="2699792" y="2060848"/>
            <a:ext cx="0" cy="216024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олилиния 64"/>
          <p:cNvSpPr/>
          <p:nvPr/>
        </p:nvSpPr>
        <p:spPr>
          <a:xfrm>
            <a:off x="2195736" y="2060848"/>
            <a:ext cx="2808312" cy="2880320"/>
          </a:xfrm>
          <a:custGeom>
            <a:avLst/>
            <a:gdLst>
              <a:gd name="connsiteX0" fmla="*/ 0 w 1008112"/>
              <a:gd name="connsiteY0" fmla="*/ 432048 h 432048"/>
              <a:gd name="connsiteX1" fmla="*/ 108012 w 1008112"/>
              <a:gd name="connsiteY1" fmla="*/ 0 h 432048"/>
              <a:gd name="connsiteX2" fmla="*/ 1008112 w 1008112"/>
              <a:gd name="connsiteY2" fmla="*/ 0 h 432048"/>
              <a:gd name="connsiteX3" fmla="*/ 900100 w 1008112"/>
              <a:gd name="connsiteY3" fmla="*/ 432048 h 432048"/>
              <a:gd name="connsiteX4" fmla="*/ 0 w 1008112"/>
              <a:gd name="connsiteY4" fmla="*/ 432048 h 432048"/>
              <a:gd name="connsiteX0" fmla="*/ 0 w 1008112"/>
              <a:gd name="connsiteY0" fmla="*/ 432048 h 432048"/>
              <a:gd name="connsiteX1" fmla="*/ 0 w 1008112"/>
              <a:gd name="connsiteY1" fmla="*/ 0 h 432048"/>
              <a:gd name="connsiteX2" fmla="*/ 1008112 w 1008112"/>
              <a:gd name="connsiteY2" fmla="*/ 0 h 432048"/>
              <a:gd name="connsiteX3" fmla="*/ 900100 w 1008112"/>
              <a:gd name="connsiteY3" fmla="*/ 432048 h 432048"/>
              <a:gd name="connsiteX4" fmla="*/ 0 w 1008112"/>
              <a:gd name="connsiteY4" fmla="*/ 432048 h 432048"/>
              <a:gd name="connsiteX0" fmla="*/ 0 w 3240360"/>
              <a:gd name="connsiteY0" fmla="*/ 1152128 h 1152128"/>
              <a:gd name="connsiteX1" fmla="*/ 0 w 3240360"/>
              <a:gd name="connsiteY1" fmla="*/ 720080 h 1152128"/>
              <a:gd name="connsiteX2" fmla="*/ 3240360 w 3240360"/>
              <a:gd name="connsiteY2" fmla="*/ 0 h 1152128"/>
              <a:gd name="connsiteX3" fmla="*/ 900100 w 3240360"/>
              <a:gd name="connsiteY3" fmla="*/ 1152128 h 1152128"/>
              <a:gd name="connsiteX4" fmla="*/ 0 w 3240360"/>
              <a:gd name="connsiteY4" fmla="*/ 1152128 h 1152128"/>
              <a:gd name="connsiteX0" fmla="*/ 0 w 3240360"/>
              <a:gd name="connsiteY0" fmla="*/ 1152128 h 2952328"/>
              <a:gd name="connsiteX1" fmla="*/ 0 w 3240360"/>
              <a:gd name="connsiteY1" fmla="*/ 720080 h 2952328"/>
              <a:gd name="connsiteX2" fmla="*/ 3240360 w 3240360"/>
              <a:gd name="connsiteY2" fmla="*/ 0 h 2952328"/>
              <a:gd name="connsiteX3" fmla="*/ 3168352 w 3240360"/>
              <a:gd name="connsiteY3" fmla="*/ 2952328 h 2952328"/>
              <a:gd name="connsiteX4" fmla="*/ 0 w 3240360"/>
              <a:gd name="connsiteY4" fmla="*/ 1152128 h 2952328"/>
              <a:gd name="connsiteX0" fmla="*/ 0 w 3240360"/>
              <a:gd name="connsiteY0" fmla="*/ 3600400 h 3600400"/>
              <a:gd name="connsiteX1" fmla="*/ 0 w 3240360"/>
              <a:gd name="connsiteY1" fmla="*/ 720080 h 3600400"/>
              <a:gd name="connsiteX2" fmla="*/ 3240360 w 3240360"/>
              <a:gd name="connsiteY2" fmla="*/ 0 h 3600400"/>
              <a:gd name="connsiteX3" fmla="*/ 3168352 w 3240360"/>
              <a:gd name="connsiteY3" fmla="*/ 2952328 h 3600400"/>
              <a:gd name="connsiteX4" fmla="*/ 0 w 3240360"/>
              <a:gd name="connsiteY4" fmla="*/ 3600400 h 3600400"/>
              <a:gd name="connsiteX0" fmla="*/ 0 w 3240360"/>
              <a:gd name="connsiteY0" fmla="*/ 3600400 h 3600400"/>
              <a:gd name="connsiteX1" fmla="*/ 0 w 3240360"/>
              <a:gd name="connsiteY1" fmla="*/ 720080 h 3600400"/>
              <a:gd name="connsiteX2" fmla="*/ 3240360 w 3240360"/>
              <a:gd name="connsiteY2" fmla="*/ 0 h 3600400"/>
              <a:gd name="connsiteX3" fmla="*/ 3240360 w 3240360"/>
              <a:gd name="connsiteY3" fmla="*/ 2880320 h 3600400"/>
              <a:gd name="connsiteX4" fmla="*/ 0 w 3240360"/>
              <a:gd name="connsiteY4" fmla="*/ 3600400 h 3600400"/>
              <a:gd name="connsiteX0" fmla="*/ 0 w 3240360"/>
              <a:gd name="connsiteY0" fmla="*/ 3600400 h 3600400"/>
              <a:gd name="connsiteX1" fmla="*/ 0 w 3240360"/>
              <a:gd name="connsiteY1" fmla="*/ 720080 h 3600400"/>
              <a:gd name="connsiteX2" fmla="*/ 2808312 w 3240360"/>
              <a:gd name="connsiteY2" fmla="*/ 0 h 3600400"/>
              <a:gd name="connsiteX3" fmla="*/ 3240360 w 3240360"/>
              <a:gd name="connsiteY3" fmla="*/ 2880320 h 3600400"/>
              <a:gd name="connsiteX4" fmla="*/ 0 w 3240360"/>
              <a:gd name="connsiteY4" fmla="*/ 3600400 h 3600400"/>
              <a:gd name="connsiteX0" fmla="*/ 0 w 2808312"/>
              <a:gd name="connsiteY0" fmla="*/ 3600400 h 3600400"/>
              <a:gd name="connsiteX1" fmla="*/ 0 w 2808312"/>
              <a:gd name="connsiteY1" fmla="*/ 720080 h 3600400"/>
              <a:gd name="connsiteX2" fmla="*/ 2808312 w 2808312"/>
              <a:gd name="connsiteY2" fmla="*/ 0 h 3600400"/>
              <a:gd name="connsiteX3" fmla="*/ 2808312 w 2808312"/>
              <a:gd name="connsiteY3" fmla="*/ 2400267 h 3600400"/>
              <a:gd name="connsiteX4" fmla="*/ 0 w 2808312"/>
              <a:gd name="connsiteY4" fmla="*/ 3600400 h 3600400"/>
              <a:gd name="connsiteX0" fmla="*/ 0 w 2880320"/>
              <a:gd name="connsiteY0" fmla="*/ 3200356 h 3200356"/>
              <a:gd name="connsiteX1" fmla="*/ 72008 w 2880320"/>
              <a:gd name="connsiteY1" fmla="*/ 720080 h 3200356"/>
              <a:gd name="connsiteX2" fmla="*/ 2880320 w 2880320"/>
              <a:gd name="connsiteY2" fmla="*/ 0 h 3200356"/>
              <a:gd name="connsiteX3" fmla="*/ 2880320 w 2880320"/>
              <a:gd name="connsiteY3" fmla="*/ 2400267 h 3200356"/>
              <a:gd name="connsiteX4" fmla="*/ 0 w 2880320"/>
              <a:gd name="connsiteY4" fmla="*/ 3200356 h 3200356"/>
              <a:gd name="connsiteX0" fmla="*/ 0 w 2808312"/>
              <a:gd name="connsiteY0" fmla="*/ 3200356 h 3200356"/>
              <a:gd name="connsiteX1" fmla="*/ 0 w 2808312"/>
              <a:gd name="connsiteY1" fmla="*/ 720080 h 3200356"/>
              <a:gd name="connsiteX2" fmla="*/ 2808312 w 2808312"/>
              <a:gd name="connsiteY2" fmla="*/ 0 h 3200356"/>
              <a:gd name="connsiteX3" fmla="*/ 2808312 w 2808312"/>
              <a:gd name="connsiteY3" fmla="*/ 2400267 h 3200356"/>
              <a:gd name="connsiteX4" fmla="*/ 0 w 2808312"/>
              <a:gd name="connsiteY4" fmla="*/ 3200356 h 3200356"/>
              <a:gd name="connsiteX0" fmla="*/ 0 w 2808312"/>
              <a:gd name="connsiteY0" fmla="*/ 3200356 h 3200356"/>
              <a:gd name="connsiteX1" fmla="*/ 0 w 2808312"/>
              <a:gd name="connsiteY1" fmla="*/ 720080 h 3200356"/>
              <a:gd name="connsiteX2" fmla="*/ 2808312 w 2808312"/>
              <a:gd name="connsiteY2" fmla="*/ 0 h 3200356"/>
              <a:gd name="connsiteX3" fmla="*/ 2808312 w 2808312"/>
              <a:gd name="connsiteY3" fmla="*/ 2400267 h 3200356"/>
              <a:gd name="connsiteX4" fmla="*/ 0 w 2808312"/>
              <a:gd name="connsiteY4" fmla="*/ 3200356 h 3200356"/>
              <a:gd name="connsiteX0" fmla="*/ 0 w 2880320"/>
              <a:gd name="connsiteY0" fmla="*/ 3200356 h 3200356"/>
              <a:gd name="connsiteX1" fmla="*/ 72008 w 2880320"/>
              <a:gd name="connsiteY1" fmla="*/ 720080 h 3200356"/>
              <a:gd name="connsiteX2" fmla="*/ 2880320 w 2880320"/>
              <a:gd name="connsiteY2" fmla="*/ 0 h 3200356"/>
              <a:gd name="connsiteX3" fmla="*/ 2880320 w 2880320"/>
              <a:gd name="connsiteY3" fmla="*/ 2400267 h 3200356"/>
              <a:gd name="connsiteX4" fmla="*/ 0 w 2880320"/>
              <a:gd name="connsiteY4" fmla="*/ 3200356 h 3200356"/>
              <a:gd name="connsiteX0" fmla="*/ 0 w 2808312"/>
              <a:gd name="connsiteY0" fmla="*/ 3120347 h 3120347"/>
              <a:gd name="connsiteX1" fmla="*/ 0 w 2808312"/>
              <a:gd name="connsiteY1" fmla="*/ 720080 h 3120347"/>
              <a:gd name="connsiteX2" fmla="*/ 2808312 w 2808312"/>
              <a:gd name="connsiteY2" fmla="*/ 0 h 3120347"/>
              <a:gd name="connsiteX3" fmla="*/ 2808312 w 2808312"/>
              <a:gd name="connsiteY3" fmla="*/ 2400267 h 3120347"/>
              <a:gd name="connsiteX4" fmla="*/ 0 w 2808312"/>
              <a:gd name="connsiteY4" fmla="*/ 3120347 h 3120347"/>
              <a:gd name="connsiteX0" fmla="*/ 0 w 2808312"/>
              <a:gd name="connsiteY0" fmla="*/ 3200356 h 3200356"/>
              <a:gd name="connsiteX1" fmla="*/ 0 w 2808312"/>
              <a:gd name="connsiteY1" fmla="*/ 720080 h 3200356"/>
              <a:gd name="connsiteX2" fmla="*/ 2808312 w 2808312"/>
              <a:gd name="connsiteY2" fmla="*/ 0 h 3200356"/>
              <a:gd name="connsiteX3" fmla="*/ 2808312 w 2808312"/>
              <a:gd name="connsiteY3" fmla="*/ 2400267 h 3200356"/>
              <a:gd name="connsiteX4" fmla="*/ 0 w 2808312"/>
              <a:gd name="connsiteY4" fmla="*/ 3200356 h 3200356"/>
              <a:gd name="connsiteX0" fmla="*/ 0 w 2808312"/>
              <a:gd name="connsiteY0" fmla="*/ 3120347 h 3120347"/>
              <a:gd name="connsiteX1" fmla="*/ 0 w 2808312"/>
              <a:gd name="connsiteY1" fmla="*/ 720080 h 3120347"/>
              <a:gd name="connsiteX2" fmla="*/ 2808312 w 2808312"/>
              <a:gd name="connsiteY2" fmla="*/ 0 h 3120347"/>
              <a:gd name="connsiteX3" fmla="*/ 2808312 w 2808312"/>
              <a:gd name="connsiteY3" fmla="*/ 2400267 h 3120347"/>
              <a:gd name="connsiteX4" fmla="*/ 0 w 2808312"/>
              <a:gd name="connsiteY4" fmla="*/ 3120347 h 3120347"/>
              <a:gd name="connsiteX0" fmla="*/ 0 w 2880320"/>
              <a:gd name="connsiteY0" fmla="*/ 3200356 h 3200356"/>
              <a:gd name="connsiteX1" fmla="*/ 72008 w 2880320"/>
              <a:gd name="connsiteY1" fmla="*/ 720080 h 3200356"/>
              <a:gd name="connsiteX2" fmla="*/ 2880320 w 2880320"/>
              <a:gd name="connsiteY2" fmla="*/ 0 h 3200356"/>
              <a:gd name="connsiteX3" fmla="*/ 2880320 w 2880320"/>
              <a:gd name="connsiteY3" fmla="*/ 2400267 h 3200356"/>
              <a:gd name="connsiteX4" fmla="*/ 0 w 2880320"/>
              <a:gd name="connsiteY4" fmla="*/ 3200356 h 3200356"/>
              <a:gd name="connsiteX0" fmla="*/ 0 w 2880320"/>
              <a:gd name="connsiteY0" fmla="*/ 3200356 h 3200356"/>
              <a:gd name="connsiteX1" fmla="*/ 0 w 2880320"/>
              <a:gd name="connsiteY1" fmla="*/ 720080 h 3200356"/>
              <a:gd name="connsiteX2" fmla="*/ 2880320 w 2880320"/>
              <a:gd name="connsiteY2" fmla="*/ 0 h 3200356"/>
              <a:gd name="connsiteX3" fmla="*/ 2880320 w 2880320"/>
              <a:gd name="connsiteY3" fmla="*/ 2400267 h 3200356"/>
              <a:gd name="connsiteX4" fmla="*/ 0 w 2880320"/>
              <a:gd name="connsiteY4" fmla="*/ 3200356 h 3200356"/>
              <a:gd name="connsiteX0" fmla="*/ 0 w 2880320"/>
              <a:gd name="connsiteY0" fmla="*/ 3200356 h 3200356"/>
              <a:gd name="connsiteX1" fmla="*/ 0 w 2880320"/>
              <a:gd name="connsiteY1" fmla="*/ 720080 h 3200356"/>
              <a:gd name="connsiteX2" fmla="*/ 2880320 w 2880320"/>
              <a:gd name="connsiteY2" fmla="*/ 0 h 3200356"/>
              <a:gd name="connsiteX3" fmla="*/ 2880320 w 2880320"/>
              <a:gd name="connsiteY3" fmla="*/ 2400267 h 3200356"/>
              <a:gd name="connsiteX4" fmla="*/ 0 w 2880320"/>
              <a:gd name="connsiteY4" fmla="*/ 3200356 h 3200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320" h="3200356">
                <a:moveTo>
                  <a:pt x="0" y="3200356"/>
                </a:moveTo>
                <a:lnTo>
                  <a:pt x="0" y="720080"/>
                </a:lnTo>
                <a:lnTo>
                  <a:pt x="2880320" y="0"/>
                </a:lnTo>
                <a:lnTo>
                  <a:pt x="2880320" y="2400267"/>
                </a:lnTo>
                <a:lnTo>
                  <a:pt x="0" y="3200356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3563888" y="2420888"/>
            <a:ext cx="0" cy="216024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691680" y="25649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r>
              <a:rPr lang="ru-RU" sz="1600" dirty="0" smtClean="0"/>
              <a:t>1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2195736" y="17008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600" dirty="0" smtClean="0"/>
              <a:t>1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1763688" y="47251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5004048" y="1916832"/>
            <a:ext cx="425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</a:t>
            </a:r>
            <a:r>
              <a:rPr lang="ru-RU" sz="1600" dirty="0" smtClean="0"/>
              <a:t>1</a:t>
            </a:r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4427984" y="2636912"/>
            <a:ext cx="431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</a:t>
            </a:r>
            <a:r>
              <a:rPr lang="ru-RU" sz="1600" dirty="0" smtClean="0"/>
              <a:t>1</a:t>
            </a:r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4427984" y="4941168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5004048" y="4077072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3491880" y="206084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</a:t>
            </a:r>
            <a:r>
              <a:rPr lang="ru-RU" sz="1600" dirty="0" smtClean="0"/>
              <a:t>1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347864" y="4581128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78" name="TextBox 77"/>
          <p:cNvSpPr txBox="1"/>
          <p:nvPr/>
        </p:nvSpPr>
        <p:spPr>
          <a:xfrm>
            <a:off x="755576" y="404664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 кубе    </a:t>
            </a:r>
            <a:r>
              <a:rPr lang="en-US" sz="2400" dirty="0" smtClean="0"/>
              <a:t>ABCDA1B1C1D1</a:t>
            </a:r>
            <a:r>
              <a:rPr lang="ru-RU" sz="2400" dirty="0" smtClean="0"/>
              <a:t> найти угол между плоскостями          ( АА1С1) и (ВВ1</a:t>
            </a:r>
            <a:r>
              <a:rPr lang="en-US" sz="2400" dirty="0" smtClean="0"/>
              <a:t>D1</a:t>
            </a:r>
            <a:r>
              <a:rPr lang="ru-RU" sz="2400" dirty="0" smtClean="0"/>
              <a:t>) </a:t>
            </a:r>
            <a:endParaRPr lang="ru-RU" sz="240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2339752" y="3933056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22225"/>
            <a:ext cx="9093200" cy="6835775"/>
            <a:chOff x="14" y="0"/>
            <a:chExt cx="5728" cy="4306"/>
          </a:xfrm>
        </p:grpSpPr>
        <p:sp>
          <p:nvSpPr>
            <p:cNvPr id="4190" name="Freeform 6"/>
            <p:cNvSpPr>
              <a:spLocks/>
            </p:cNvSpPr>
            <p:nvPr/>
          </p:nvSpPr>
          <p:spPr bwMode="auto">
            <a:xfrm>
              <a:off x="357" y="70"/>
              <a:ext cx="5040" cy="5"/>
            </a:xfrm>
            <a:custGeom>
              <a:avLst/>
              <a:gdLst>
                <a:gd name="T0" fmla="*/ 5040 w 5040"/>
                <a:gd name="T1" fmla="*/ 0 h 5"/>
                <a:gd name="T2" fmla="*/ 0 w 5040"/>
                <a:gd name="T3" fmla="*/ 5 h 5"/>
                <a:gd name="T4" fmla="*/ 0 60000 65536"/>
                <a:gd name="T5" fmla="*/ 0 60000 65536"/>
                <a:gd name="T6" fmla="*/ 0 w 5040"/>
                <a:gd name="T7" fmla="*/ 0 h 5"/>
                <a:gd name="T8" fmla="*/ 5040 w 5040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0" h="5">
                  <a:moveTo>
                    <a:pt x="5040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1" name="Freeform 7"/>
            <p:cNvSpPr>
              <a:spLocks/>
            </p:cNvSpPr>
            <p:nvPr/>
          </p:nvSpPr>
          <p:spPr bwMode="auto">
            <a:xfrm>
              <a:off x="327" y="29"/>
              <a:ext cx="5102" cy="3"/>
            </a:xfrm>
            <a:custGeom>
              <a:avLst/>
              <a:gdLst>
                <a:gd name="T0" fmla="*/ 5102 w 5102"/>
                <a:gd name="T1" fmla="*/ 0 h 3"/>
                <a:gd name="T2" fmla="*/ 0 w 5102"/>
                <a:gd name="T3" fmla="*/ 3 h 3"/>
                <a:gd name="T4" fmla="*/ 0 60000 65536"/>
                <a:gd name="T5" fmla="*/ 0 60000 65536"/>
                <a:gd name="T6" fmla="*/ 0 w 5102"/>
                <a:gd name="T7" fmla="*/ 0 h 3"/>
                <a:gd name="T8" fmla="*/ 5102 w 5102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2" h="3">
                  <a:moveTo>
                    <a:pt x="5102" y="0"/>
                  </a:moveTo>
                  <a:lnTo>
                    <a:pt x="0" y="3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2" name="Freeform 8"/>
            <p:cNvSpPr>
              <a:spLocks/>
            </p:cNvSpPr>
            <p:nvPr/>
          </p:nvSpPr>
          <p:spPr bwMode="auto">
            <a:xfrm>
              <a:off x="71" y="362"/>
              <a:ext cx="6" cy="3580"/>
            </a:xfrm>
            <a:custGeom>
              <a:avLst/>
              <a:gdLst>
                <a:gd name="T0" fmla="*/ 6 w 6"/>
                <a:gd name="T1" fmla="*/ 3580 h 3580"/>
                <a:gd name="T2" fmla="*/ 0 w 6"/>
                <a:gd name="T3" fmla="*/ 0 h 3580"/>
                <a:gd name="T4" fmla="*/ 0 60000 65536"/>
                <a:gd name="T5" fmla="*/ 0 60000 65536"/>
                <a:gd name="T6" fmla="*/ 0 w 6"/>
                <a:gd name="T7" fmla="*/ 0 h 3580"/>
                <a:gd name="T8" fmla="*/ 6 w 6"/>
                <a:gd name="T9" fmla="*/ 3580 h 35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3580">
                  <a:moveTo>
                    <a:pt x="6" y="3580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3" name="Freeform 9"/>
            <p:cNvSpPr>
              <a:spLocks/>
            </p:cNvSpPr>
            <p:nvPr/>
          </p:nvSpPr>
          <p:spPr bwMode="auto">
            <a:xfrm>
              <a:off x="32" y="336"/>
              <a:ext cx="3" cy="3641"/>
            </a:xfrm>
            <a:custGeom>
              <a:avLst/>
              <a:gdLst>
                <a:gd name="T0" fmla="*/ 3 w 3"/>
                <a:gd name="T1" fmla="*/ 3641 h 3641"/>
                <a:gd name="T2" fmla="*/ 0 w 3"/>
                <a:gd name="T3" fmla="*/ 0 h 3641"/>
                <a:gd name="T4" fmla="*/ 0 60000 65536"/>
                <a:gd name="T5" fmla="*/ 0 60000 65536"/>
                <a:gd name="T6" fmla="*/ 0 w 3"/>
                <a:gd name="T7" fmla="*/ 0 h 3641"/>
                <a:gd name="T8" fmla="*/ 3 w 3"/>
                <a:gd name="T9" fmla="*/ 3641 h 36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641">
                  <a:moveTo>
                    <a:pt x="3" y="3641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4" name="Freeform 10"/>
            <p:cNvSpPr>
              <a:spLocks/>
            </p:cNvSpPr>
            <p:nvPr/>
          </p:nvSpPr>
          <p:spPr bwMode="auto">
            <a:xfrm>
              <a:off x="359" y="4224"/>
              <a:ext cx="5040" cy="2"/>
            </a:xfrm>
            <a:custGeom>
              <a:avLst/>
              <a:gdLst>
                <a:gd name="T0" fmla="*/ 5040 w 5040"/>
                <a:gd name="T1" fmla="*/ 0 h 2"/>
                <a:gd name="T2" fmla="*/ 0 w 5040"/>
                <a:gd name="T3" fmla="*/ 2 h 2"/>
                <a:gd name="T4" fmla="*/ 0 60000 65536"/>
                <a:gd name="T5" fmla="*/ 0 60000 65536"/>
                <a:gd name="T6" fmla="*/ 0 w 5040"/>
                <a:gd name="T7" fmla="*/ 0 h 2"/>
                <a:gd name="T8" fmla="*/ 5040 w 5040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0" h="2">
                  <a:moveTo>
                    <a:pt x="5040" y="0"/>
                  </a:moveTo>
                  <a:lnTo>
                    <a:pt x="0" y="2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5" name="Freeform 11"/>
            <p:cNvSpPr>
              <a:spLocks/>
            </p:cNvSpPr>
            <p:nvPr/>
          </p:nvSpPr>
          <p:spPr bwMode="auto">
            <a:xfrm>
              <a:off x="327" y="4272"/>
              <a:ext cx="5105" cy="5"/>
            </a:xfrm>
            <a:custGeom>
              <a:avLst/>
              <a:gdLst>
                <a:gd name="T0" fmla="*/ 5105 w 5105"/>
                <a:gd name="T1" fmla="*/ 0 h 5"/>
                <a:gd name="T2" fmla="*/ 0 w 5105"/>
                <a:gd name="T3" fmla="*/ 5 h 5"/>
                <a:gd name="T4" fmla="*/ 0 60000 65536"/>
                <a:gd name="T5" fmla="*/ 0 60000 65536"/>
                <a:gd name="T6" fmla="*/ 0 w 5105"/>
                <a:gd name="T7" fmla="*/ 0 h 5"/>
                <a:gd name="T8" fmla="*/ 5105 w 5105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5" h="5">
                  <a:moveTo>
                    <a:pt x="5105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5417" y="3921"/>
              <a:ext cx="325" cy="380"/>
              <a:chOff x="5417" y="3921"/>
              <a:chExt cx="325" cy="380"/>
            </a:xfrm>
          </p:grpSpPr>
          <p:sp>
            <p:nvSpPr>
              <p:cNvPr id="4208" name="Arc 13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9" name="Arc 14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97" name="Freeform 15"/>
            <p:cNvSpPr>
              <a:spLocks/>
            </p:cNvSpPr>
            <p:nvPr/>
          </p:nvSpPr>
          <p:spPr bwMode="auto">
            <a:xfrm>
              <a:off x="5678" y="360"/>
              <a:ext cx="3" cy="3582"/>
            </a:xfrm>
            <a:custGeom>
              <a:avLst/>
              <a:gdLst>
                <a:gd name="T0" fmla="*/ 3 w 3"/>
                <a:gd name="T1" fmla="*/ 3582 h 3582"/>
                <a:gd name="T2" fmla="*/ 0 w 3"/>
                <a:gd name="T3" fmla="*/ 0 h 3582"/>
                <a:gd name="T4" fmla="*/ 0 60000 65536"/>
                <a:gd name="T5" fmla="*/ 0 60000 65536"/>
                <a:gd name="T6" fmla="*/ 0 w 3"/>
                <a:gd name="T7" fmla="*/ 0 h 3582"/>
                <a:gd name="T8" fmla="*/ 3 w 3"/>
                <a:gd name="T9" fmla="*/ 3582 h 35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582">
                  <a:moveTo>
                    <a:pt x="3" y="358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8" name="Freeform 16"/>
            <p:cNvSpPr>
              <a:spLocks/>
            </p:cNvSpPr>
            <p:nvPr/>
          </p:nvSpPr>
          <p:spPr bwMode="auto">
            <a:xfrm>
              <a:off x="5723" y="327"/>
              <a:ext cx="1" cy="3642"/>
            </a:xfrm>
            <a:custGeom>
              <a:avLst/>
              <a:gdLst>
                <a:gd name="T0" fmla="*/ 1 w 1"/>
                <a:gd name="T1" fmla="*/ 3642 h 3642"/>
                <a:gd name="T2" fmla="*/ 0 w 1"/>
                <a:gd name="T3" fmla="*/ 0 h 3642"/>
                <a:gd name="T4" fmla="*/ 0 60000 65536"/>
                <a:gd name="T5" fmla="*/ 0 60000 65536"/>
                <a:gd name="T6" fmla="*/ 0 w 1"/>
                <a:gd name="T7" fmla="*/ 0 h 3642"/>
                <a:gd name="T8" fmla="*/ 1 w 1"/>
                <a:gd name="T9" fmla="*/ 3642 h 364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642">
                  <a:moveTo>
                    <a:pt x="1" y="364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 flipV="1">
              <a:off x="14" y="2"/>
              <a:ext cx="325" cy="380"/>
              <a:chOff x="5417" y="3921"/>
              <a:chExt cx="325" cy="380"/>
            </a:xfrm>
          </p:grpSpPr>
          <p:sp>
            <p:nvSpPr>
              <p:cNvPr id="4206" name="Arc 18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7" name="Arc 19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 flipV="1">
              <a:off x="5415" y="0"/>
              <a:ext cx="325" cy="380"/>
              <a:chOff x="5417" y="3921"/>
              <a:chExt cx="325" cy="380"/>
            </a:xfrm>
          </p:grpSpPr>
          <p:sp>
            <p:nvSpPr>
              <p:cNvPr id="4204" name="Arc 21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5" name="Arc 22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23"/>
            <p:cNvGrpSpPr>
              <a:grpSpLocks/>
            </p:cNvGrpSpPr>
            <p:nvPr/>
          </p:nvGrpSpPr>
          <p:grpSpPr bwMode="auto">
            <a:xfrm flipH="1">
              <a:off x="16" y="3926"/>
              <a:ext cx="325" cy="380"/>
              <a:chOff x="5417" y="3921"/>
              <a:chExt cx="325" cy="380"/>
            </a:xfrm>
          </p:grpSpPr>
          <p:sp>
            <p:nvSpPr>
              <p:cNvPr id="4202" name="Arc 24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3" name="Arc 25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5" name="Picture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847725"/>
            <a:ext cx="28575" cy="323850"/>
          </a:xfrm>
          <a:prstGeom prst="rect">
            <a:avLst/>
          </a:prstGeom>
          <a:noFill/>
        </p:spPr>
      </p:pic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08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15" name="Rectangle 59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17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19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20" name="Rectangle 64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23" name="Rectangle 6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27584" y="908720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В кубе   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ABCDA1B1C1D1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 найти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 угол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 между плоскостями          ( А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B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1С1) и (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DD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C1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)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9" name="Куб 38"/>
          <p:cNvSpPr/>
          <p:nvPr/>
        </p:nvSpPr>
        <p:spPr>
          <a:xfrm>
            <a:off x="2555776" y="1844824"/>
            <a:ext cx="3888432" cy="3960440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195736" y="2852936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</a:t>
            </a:r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195736" y="5589240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987824" y="4581128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5508104" y="5805264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131840" y="1700808"/>
            <a:ext cx="42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</a:t>
            </a:r>
            <a:r>
              <a:rPr lang="en-US" sz="1600" dirty="0" smtClean="0"/>
              <a:t>1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6516216" y="1628800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sz="1600" dirty="0" smtClean="0"/>
              <a:t>1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6516216" y="4653136"/>
            <a:ext cx="2936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C</a:t>
            </a:r>
            <a:endParaRPr lang="ru-RU" dirty="0"/>
          </a:p>
        </p:txBody>
      </p:sp>
      <p:sp>
        <p:nvSpPr>
          <p:cNvPr id="48" name="Полилиния 47"/>
          <p:cNvSpPr/>
          <p:nvPr/>
        </p:nvSpPr>
        <p:spPr>
          <a:xfrm>
            <a:off x="5436096" y="1844824"/>
            <a:ext cx="1008112" cy="3960440"/>
          </a:xfrm>
          <a:custGeom>
            <a:avLst/>
            <a:gdLst>
              <a:gd name="connsiteX0" fmla="*/ 0 w 720080"/>
              <a:gd name="connsiteY0" fmla="*/ 0 h 1368152"/>
              <a:gd name="connsiteX1" fmla="*/ 720080 w 720080"/>
              <a:gd name="connsiteY1" fmla="*/ 0 h 1368152"/>
              <a:gd name="connsiteX2" fmla="*/ 720080 w 720080"/>
              <a:gd name="connsiteY2" fmla="*/ 1368152 h 1368152"/>
              <a:gd name="connsiteX3" fmla="*/ 0 w 720080"/>
              <a:gd name="connsiteY3" fmla="*/ 1368152 h 1368152"/>
              <a:gd name="connsiteX4" fmla="*/ 0 w 720080"/>
              <a:gd name="connsiteY4" fmla="*/ 0 h 1368152"/>
              <a:gd name="connsiteX0" fmla="*/ 0 w 864096"/>
              <a:gd name="connsiteY0" fmla="*/ 864096 h 2232248"/>
              <a:gd name="connsiteX1" fmla="*/ 864096 w 864096"/>
              <a:gd name="connsiteY1" fmla="*/ 0 h 2232248"/>
              <a:gd name="connsiteX2" fmla="*/ 720080 w 864096"/>
              <a:gd name="connsiteY2" fmla="*/ 2232248 h 2232248"/>
              <a:gd name="connsiteX3" fmla="*/ 0 w 864096"/>
              <a:gd name="connsiteY3" fmla="*/ 2232248 h 2232248"/>
              <a:gd name="connsiteX4" fmla="*/ 0 w 864096"/>
              <a:gd name="connsiteY4" fmla="*/ 864096 h 2232248"/>
              <a:gd name="connsiteX0" fmla="*/ 0 w 936104"/>
              <a:gd name="connsiteY0" fmla="*/ 936104 h 2232248"/>
              <a:gd name="connsiteX1" fmla="*/ 936104 w 936104"/>
              <a:gd name="connsiteY1" fmla="*/ 0 h 2232248"/>
              <a:gd name="connsiteX2" fmla="*/ 792088 w 936104"/>
              <a:gd name="connsiteY2" fmla="*/ 2232248 h 2232248"/>
              <a:gd name="connsiteX3" fmla="*/ 72008 w 936104"/>
              <a:gd name="connsiteY3" fmla="*/ 2232248 h 2232248"/>
              <a:gd name="connsiteX4" fmla="*/ 0 w 936104"/>
              <a:gd name="connsiteY4" fmla="*/ 936104 h 2232248"/>
              <a:gd name="connsiteX0" fmla="*/ 0 w 936104"/>
              <a:gd name="connsiteY0" fmla="*/ 936104 h 3960440"/>
              <a:gd name="connsiteX1" fmla="*/ 936104 w 936104"/>
              <a:gd name="connsiteY1" fmla="*/ 0 h 3960440"/>
              <a:gd name="connsiteX2" fmla="*/ 792088 w 936104"/>
              <a:gd name="connsiteY2" fmla="*/ 2232248 h 3960440"/>
              <a:gd name="connsiteX3" fmla="*/ 0 w 936104"/>
              <a:gd name="connsiteY3" fmla="*/ 3960440 h 3960440"/>
              <a:gd name="connsiteX4" fmla="*/ 0 w 936104"/>
              <a:gd name="connsiteY4" fmla="*/ 936104 h 3960440"/>
              <a:gd name="connsiteX0" fmla="*/ 0 w 936104"/>
              <a:gd name="connsiteY0" fmla="*/ 936104 h 3960440"/>
              <a:gd name="connsiteX1" fmla="*/ 936104 w 936104"/>
              <a:gd name="connsiteY1" fmla="*/ 0 h 3960440"/>
              <a:gd name="connsiteX2" fmla="*/ 936104 w 936104"/>
              <a:gd name="connsiteY2" fmla="*/ 3024336 h 3960440"/>
              <a:gd name="connsiteX3" fmla="*/ 0 w 936104"/>
              <a:gd name="connsiteY3" fmla="*/ 3960440 h 3960440"/>
              <a:gd name="connsiteX4" fmla="*/ 0 w 936104"/>
              <a:gd name="connsiteY4" fmla="*/ 936104 h 3960440"/>
              <a:gd name="connsiteX0" fmla="*/ 0 w 936104"/>
              <a:gd name="connsiteY0" fmla="*/ 936104 h 3960440"/>
              <a:gd name="connsiteX1" fmla="*/ 936104 w 936104"/>
              <a:gd name="connsiteY1" fmla="*/ 0 h 3960440"/>
              <a:gd name="connsiteX2" fmla="*/ 936104 w 936104"/>
              <a:gd name="connsiteY2" fmla="*/ 3024336 h 3960440"/>
              <a:gd name="connsiteX3" fmla="*/ 0 w 936104"/>
              <a:gd name="connsiteY3" fmla="*/ 3960440 h 3960440"/>
              <a:gd name="connsiteX4" fmla="*/ 0 w 936104"/>
              <a:gd name="connsiteY4" fmla="*/ 936104 h 3960440"/>
              <a:gd name="connsiteX0" fmla="*/ 0 w 936104"/>
              <a:gd name="connsiteY0" fmla="*/ 1008112 h 3960440"/>
              <a:gd name="connsiteX1" fmla="*/ 936104 w 936104"/>
              <a:gd name="connsiteY1" fmla="*/ 0 h 3960440"/>
              <a:gd name="connsiteX2" fmla="*/ 936104 w 936104"/>
              <a:gd name="connsiteY2" fmla="*/ 3024336 h 3960440"/>
              <a:gd name="connsiteX3" fmla="*/ 0 w 936104"/>
              <a:gd name="connsiteY3" fmla="*/ 3960440 h 3960440"/>
              <a:gd name="connsiteX4" fmla="*/ 0 w 936104"/>
              <a:gd name="connsiteY4" fmla="*/ 1008112 h 3960440"/>
              <a:gd name="connsiteX0" fmla="*/ 0 w 936104"/>
              <a:gd name="connsiteY0" fmla="*/ 1008112 h 3960440"/>
              <a:gd name="connsiteX1" fmla="*/ 936104 w 936104"/>
              <a:gd name="connsiteY1" fmla="*/ 0 h 3960440"/>
              <a:gd name="connsiteX2" fmla="*/ 936104 w 936104"/>
              <a:gd name="connsiteY2" fmla="*/ 3024336 h 3960440"/>
              <a:gd name="connsiteX3" fmla="*/ 0 w 936104"/>
              <a:gd name="connsiteY3" fmla="*/ 3960440 h 3960440"/>
              <a:gd name="connsiteX4" fmla="*/ 0 w 936104"/>
              <a:gd name="connsiteY4" fmla="*/ 1008112 h 3960440"/>
              <a:gd name="connsiteX0" fmla="*/ 0 w 936104"/>
              <a:gd name="connsiteY0" fmla="*/ 1008112 h 3960440"/>
              <a:gd name="connsiteX1" fmla="*/ 936104 w 936104"/>
              <a:gd name="connsiteY1" fmla="*/ 0 h 3960440"/>
              <a:gd name="connsiteX2" fmla="*/ 936104 w 936104"/>
              <a:gd name="connsiteY2" fmla="*/ 3024336 h 3960440"/>
              <a:gd name="connsiteX3" fmla="*/ 0 w 936104"/>
              <a:gd name="connsiteY3" fmla="*/ 3960440 h 3960440"/>
              <a:gd name="connsiteX4" fmla="*/ 0 w 936104"/>
              <a:gd name="connsiteY4" fmla="*/ 1008112 h 3960440"/>
              <a:gd name="connsiteX0" fmla="*/ 0 w 936104"/>
              <a:gd name="connsiteY0" fmla="*/ 936104 h 3960440"/>
              <a:gd name="connsiteX1" fmla="*/ 936104 w 936104"/>
              <a:gd name="connsiteY1" fmla="*/ 0 h 3960440"/>
              <a:gd name="connsiteX2" fmla="*/ 936104 w 936104"/>
              <a:gd name="connsiteY2" fmla="*/ 3024336 h 3960440"/>
              <a:gd name="connsiteX3" fmla="*/ 0 w 936104"/>
              <a:gd name="connsiteY3" fmla="*/ 3960440 h 3960440"/>
              <a:gd name="connsiteX4" fmla="*/ 0 w 936104"/>
              <a:gd name="connsiteY4" fmla="*/ 936104 h 3960440"/>
              <a:gd name="connsiteX0" fmla="*/ 43738 w 979842"/>
              <a:gd name="connsiteY0" fmla="*/ 936104 h 3960440"/>
              <a:gd name="connsiteX1" fmla="*/ 979842 w 979842"/>
              <a:gd name="connsiteY1" fmla="*/ 0 h 3960440"/>
              <a:gd name="connsiteX2" fmla="*/ 979842 w 979842"/>
              <a:gd name="connsiteY2" fmla="*/ 3024336 h 3960440"/>
              <a:gd name="connsiteX3" fmla="*/ 43738 w 979842"/>
              <a:gd name="connsiteY3" fmla="*/ 3960440 h 3960440"/>
              <a:gd name="connsiteX4" fmla="*/ 43738 w 979842"/>
              <a:gd name="connsiteY4" fmla="*/ 936104 h 3960440"/>
              <a:gd name="connsiteX0" fmla="*/ 43738 w 979842"/>
              <a:gd name="connsiteY0" fmla="*/ 936104 h 3960440"/>
              <a:gd name="connsiteX1" fmla="*/ 979842 w 979842"/>
              <a:gd name="connsiteY1" fmla="*/ 0 h 3960440"/>
              <a:gd name="connsiteX2" fmla="*/ 979842 w 979842"/>
              <a:gd name="connsiteY2" fmla="*/ 3024336 h 3960440"/>
              <a:gd name="connsiteX3" fmla="*/ 43738 w 979842"/>
              <a:gd name="connsiteY3" fmla="*/ 3960440 h 3960440"/>
              <a:gd name="connsiteX4" fmla="*/ 43738 w 979842"/>
              <a:gd name="connsiteY4" fmla="*/ 936104 h 3960440"/>
              <a:gd name="connsiteX0" fmla="*/ 43738 w 979842"/>
              <a:gd name="connsiteY0" fmla="*/ 936104 h 3960440"/>
              <a:gd name="connsiteX1" fmla="*/ 979842 w 979842"/>
              <a:gd name="connsiteY1" fmla="*/ 0 h 3960440"/>
              <a:gd name="connsiteX2" fmla="*/ 979842 w 979842"/>
              <a:gd name="connsiteY2" fmla="*/ 3024336 h 3960440"/>
              <a:gd name="connsiteX3" fmla="*/ 43738 w 979842"/>
              <a:gd name="connsiteY3" fmla="*/ 3960440 h 3960440"/>
              <a:gd name="connsiteX4" fmla="*/ 43738 w 979842"/>
              <a:gd name="connsiteY4" fmla="*/ 936104 h 3960440"/>
              <a:gd name="connsiteX0" fmla="*/ 43738 w 979842"/>
              <a:gd name="connsiteY0" fmla="*/ 936104 h 4032448"/>
              <a:gd name="connsiteX1" fmla="*/ 979842 w 979842"/>
              <a:gd name="connsiteY1" fmla="*/ 0 h 4032448"/>
              <a:gd name="connsiteX2" fmla="*/ 979842 w 979842"/>
              <a:gd name="connsiteY2" fmla="*/ 3024336 h 4032448"/>
              <a:gd name="connsiteX3" fmla="*/ 43738 w 979842"/>
              <a:gd name="connsiteY3" fmla="*/ 4032448 h 4032448"/>
              <a:gd name="connsiteX4" fmla="*/ 43738 w 979842"/>
              <a:gd name="connsiteY4" fmla="*/ 936104 h 4032448"/>
              <a:gd name="connsiteX0" fmla="*/ 43738 w 979842"/>
              <a:gd name="connsiteY0" fmla="*/ 936104 h 3960440"/>
              <a:gd name="connsiteX1" fmla="*/ 979842 w 979842"/>
              <a:gd name="connsiteY1" fmla="*/ 0 h 3960440"/>
              <a:gd name="connsiteX2" fmla="*/ 979842 w 979842"/>
              <a:gd name="connsiteY2" fmla="*/ 3024336 h 3960440"/>
              <a:gd name="connsiteX3" fmla="*/ 43738 w 979842"/>
              <a:gd name="connsiteY3" fmla="*/ 3960440 h 3960440"/>
              <a:gd name="connsiteX4" fmla="*/ 43738 w 979842"/>
              <a:gd name="connsiteY4" fmla="*/ 936104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9842" h="3960440">
                <a:moveTo>
                  <a:pt x="43738" y="936104"/>
                </a:moveTo>
                <a:lnTo>
                  <a:pt x="979842" y="0"/>
                </a:lnTo>
                <a:lnTo>
                  <a:pt x="979842" y="3024336"/>
                </a:lnTo>
                <a:lnTo>
                  <a:pt x="43738" y="3960440"/>
                </a:lnTo>
                <a:cubicBezTo>
                  <a:pt x="43738" y="2952328"/>
                  <a:pt x="0" y="2000063"/>
                  <a:pt x="43738" y="936104"/>
                </a:cubicBezTo>
                <a:close/>
              </a:path>
            </a:pathLst>
          </a:custGeom>
          <a:solidFill>
            <a:schemeClr val="accent4">
              <a:lumMod val="75000"/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5508104" y="2708920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D1</a:t>
            </a:r>
            <a:endParaRPr lang="ru-RU" dirty="0"/>
          </a:p>
        </p:txBody>
      </p:sp>
      <p:cxnSp>
        <p:nvCxnSpPr>
          <p:cNvPr id="51" name="Прямая соединительная линия 50"/>
          <p:cNvCxnSpPr>
            <a:stCxn id="45" idx="3"/>
          </p:cNvCxnSpPr>
          <p:nvPr/>
        </p:nvCxnSpPr>
        <p:spPr>
          <a:xfrm flipH="1">
            <a:off x="3491880" y="1885474"/>
            <a:ext cx="66680" cy="298368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48" idx="2"/>
          </p:cNvCxnSpPr>
          <p:nvPr/>
        </p:nvCxnSpPr>
        <p:spPr>
          <a:xfrm flipH="1">
            <a:off x="3419872" y="4869160"/>
            <a:ext cx="302433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2555776" y="4869160"/>
            <a:ext cx="936104" cy="93610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олилиния 62"/>
          <p:cNvSpPr/>
          <p:nvPr/>
        </p:nvSpPr>
        <p:spPr>
          <a:xfrm>
            <a:off x="2555776" y="1844824"/>
            <a:ext cx="3888432" cy="3960440"/>
          </a:xfrm>
          <a:custGeom>
            <a:avLst/>
            <a:gdLst>
              <a:gd name="connsiteX0" fmla="*/ 0 w 2880320"/>
              <a:gd name="connsiteY0" fmla="*/ 648072 h 648072"/>
              <a:gd name="connsiteX1" fmla="*/ 162018 w 2880320"/>
              <a:gd name="connsiteY1" fmla="*/ 0 h 648072"/>
              <a:gd name="connsiteX2" fmla="*/ 2880320 w 2880320"/>
              <a:gd name="connsiteY2" fmla="*/ 0 h 648072"/>
              <a:gd name="connsiteX3" fmla="*/ 2718302 w 2880320"/>
              <a:gd name="connsiteY3" fmla="*/ 648072 h 648072"/>
              <a:gd name="connsiteX4" fmla="*/ 0 w 2880320"/>
              <a:gd name="connsiteY4" fmla="*/ 648072 h 648072"/>
              <a:gd name="connsiteX0" fmla="*/ 0 w 2880320"/>
              <a:gd name="connsiteY0" fmla="*/ 648072 h 648072"/>
              <a:gd name="connsiteX1" fmla="*/ 0 w 2880320"/>
              <a:gd name="connsiteY1" fmla="*/ 72008 h 648072"/>
              <a:gd name="connsiteX2" fmla="*/ 2880320 w 2880320"/>
              <a:gd name="connsiteY2" fmla="*/ 0 h 648072"/>
              <a:gd name="connsiteX3" fmla="*/ 2718302 w 2880320"/>
              <a:gd name="connsiteY3" fmla="*/ 648072 h 648072"/>
              <a:gd name="connsiteX4" fmla="*/ 0 w 2880320"/>
              <a:gd name="connsiteY4" fmla="*/ 648072 h 648072"/>
              <a:gd name="connsiteX0" fmla="*/ 0 w 2808312"/>
              <a:gd name="connsiteY0" fmla="*/ 576064 h 576064"/>
              <a:gd name="connsiteX1" fmla="*/ 0 w 2808312"/>
              <a:gd name="connsiteY1" fmla="*/ 0 h 576064"/>
              <a:gd name="connsiteX2" fmla="*/ 2808312 w 2808312"/>
              <a:gd name="connsiteY2" fmla="*/ 0 h 576064"/>
              <a:gd name="connsiteX3" fmla="*/ 2718302 w 2808312"/>
              <a:gd name="connsiteY3" fmla="*/ 576064 h 576064"/>
              <a:gd name="connsiteX4" fmla="*/ 0 w 2808312"/>
              <a:gd name="connsiteY4" fmla="*/ 576064 h 576064"/>
              <a:gd name="connsiteX0" fmla="*/ 0 w 3816424"/>
              <a:gd name="connsiteY0" fmla="*/ 3960440 h 3960440"/>
              <a:gd name="connsiteX1" fmla="*/ 1008112 w 3816424"/>
              <a:gd name="connsiteY1" fmla="*/ 0 h 3960440"/>
              <a:gd name="connsiteX2" fmla="*/ 3816424 w 3816424"/>
              <a:gd name="connsiteY2" fmla="*/ 0 h 3960440"/>
              <a:gd name="connsiteX3" fmla="*/ 3726414 w 3816424"/>
              <a:gd name="connsiteY3" fmla="*/ 576064 h 3960440"/>
              <a:gd name="connsiteX4" fmla="*/ 0 w 3816424"/>
              <a:gd name="connsiteY4" fmla="*/ 3960440 h 3960440"/>
              <a:gd name="connsiteX0" fmla="*/ 0 w 3816424"/>
              <a:gd name="connsiteY0" fmla="*/ 3960440 h 3960440"/>
              <a:gd name="connsiteX1" fmla="*/ 1008112 w 3816424"/>
              <a:gd name="connsiteY1" fmla="*/ 0 h 3960440"/>
              <a:gd name="connsiteX2" fmla="*/ 3816424 w 3816424"/>
              <a:gd name="connsiteY2" fmla="*/ 0 h 3960440"/>
              <a:gd name="connsiteX3" fmla="*/ 2880320 w 3816424"/>
              <a:gd name="connsiteY3" fmla="*/ 3960440 h 3960440"/>
              <a:gd name="connsiteX4" fmla="*/ 0 w 3816424"/>
              <a:gd name="connsiteY4" fmla="*/ 3960440 h 3960440"/>
              <a:gd name="connsiteX0" fmla="*/ 0 w 3888432"/>
              <a:gd name="connsiteY0" fmla="*/ 3960440 h 3960440"/>
              <a:gd name="connsiteX1" fmla="*/ 1008112 w 3888432"/>
              <a:gd name="connsiteY1" fmla="*/ 0 h 3960440"/>
              <a:gd name="connsiteX2" fmla="*/ 3888432 w 3888432"/>
              <a:gd name="connsiteY2" fmla="*/ 0 h 3960440"/>
              <a:gd name="connsiteX3" fmla="*/ 2880320 w 3888432"/>
              <a:gd name="connsiteY3" fmla="*/ 3960440 h 3960440"/>
              <a:gd name="connsiteX4" fmla="*/ 0 w 3888432"/>
              <a:gd name="connsiteY4" fmla="*/ 396044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8432" h="3960440">
                <a:moveTo>
                  <a:pt x="0" y="3960440"/>
                </a:moveTo>
                <a:lnTo>
                  <a:pt x="1008112" y="0"/>
                </a:lnTo>
                <a:lnTo>
                  <a:pt x="3888432" y="0"/>
                </a:lnTo>
                <a:lnTo>
                  <a:pt x="2880320" y="3960440"/>
                </a:lnTo>
                <a:lnTo>
                  <a:pt x="0" y="3960440"/>
                </a:lnTo>
                <a:close/>
              </a:path>
            </a:pathLst>
          </a:custGeom>
          <a:solidFill>
            <a:srgbClr val="00B05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6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22225"/>
            <a:ext cx="9093200" cy="6835775"/>
            <a:chOff x="14" y="0"/>
            <a:chExt cx="5728" cy="4306"/>
          </a:xfrm>
        </p:grpSpPr>
        <p:sp>
          <p:nvSpPr>
            <p:cNvPr id="4190" name="Freeform 6"/>
            <p:cNvSpPr>
              <a:spLocks/>
            </p:cNvSpPr>
            <p:nvPr/>
          </p:nvSpPr>
          <p:spPr bwMode="auto">
            <a:xfrm>
              <a:off x="357" y="70"/>
              <a:ext cx="5040" cy="5"/>
            </a:xfrm>
            <a:custGeom>
              <a:avLst/>
              <a:gdLst>
                <a:gd name="T0" fmla="*/ 5040 w 5040"/>
                <a:gd name="T1" fmla="*/ 0 h 5"/>
                <a:gd name="T2" fmla="*/ 0 w 5040"/>
                <a:gd name="T3" fmla="*/ 5 h 5"/>
                <a:gd name="T4" fmla="*/ 0 60000 65536"/>
                <a:gd name="T5" fmla="*/ 0 60000 65536"/>
                <a:gd name="T6" fmla="*/ 0 w 5040"/>
                <a:gd name="T7" fmla="*/ 0 h 5"/>
                <a:gd name="T8" fmla="*/ 5040 w 5040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0" h="5">
                  <a:moveTo>
                    <a:pt x="5040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1" name="Freeform 7"/>
            <p:cNvSpPr>
              <a:spLocks/>
            </p:cNvSpPr>
            <p:nvPr/>
          </p:nvSpPr>
          <p:spPr bwMode="auto">
            <a:xfrm>
              <a:off x="327" y="29"/>
              <a:ext cx="5102" cy="3"/>
            </a:xfrm>
            <a:custGeom>
              <a:avLst/>
              <a:gdLst>
                <a:gd name="T0" fmla="*/ 5102 w 5102"/>
                <a:gd name="T1" fmla="*/ 0 h 3"/>
                <a:gd name="T2" fmla="*/ 0 w 5102"/>
                <a:gd name="T3" fmla="*/ 3 h 3"/>
                <a:gd name="T4" fmla="*/ 0 60000 65536"/>
                <a:gd name="T5" fmla="*/ 0 60000 65536"/>
                <a:gd name="T6" fmla="*/ 0 w 5102"/>
                <a:gd name="T7" fmla="*/ 0 h 3"/>
                <a:gd name="T8" fmla="*/ 5102 w 5102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2" h="3">
                  <a:moveTo>
                    <a:pt x="5102" y="0"/>
                  </a:moveTo>
                  <a:lnTo>
                    <a:pt x="0" y="3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2" name="Freeform 8"/>
            <p:cNvSpPr>
              <a:spLocks/>
            </p:cNvSpPr>
            <p:nvPr/>
          </p:nvSpPr>
          <p:spPr bwMode="auto">
            <a:xfrm>
              <a:off x="71" y="362"/>
              <a:ext cx="6" cy="3580"/>
            </a:xfrm>
            <a:custGeom>
              <a:avLst/>
              <a:gdLst>
                <a:gd name="T0" fmla="*/ 6 w 6"/>
                <a:gd name="T1" fmla="*/ 3580 h 3580"/>
                <a:gd name="T2" fmla="*/ 0 w 6"/>
                <a:gd name="T3" fmla="*/ 0 h 3580"/>
                <a:gd name="T4" fmla="*/ 0 60000 65536"/>
                <a:gd name="T5" fmla="*/ 0 60000 65536"/>
                <a:gd name="T6" fmla="*/ 0 w 6"/>
                <a:gd name="T7" fmla="*/ 0 h 3580"/>
                <a:gd name="T8" fmla="*/ 6 w 6"/>
                <a:gd name="T9" fmla="*/ 3580 h 35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3580">
                  <a:moveTo>
                    <a:pt x="6" y="3580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3" name="Freeform 9"/>
            <p:cNvSpPr>
              <a:spLocks/>
            </p:cNvSpPr>
            <p:nvPr/>
          </p:nvSpPr>
          <p:spPr bwMode="auto">
            <a:xfrm>
              <a:off x="32" y="336"/>
              <a:ext cx="3" cy="3641"/>
            </a:xfrm>
            <a:custGeom>
              <a:avLst/>
              <a:gdLst>
                <a:gd name="T0" fmla="*/ 3 w 3"/>
                <a:gd name="T1" fmla="*/ 3641 h 3641"/>
                <a:gd name="T2" fmla="*/ 0 w 3"/>
                <a:gd name="T3" fmla="*/ 0 h 3641"/>
                <a:gd name="T4" fmla="*/ 0 60000 65536"/>
                <a:gd name="T5" fmla="*/ 0 60000 65536"/>
                <a:gd name="T6" fmla="*/ 0 w 3"/>
                <a:gd name="T7" fmla="*/ 0 h 3641"/>
                <a:gd name="T8" fmla="*/ 3 w 3"/>
                <a:gd name="T9" fmla="*/ 3641 h 36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641">
                  <a:moveTo>
                    <a:pt x="3" y="3641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4" name="Freeform 10"/>
            <p:cNvSpPr>
              <a:spLocks/>
            </p:cNvSpPr>
            <p:nvPr/>
          </p:nvSpPr>
          <p:spPr bwMode="auto">
            <a:xfrm>
              <a:off x="359" y="4224"/>
              <a:ext cx="5040" cy="2"/>
            </a:xfrm>
            <a:custGeom>
              <a:avLst/>
              <a:gdLst>
                <a:gd name="T0" fmla="*/ 5040 w 5040"/>
                <a:gd name="T1" fmla="*/ 0 h 2"/>
                <a:gd name="T2" fmla="*/ 0 w 5040"/>
                <a:gd name="T3" fmla="*/ 2 h 2"/>
                <a:gd name="T4" fmla="*/ 0 60000 65536"/>
                <a:gd name="T5" fmla="*/ 0 60000 65536"/>
                <a:gd name="T6" fmla="*/ 0 w 5040"/>
                <a:gd name="T7" fmla="*/ 0 h 2"/>
                <a:gd name="T8" fmla="*/ 5040 w 5040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0" h="2">
                  <a:moveTo>
                    <a:pt x="5040" y="0"/>
                  </a:moveTo>
                  <a:lnTo>
                    <a:pt x="0" y="2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5" name="Freeform 11"/>
            <p:cNvSpPr>
              <a:spLocks/>
            </p:cNvSpPr>
            <p:nvPr/>
          </p:nvSpPr>
          <p:spPr bwMode="auto">
            <a:xfrm>
              <a:off x="327" y="4272"/>
              <a:ext cx="5105" cy="5"/>
            </a:xfrm>
            <a:custGeom>
              <a:avLst/>
              <a:gdLst>
                <a:gd name="T0" fmla="*/ 5105 w 5105"/>
                <a:gd name="T1" fmla="*/ 0 h 5"/>
                <a:gd name="T2" fmla="*/ 0 w 5105"/>
                <a:gd name="T3" fmla="*/ 5 h 5"/>
                <a:gd name="T4" fmla="*/ 0 60000 65536"/>
                <a:gd name="T5" fmla="*/ 0 60000 65536"/>
                <a:gd name="T6" fmla="*/ 0 w 5105"/>
                <a:gd name="T7" fmla="*/ 0 h 5"/>
                <a:gd name="T8" fmla="*/ 5105 w 5105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5" h="5">
                  <a:moveTo>
                    <a:pt x="5105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5417" y="3921"/>
              <a:ext cx="325" cy="380"/>
              <a:chOff x="5417" y="3921"/>
              <a:chExt cx="325" cy="380"/>
            </a:xfrm>
          </p:grpSpPr>
          <p:sp>
            <p:nvSpPr>
              <p:cNvPr id="4208" name="Arc 13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9" name="Arc 14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97" name="Freeform 15"/>
            <p:cNvSpPr>
              <a:spLocks/>
            </p:cNvSpPr>
            <p:nvPr/>
          </p:nvSpPr>
          <p:spPr bwMode="auto">
            <a:xfrm>
              <a:off x="5678" y="360"/>
              <a:ext cx="3" cy="3582"/>
            </a:xfrm>
            <a:custGeom>
              <a:avLst/>
              <a:gdLst>
                <a:gd name="T0" fmla="*/ 3 w 3"/>
                <a:gd name="T1" fmla="*/ 3582 h 3582"/>
                <a:gd name="T2" fmla="*/ 0 w 3"/>
                <a:gd name="T3" fmla="*/ 0 h 3582"/>
                <a:gd name="T4" fmla="*/ 0 60000 65536"/>
                <a:gd name="T5" fmla="*/ 0 60000 65536"/>
                <a:gd name="T6" fmla="*/ 0 w 3"/>
                <a:gd name="T7" fmla="*/ 0 h 3582"/>
                <a:gd name="T8" fmla="*/ 3 w 3"/>
                <a:gd name="T9" fmla="*/ 3582 h 35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582">
                  <a:moveTo>
                    <a:pt x="3" y="358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8" name="Freeform 16"/>
            <p:cNvSpPr>
              <a:spLocks/>
            </p:cNvSpPr>
            <p:nvPr/>
          </p:nvSpPr>
          <p:spPr bwMode="auto">
            <a:xfrm>
              <a:off x="5723" y="327"/>
              <a:ext cx="1" cy="3642"/>
            </a:xfrm>
            <a:custGeom>
              <a:avLst/>
              <a:gdLst>
                <a:gd name="T0" fmla="*/ 1 w 1"/>
                <a:gd name="T1" fmla="*/ 3642 h 3642"/>
                <a:gd name="T2" fmla="*/ 0 w 1"/>
                <a:gd name="T3" fmla="*/ 0 h 3642"/>
                <a:gd name="T4" fmla="*/ 0 60000 65536"/>
                <a:gd name="T5" fmla="*/ 0 60000 65536"/>
                <a:gd name="T6" fmla="*/ 0 w 1"/>
                <a:gd name="T7" fmla="*/ 0 h 3642"/>
                <a:gd name="T8" fmla="*/ 1 w 1"/>
                <a:gd name="T9" fmla="*/ 3642 h 364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642">
                  <a:moveTo>
                    <a:pt x="1" y="364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 flipV="1">
              <a:off x="14" y="2"/>
              <a:ext cx="325" cy="380"/>
              <a:chOff x="5417" y="3921"/>
              <a:chExt cx="325" cy="380"/>
            </a:xfrm>
          </p:grpSpPr>
          <p:sp>
            <p:nvSpPr>
              <p:cNvPr id="4206" name="Arc 18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7" name="Arc 19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 flipV="1">
              <a:off x="5415" y="0"/>
              <a:ext cx="325" cy="380"/>
              <a:chOff x="5417" y="3921"/>
              <a:chExt cx="325" cy="380"/>
            </a:xfrm>
          </p:grpSpPr>
          <p:sp>
            <p:nvSpPr>
              <p:cNvPr id="4204" name="Arc 21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5" name="Arc 22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23"/>
            <p:cNvGrpSpPr>
              <a:grpSpLocks/>
            </p:cNvGrpSpPr>
            <p:nvPr/>
          </p:nvGrpSpPr>
          <p:grpSpPr bwMode="auto">
            <a:xfrm flipH="1">
              <a:off x="16" y="3926"/>
              <a:ext cx="325" cy="380"/>
              <a:chOff x="5417" y="3921"/>
              <a:chExt cx="325" cy="380"/>
            </a:xfrm>
          </p:grpSpPr>
          <p:sp>
            <p:nvSpPr>
              <p:cNvPr id="4202" name="Arc 24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3" name="Arc 25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5" name="Picture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847725"/>
            <a:ext cx="28575" cy="323850"/>
          </a:xfrm>
          <a:prstGeom prst="rect">
            <a:avLst/>
          </a:prstGeom>
          <a:noFill/>
        </p:spPr>
      </p:pic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08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15" name="Rectangle 59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17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19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20" name="Rectangle 64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23" name="Rectangle 6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27584" y="404664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В кубе   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ABCDA1B1C1D1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 найти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 угол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 между плоскостями          (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BB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С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) и (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DD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C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)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9" name="Куб 38"/>
          <p:cNvSpPr/>
          <p:nvPr/>
        </p:nvSpPr>
        <p:spPr>
          <a:xfrm>
            <a:off x="2555776" y="1844824"/>
            <a:ext cx="3888432" cy="3960440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195736" y="2852936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</a:t>
            </a:r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195736" y="5589240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987824" y="4581128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5508104" y="5805264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131840" y="1700808"/>
            <a:ext cx="42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</a:t>
            </a:r>
            <a:r>
              <a:rPr lang="en-US" sz="1600" dirty="0" smtClean="0"/>
              <a:t>1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6516216" y="1628800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sz="1600" dirty="0" smtClean="0"/>
              <a:t>1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6516216" y="4653136"/>
            <a:ext cx="2936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C</a:t>
            </a:r>
            <a:endParaRPr lang="ru-RU" dirty="0"/>
          </a:p>
        </p:txBody>
      </p:sp>
      <p:sp>
        <p:nvSpPr>
          <p:cNvPr id="48" name="Полилиния 47"/>
          <p:cNvSpPr/>
          <p:nvPr/>
        </p:nvSpPr>
        <p:spPr>
          <a:xfrm>
            <a:off x="5436096" y="1844824"/>
            <a:ext cx="1008112" cy="3960440"/>
          </a:xfrm>
          <a:custGeom>
            <a:avLst/>
            <a:gdLst>
              <a:gd name="connsiteX0" fmla="*/ 0 w 720080"/>
              <a:gd name="connsiteY0" fmla="*/ 0 h 1368152"/>
              <a:gd name="connsiteX1" fmla="*/ 720080 w 720080"/>
              <a:gd name="connsiteY1" fmla="*/ 0 h 1368152"/>
              <a:gd name="connsiteX2" fmla="*/ 720080 w 720080"/>
              <a:gd name="connsiteY2" fmla="*/ 1368152 h 1368152"/>
              <a:gd name="connsiteX3" fmla="*/ 0 w 720080"/>
              <a:gd name="connsiteY3" fmla="*/ 1368152 h 1368152"/>
              <a:gd name="connsiteX4" fmla="*/ 0 w 720080"/>
              <a:gd name="connsiteY4" fmla="*/ 0 h 1368152"/>
              <a:gd name="connsiteX0" fmla="*/ 0 w 864096"/>
              <a:gd name="connsiteY0" fmla="*/ 864096 h 2232248"/>
              <a:gd name="connsiteX1" fmla="*/ 864096 w 864096"/>
              <a:gd name="connsiteY1" fmla="*/ 0 h 2232248"/>
              <a:gd name="connsiteX2" fmla="*/ 720080 w 864096"/>
              <a:gd name="connsiteY2" fmla="*/ 2232248 h 2232248"/>
              <a:gd name="connsiteX3" fmla="*/ 0 w 864096"/>
              <a:gd name="connsiteY3" fmla="*/ 2232248 h 2232248"/>
              <a:gd name="connsiteX4" fmla="*/ 0 w 864096"/>
              <a:gd name="connsiteY4" fmla="*/ 864096 h 2232248"/>
              <a:gd name="connsiteX0" fmla="*/ 0 w 936104"/>
              <a:gd name="connsiteY0" fmla="*/ 936104 h 2232248"/>
              <a:gd name="connsiteX1" fmla="*/ 936104 w 936104"/>
              <a:gd name="connsiteY1" fmla="*/ 0 h 2232248"/>
              <a:gd name="connsiteX2" fmla="*/ 792088 w 936104"/>
              <a:gd name="connsiteY2" fmla="*/ 2232248 h 2232248"/>
              <a:gd name="connsiteX3" fmla="*/ 72008 w 936104"/>
              <a:gd name="connsiteY3" fmla="*/ 2232248 h 2232248"/>
              <a:gd name="connsiteX4" fmla="*/ 0 w 936104"/>
              <a:gd name="connsiteY4" fmla="*/ 936104 h 2232248"/>
              <a:gd name="connsiteX0" fmla="*/ 0 w 936104"/>
              <a:gd name="connsiteY0" fmla="*/ 936104 h 3960440"/>
              <a:gd name="connsiteX1" fmla="*/ 936104 w 936104"/>
              <a:gd name="connsiteY1" fmla="*/ 0 h 3960440"/>
              <a:gd name="connsiteX2" fmla="*/ 792088 w 936104"/>
              <a:gd name="connsiteY2" fmla="*/ 2232248 h 3960440"/>
              <a:gd name="connsiteX3" fmla="*/ 0 w 936104"/>
              <a:gd name="connsiteY3" fmla="*/ 3960440 h 3960440"/>
              <a:gd name="connsiteX4" fmla="*/ 0 w 936104"/>
              <a:gd name="connsiteY4" fmla="*/ 936104 h 3960440"/>
              <a:gd name="connsiteX0" fmla="*/ 0 w 936104"/>
              <a:gd name="connsiteY0" fmla="*/ 936104 h 3960440"/>
              <a:gd name="connsiteX1" fmla="*/ 936104 w 936104"/>
              <a:gd name="connsiteY1" fmla="*/ 0 h 3960440"/>
              <a:gd name="connsiteX2" fmla="*/ 936104 w 936104"/>
              <a:gd name="connsiteY2" fmla="*/ 3024336 h 3960440"/>
              <a:gd name="connsiteX3" fmla="*/ 0 w 936104"/>
              <a:gd name="connsiteY3" fmla="*/ 3960440 h 3960440"/>
              <a:gd name="connsiteX4" fmla="*/ 0 w 936104"/>
              <a:gd name="connsiteY4" fmla="*/ 936104 h 3960440"/>
              <a:gd name="connsiteX0" fmla="*/ 0 w 936104"/>
              <a:gd name="connsiteY0" fmla="*/ 936104 h 3960440"/>
              <a:gd name="connsiteX1" fmla="*/ 936104 w 936104"/>
              <a:gd name="connsiteY1" fmla="*/ 0 h 3960440"/>
              <a:gd name="connsiteX2" fmla="*/ 936104 w 936104"/>
              <a:gd name="connsiteY2" fmla="*/ 3024336 h 3960440"/>
              <a:gd name="connsiteX3" fmla="*/ 0 w 936104"/>
              <a:gd name="connsiteY3" fmla="*/ 3960440 h 3960440"/>
              <a:gd name="connsiteX4" fmla="*/ 0 w 936104"/>
              <a:gd name="connsiteY4" fmla="*/ 936104 h 3960440"/>
              <a:gd name="connsiteX0" fmla="*/ 0 w 936104"/>
              <a:gd name="connsiteY0" fmla="*/ 1008112 h 3960440"/>
              <a:gd name="connsiteX1" fmla="*/ 936104 w 936104"/>
              <a:gd name="connsiteY1" fmla="*/ 0 h 3960440"/>
              <a:gd name="connsiteX2" fmla="*/ 936104 w 936104"/>
              <a:gd name="connsiteY2" fmla="*/ 3024336 h 3960440"/>
              <a:gd name="connsiteX3" fmla="*/ 0 w 936104"/>
              <a:gd name="connsiteY3" fmla="*/ 3960440 h 3960440"/>
              <a:gd name="connsiteX4" fmla="*/ 0 w 936104"/>
              <a:gd name="connsiteY4" fmla="*/ 1008112 h 3960440"/>
              <a:gd name="connsiteX0" fmla="*/ 0 w 936104"/>
              <a:gd name="connsiteY0" fmla="*/ 1008112 h 3960440"/>
              <a:gd name="connsiteX1" fmla="*/ 936104 w 936104"/>
              <a:gd name="connsiteY1" fmla="*/ 0 h 3960440"/>
              <a:gd name="connsiteX2" fmla="*/ 936104 w 936104"/>
              <a:gd name="connsiteY2" fmla="*/ 3024336 h 3960440"/>
              <a:gd name="connsiteX3" fmla="*/ 0 w 936104"/>
              <a:gd name="connsiteY3" fmla="*/ 3960440 h 3960440"/>
              <a:gd name="connsiteX4" fmla="*/ 0 w 936104"/>
              <a:gd name="connsiteY4" fmla="*/ 1008112 h 3960440"/>
              <a:gd name="connsiteX0" fmla="*/ 0 w 936104"/>
              <a:gd name="connsiteY0" fmla="*/ 1008112 h 3960440"/>
              <a:gd name="connsiteX1" fmla="*/ 936104 w 936104"/>
              <a:gd name="connsiteY1" fmla="*/ 0 h 3960440"/>
              <a:gd name="connsiteX2" fmla="*/ 936104 w 936104"/>
              <a:gd name="connsiteY2" fmla="*/ 3024336 h 3960440"/>
              <a:gd name="connsiteX3" fmla="*/ 0 w 936104"/>
              <a:gd name="connsiteY3" fmla="*/ 3960440 h 3960440"/>
              <a:gd name="connsiteX4" fmla="*/ 0 w 936104"/>
              <a:gd name="connsiteY4" fmla="*/ 1008112 h 3960440"/>
              <a:gd name="connsiteX0" fmla="*/ 0 w 936104"/>
              <a:gd name="connsiteY0" fmla="*/ 936104 h 3960440"/>
              <a:gd name="connsiteX1" fmla="*/ 936104 w 936104"/>
              <a:gd name="connsiteY1" fmla="*/ 0 h 3960440"/>
              <a:gd name="connsiteX2" fmla="*/ 936104 w 936104"/>
              <a:gd name="connsiteY2" fmla="*/ 3024336 h 3960440"/>
              <a:gd name="connsiteX3" fmla="*/ 0 w 936104"/>
              <a:gd name="connsiteY3" fmla="*/ 3960440 h 3960440"/>
              <a:gd name="connsiteX4" fmla="*/ 0 w 936104"/>
              <a:gd name="connsiteY4" fmla="*/ 936104 h 3960440"/>
              <a:gd name="connsiteX0" fmla="*/ 43738 w 979842"/>
              <a:gd name="connsiteY0" fmla="*/ 936104 h 3960440"/>
              <a:gd name="connsiteX1" fmla="*/ 979842 w 979842"/>
              <a:gd name="connsiteY1" fmla="*/ 0 h 3960440"/>
              <a:gd name="connsiteX2" fmla="*/ 979842 w 979842"/>
              <a:gd name="connsiteY2" fmla="*/ 3024336 h 3960440"/>
              <a:gd name="connsiteX3" fmla="*/ 43738 w 979842"/>
              <a:gd name="connsiteY3" fmla="*/ 3960440 h 3960440"/>
              <a:gd name="connsiteX4" fmla="*/ 43738 w 979842"/>
              <a:gd name="connsiteY4" fmla="*/ 936104 h 3960440"/>
              <a:gd name="connsiteX0" fmla="*/ 43738 w 979842"/>
              <a:gd name="connsiteY0" fmla="*/ 936104 h 3960440"/>
              <a:gd name="connsiteX1" fmla="*/ 979842 w 979842"/>
              <a:gd name="connsiteY1" fmla="*/ 0 h 3960440"/>
              <a:gd name="connsiteX2" fmla="*/ 979842 w 979842"/>
              <a:gd name="connsiteY2" fmla="*/ 3024336 h 3960440"/>
              <a:gd name="connsiteX3" fmla="*/ 43738 w 979842"/>
              <a:gd name="connsiteY3" fmla="*/ 3960440 h 3960440"/>
              <a:gd name="connsiteX4" fmla="*/ 43738 w 979842"/>
              <a:gd name="connsiteY4" fmla="*/ 936104 h 3960440"/>
              <a:gd name="connsiteX0" fmla="*/ 43738 w 979842"/>
              <a:gd name="connsiteY0" fmla="*/ 936104 h 3960440"/>
              <a:gd name="connsiteX1" fmla="*/ 979842 w 979842"/>
              <a:gd name="connsiteY1" fmla="*/ 0 h 3960440"/>
              <a:gd name="connsiteX2" fmla="*/ 979842 w 979842"/>
              <a:gd name="connsiteY2" fmla="*/ 3024336 h 3960440"/>
              <a:gd name="connsiteX3" fmla="*/ 43738 w 979842"/>
              <a:gd name="connsiteY3" fmla="*/ 3960440 h 3960440"/>
              <a:gd name="connsiteX4" fmla="*/ 43738 w 979842"/>
              <a:gd name="connsiteY4" fmla="*/ 936104 h 3960440"/>
              <a:gd name="connsiteX0" fmla="*/ 43738 w 979842"/>
              <a:gd name="connsiteY0" fmla="*/ 936104 h 4032448"/>
              <a:gd name="connsiteX1" fmla="*/ 979842 w 979842"/>
              <a:gd name="connsiteY1" fmla="*/ 0 h 4032448"/>
              <a:gd name="connsiteX2" fmla="*/ 979842 w 979842"/>
              <a:gd name="connsiteY2" fmla="*/ 3024336 h 4032448"/>
              <a:gd name="connsiteX3" fmla="*/ 43738 w 979842"/>
              <a:gd name="connsiteY3" fmla="*/ 4032448 h 4032448"/>
              <a:gd name="connsiteX4" fmla="*/ 43738 w 979842"/>
              <a:gd name="connsiteY4" fmla="*/ 936104 h 4032448"/>
              <a:gd name="connsiteX0" fmla="*/ 43738 w 979842"/>
              <a:gd name="connsiteY0" fmla="*/ 936104 h 3960440"/>
              <a:gd name="connsiteX1" fmla="*/ 979842 w 979842"/>
              <a:gd name="connsiteY1" fmla="*/ 0 h 3960440"/>
              <a:gd name="connsiteX2" fmla="*/ 979842 w 979842"/>
              <a:gd name="connsiteY2" fmla="*/ 3024336 h 3960440"/>
              <a:gd name="connsiteX3" fmla="*/ 43738 w 979842"/>
              <a:gd name="connsiteY3" fmla="*/ 3960440 h 3960440"/>
              <a:gd name="connsiteX4" fmla="*/ 43738 w 979842"/>
              <a:gd name="connsiteY4" fmla="*/ 936104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9842" h="3960440">
                <a:moveTo>
                  <a:pt x="43738" y="936104"/>
                </a:moveTo>
                <a:lnTo>
                  <a:pt x="979842" y="0"/>
                </a:lnTo>
                <a:lnTo>
                  <a:pt x="979842" y="3024336"/>
                </a:lnTo>
                <a:lnTo>
                  <a:pt x="43738" y="3960440"/>
                </a:lnTo>
                <a:cubicBezTo>
                  <a:pt x="43738" y="2952328"/>
                  <a:pt x="0" y="2000063"/>
                  <a:pt x="43738" y="936104"/>
                </a:cubicBezTo>
                <a:close/>
              </a:path>
            </a:pathLst>
          </a:custGeom>
          <a:solidFill>
            <a:schemeClr val="accent6">
              <a:lumMod val="75000"/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5508104" y="2708920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D1</a:t>
            </a:r>
            <a:endParaRPr lang="ru-RU" dirty="0"/>
          </a:p>
        </p:txBody>
      </p:sp>
      <p:cxnSp>
        <p:nvCxnSpPr>
          <p:cNvPr id="51" name="Прямая соединительная линия 50"/>
          <p:cNvCxnSpPr>
            <a:stCxn id="45" idx="3"/>
          </p:cNvCxnSpPr>
          <p:nvPr/>
        </p:nvCxnSpPr>
        <p:spPr>
          <a:xfrm flipH="1">
            <a:off x="3491880" y="1885474"/>
            <a:ext cx="66680" cy="298368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48" idx="2"/>
          </p:cNvCxnSpPr>
          <p:nvPr/>
        </p:nvCxnSpPr>
        <p:spPr>
          <a:xfrm flipH="1">
            <a:off x="3419872" y="4869160"/>
            <a:ext cx="302433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2555776" y="4869160"/>
            <a:ext cx="936104" cy="93610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олилиния 49"/>
          <p:cNvSpPr/>
          <p:nvPr/>
        </p:nvSpPr>
        <p:spPr>
          <a:xfrm>
            <a:off x="3491880" y="1844824"/>
            <a:ext cx="2952328" cy="3024336"/>
          </a:xfrm>
          <a:custGeom>
            <a:avLst/>
            <a:gdLst>
              <a:gd name="connsiteX0" fmla="*/ 0 w 2880320"/>
              <a:gd name="connsiteY0" fmla="*/ 0 h 216024"/>
              <a:gd name="connsiteX1" fmla="*/ 2880320 w 2880320"/>
              <a:gd name="connsiteY1" fmla="*/ 0 h 216024"/>
              <a:gd name="connsiteX2" fmla="*/ 2880320 w 2880320"/>
              <a:gd name="connsiteY2" fmla="*/ 216024 h 216024"/>
              <a:gd name="connsiteX3" fmla="*/ 0 w 2880320"/>
              <a:gd name="connsiteY3" fmla="*/ 216024 h 216024"/>
              <a:gd name="connsiteX4" fmla="*/ 0 w 2880320"/>
              <a:gd name="connsiteY4" fmla="*/ 0 h 216024"/>
              <a:gd name="connsiteX0" fmla="*/ 72008 w 2952328"/>
              <a:gd name="connsiteY0" fmla="*/ 0 h 2952328"/>
              <a:gd name="connsiteX1" fmla="*/ 2952328 w 2952328"/>
              <a:gd name="connsiteY1" fmla="*/ 0 h 2952328"/>
              <a:gd name="connsiteX2" fmla="*/ 2952328 w 2952328"/>
              <a:gd name="connsiteY2" fmla="*/ 216024 h 2952328"/>
              <a:gd name="connsiteX3" fmla="*/ 0 w 2952328"/>
              <a:gd name="connsiteY3" fmla="*/ 2952328 h 2952328"/>
              <a:gd name="connsiteX4" fmla="*/ 72008 w 2952328"/>
              <a:gd name="connsiteY4" fmla="*/ 0 h 2952328"/>
              <a:gd name="connsiteX0" fmla="*/ 72008 w 2952328"/>
              <a:gd name="connsiteY0" fmla="*/ 0 h 3024336"/>
              <a:gd name="connsiteX1" fmla="*/ 2952328 w 2952328"/>
              <a:gd name="connsiteY1" fmla="*/ 0 h 3024336"/>
              <a:gd name="connsiteX2" fmla="*/ 2952328 w 2952328"/>
              <a:gd name="connsiteY2" fmla="*/ 3024336 h 3024336"/>
              <a:gd name="connsiteX3" fmla="*/ 0 w 2952328"/>
              <a:gd name="connsiteY3" fmla="*/ 2952328 h 3024336"/>
              <a:gd name="connsiteX4" fmla="*/ 72008 w 2952328"/>
              <a:gd name="connsiteY4" fmla="*/ 0 h 3024336"/>
              <a:gd name="connsiteX0" fmla="*/ 72008 w 2952328"/>
              <a:gd name="connsiteY0" fmla="*/ 0 h 3024336"/>
              <a:gd name="connsiteX1" fmla="*/ 2952328 w 2952328"/>
              <a:gd name="connsiteY1" fmla="*/ 0 h 3024336"/>
              <a:gd name="connsiteX2" fmla="*/ 2952328 w 2952328"/>
              <a:gd name="connsiteY2" fmla="*/ 3024336 h 3024336"/>
              <a:gd name="connsiteX3" fmla="*/ 0 w 2952328"/>
              <a:gd name="connsiteY3" fmla="*/ 3024336 h 3024336"/>
              <a:gd name="connsiteX4" fmla="*/ 72008 w 2952328"/>
              <a:gd name="connsiteY4" fmla="*/ 0 h 30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2328" h="3024336">
                <a:moveTo>
                  <a:pt x="72008" y="0"/>
                </a:moveTo>
                <a:lnTo>
                  <a:pt x="2952328" y="0"/>
                </a:lnTo>
                <a:lnTo>
                  <a:pt x="2952328" y="3024336"/>
                </a:lnTo>
                <a:lnTo>
                  <a:pt x="0" y="3024336"/>
                </a:lnTo>
                <a:lnTo>
                  <a:pt x="72008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22225"/>
            <a:ext cx="9093200" cy="6835775"/>
            <a:chOff x="14" y="0"/>
            <a:chExt cx="5728" cy="4306"/>
          </a:xfrm>
        </p:grpSpPr>
        <p:sp>
          <p:nvSpPr>
            <p:cNvPr id="4190" name="Freeform 6"/>
            <p:cNvSpPr>
              <a:spLocks/>
            </p:cNvSpPr>
            <p:nvPr/>
          </p:nvSpPr>
          <p:spPr bwMode="auto">
            <a:xfrm>
              <a:off x="357" y="70"/>
              <a:ext cx="5040" cy="5"/>
            </a:xfrm>
            <a:custGeom>
              <a:avLst/>
              <a:gdLst>
                <a:gd name="T0" fmla="*/ 5040 w 5040"/>
                <a:gd name="T1" fmla="*/ 0 h 5"/>
                <a:gd name="T2" fmla="*/ 0 w 5040"/>
                <a:gd name="T3" fmla="*/ 5 h 5"/>
                <a:gd name="T4" fmla="*/ 0 60000 65536"/>
                <a:gd name="T5" fmla="*/ 0 60000 65536"/>
                <a:gd name="T6" fmla="*/ 0 w 5040"/>
                <a:gd name="T7" fmla="*/ 0 h 5"/>
                <a:gd name="T8" fmla="*/ 5040 w 5040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0" h="5">
                  <a:moveTo>
                    <a:pt x="5040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1" name="Freeform 7"/>
            <p:cNvSpPr>
              <a:spLocks/>
            </p:cNvSpPr>
            <p:nvPr/>
          </p:nvSpPr>
          <p:spPr bwMode="auto">
            <a:xfrm>
              <a:off x="327" y="29"/>
              <a:ext cx="5102" cy="3"/>
            </a:xfrm>
            <a:custGeom>
              <a:avLst/>
              <a:gdLst>
                <a:gd name="T0" fmla="*/ 5102 w 5102"/>
                <a:gd name="T1" fmla="*/ 0 h 3"/>
                <a:gd name="T2" fmla="*/ 0 w 5102"/>
                <a:gd name="T3" fmla="*/ 3 h 3"/>
                <a:gd name="T4" fmla="*/ 0 60000 65536"/>
                <a:gd name="T5" fmla="*/ 0 60000 65536"/>
                <a:gd name="T6" fmla="*/ 0 w 5102"/>
                <a:gd name="T7" fmla="*/ 0 h 3"/>
                <a:gd name="T8" fmla="*/ 5102 w 5102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2" h="3">
                  <a:moveTo>
                    <a:pt x="5102" y="0"/>
                  </a:moveTo>
                  <a:lnTo>
                    <a:pt x="0" y="3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2" name="Freeform 8"/>
            <p:cNvSpPr>
              <a:spLocks/>
            </p:cNvSpPr>
            <p:nvPr/>
          </p:nvSpPr>
          <p:spPr bwMode="auto">
            <a:xfrm>
              <a:off x="71" y="362"/>
              <a:ext cx="6" cy="3580"/>
            </a:xfrm>
            <a:custGeom>
              <a:avLst/>
              <a:gdLst>
                <a:gd name="T0" fmla="*/ 6 w 6"/>
                <a:gd name="T1" fmla="*/ 3580 h 3580"/>
                <a:gd name="T2" fmla="*/ 0 w 6"/>
                <a:gd name="T3" fmla="*/ 0 h 3580"/>
                <a:gd name="T4" fmla="*/ 0 60000 65536"/>
                <a:gd name="T5" fmla="*/ 0 60000 65536"/>
                <a:gd name="T6" fmla="*/ 0 w 6"/>
                <a:gd name="T7" fmla="*/ 0 h 3580"/>
                <a:gd name="T8" fmla="*/ 6 w 6"/>
                <a:gd name="T9" fmla="*/ 3580 h 35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3580">
                  <a:moveTo>
                    <a:pt x="6" y="3580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3" name="Freeform 9"/>
            <p:cNvSpPr>
              <a:spLocks/>
            </p:cNvSpPr>
            <p:nvPr/>
          </p:nvSpPr>
          <p:spPr bwMode="auto">
            <a:xfrm>
              <a:off x="32" y="336"/>
              <a:ext cx="3" cy="3641"/>
            </a:xfrm>
            <a:custGeom>
              <a:avLst/>
              <a:gdLst>
                <a:gd name="T0" fmla="*/ 3 w 3"/>
                <a:gd name="T1" fmla="*/ 3641 h 3641"/>
                <a:gd name="T2" fmla="*/ 0 w 3"/>
                <a:gd name="T3" fmla="*/ 0 h 3641"/>
                <a:gd name="T4" fmla="*/ 0 60000 65536"/>
                <a:gd name="T5" fmla="*/ 0 60000 65536"/>
                <a:gd name="T6" fmla="*/ 0 w 3"/>
                <a:gd name="T7" fmla="*/ 0 h 3641"/>
                <a:gd name="T8" fmla="*/ 3 w 3"/>
                <a:gd name="T9" fmla="*/ 3641 h 36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641">
                  <a:moveTo>
                    <a:pt x="3" y="3641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4" name="Freeform 10"/>
            <p:cNvSpPr>
              <a:spLocks/>
            </p:cNvSpPr>
            <p:nvPr/>
          </p:nvSpPr>
          <p:spPr bwMode="auto">
            <a:xfrm>
              <a:off x="359" y="4224"/>
              <a:ext cx="5040" cy="2"/>
            </a:xfrm>
            <a:custGeom>
              <a:avLst/>
              <a:gdLst>
                <a:gd name="T0" fmla="*/ 5040 w 5040"/>
                <a:gd name="T1" fmla="*/ 0 h 2"/>
                <a:gd name="T2" fmla="*/ 0 w 5040"/>
                <a:gd name="T3" fmla="*/ 2 h 2"/>
                <a:gd name="T4" fmla="*/ 0 60000 65536"/>
                <a:gd name="T5" fmla="*/ 0 60000 65536"/>
                <a:gd name="T6" fmla="*/ 0 w 5040"/>
                <a:gd name="T7" fmla="*/ 0 h 2"/>
                <a:gd name="T8" fmla="*/ 5040 w 5040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0" h="2">
                  <a:moveTo>
                    <a:pt x="5040" y="0"/>
                  </a:moveTo>
                  <a:lnTo>
                    <a:pt x="0" y="2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5" name="Freeform 11"/>
            <p:cNvSpPr>
              <a:spLocks/>
            </p:cNvSpPr>
            <p:nvPr/>
          </p:nvSpPr>
          <p:spPr bwMode="auto">
            <a:xfrm>
              <a:off x="327" y="4272"/>
              <a:ext cx="5105" cy="5"/>
            </a:xfrm>
            <a:custGeom>
              <a:avLst/>
              <a:gdLst>
                <a:gd name="T0" fmla="*/ 5105 w 5105"/>
                <a:gd name="T1" fmla="*/ 0 h 5"/>
                <a:gd name="T2" fmla="*/ 0 w 5105"/>
                <a:gd name="T3" fmla="*/ 5 h 5"/>
                <a:gd name="T4" fmla="*/ 0 60000 65536"/>
                <a:gd name="T5" fmla="*/ 0 60000 65536"/>
                <a:gd name="T6" fmla="*/ 0 w 5105"/>
                <a:gd name="T7" fmla="*/ 0 h 5"/>
                <a:gd name="T8" fmla="*/ 5105 w 5105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5" h="5">
                  <a:moveTo>
                    <a:pt x="5105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5417" y="3921"/>
              <a:ext cx="325" cy="380"/>
              <a:chOff x="5417" y="3921"/>
              <a:chExt cx="325" cy="380"/>
            </a:xfrm>
          </p:grpSpPr>
          <p:sp>
            <p:nvSpPr>
              <p:cNvPr id="4208" name="Arc 13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9" name="Arc 14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97" name="Freeform 15"/>
            <p:cNvSpPr>
              <a:spLocks/>
            </p:cNvSpPr>
            <p:nvPr/>
          </p:nvSpPr>
          <p:spPr bwMode="auto">
            <a:xfrm>
              <a:off x="5678" y="360"/>
              <a:ext cx="3" cy="3582"/>
            </a:xfrm>
            <a:custGeom>
              <a:avLst/>
              <a:gdLst>
                <a:gd name="T0" fmla="*/ 3 w 3"/>
                <a:gd name="T1" fmla="*/ 3582 h 3582"/>
                <a:gd name="T2" fmla="*/ 0 w 3"/>
                <a:gd name="T3" fmla="*/ 0 h 3582"/>
                <a:gd name="T4" fmla="*/ 0 60000 65536"/>
                <a:gd name="T5" fmla="*/ 0 60000 65536"/>
                <a:gd name="T6" fmla="*/ 0 w 3"/>
                <a:gd name="T7" fmla="*/ 0 h 3582"/>
                <a:gd name="T8" fmla="*/ 3 w 3"/>
                <a:gd name="T9" fmla="*/ 3582 h 35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582">
                  <a:moveTo>
                    <a:pt x="3" y="358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8" name="Freeform 16"/>
            <p:cNvSpPr>
              <a:spLocks/>
            </p:cNvSpPr>
            <p:nvPr/>
          </p:nvSpPr>
          <p:spPr bwMode="auto">
            <a:xfrm>
              <a:off x="5723" y="327"/>
              <a:ext cx="1" cy="3642"/>
            </a:xfrm>
            <a:custGeom>
              <a:avLst/>
              <a:gdLst>
                <a:gd name="T0" fmla="*/ 1 w 1"/>
                <a:gd name="T1" fmla="*/ 3642 h 3642"/>
                <a:gd name="T2" fmla="*/ 0 w 1"/>
                <a:gd name="T3" fmla="*/ 0 h 3642"/>
                <a:gd name="T4" fmla="*/ 0 60000 65536"/>
                <a:gd name="T5" fmla="*/ 0 60000 65536"/>
                <a:gd name="T6" fmla="*/ 0 w 1"/>
                <a:gd name="T7" fmla="*/ 0 h 3642"/>
                <a:gd name="T8" fmla="*/ 1 w 1"/>
                <a:gd name="T9" fmla="*/ 3642 h 364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642">
                  <a:moveTo>
                    <a:pt x="1" y="364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 flipV="1">
              <a:off x="14" y="2"/>
              <a:ext cx="325" cy="380"/>
              <a:chOff x="5417" y="3921"/>
              <a:chExt cx="325" cy="380"/>
            </a:xfrm>
          </p:grpSpPr>
          <p:sp>
            <p:nvSpPr>
              <p:cNvPr id="4206" name="Arc 18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7" name="Arc 19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 flipV="1">
              <a:off x="5415" y="0"/>
              <a:ext cx="325" cy="380"/>
              <a:chOff x="5417" y="3921"/>
              <a:chExt cx="325" cy="380"/>
            </a:xfrm>
          </p:grpSpPr>
          <p:sp>
            <p:nvSpPr>
              <p:cNvPr id="4204" name="Arc 21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5" name="Arc 22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23"/>
            <p:cNvGrpSpPr>
              <a:grpSpLocks/>
            </p:cNvGrpSpPr>
            <p:nvPr/>
          </p:nvGrpSpPr>
          <p:grpSpPr bwMode="auto">
            <a:xfrm flipH="1">
              <a:off x="16" y="3926"/>
              <a:ext cx="325" cy="380"/>
              <a:chOff x="5417" y="3921"/>
              <a:chExt cx="325" cy="380"/>
            </a:xfrm>
          </p:grpSpPr>
          <p:sp>
            <p:nvSpPr>
              <p:cNvPr id="4202" name="Arc 24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1 h 21600"/>
                  <a:gd name="T2" fmla="*/ 332 w 22928"/>
                  <a:gd name="T3" fmla="*/ 241 h 21600"/>
                  <a:gd name="T4" fmla="*/ 28 w 22928"/>
                  <a:gd name="T5" fmla="*/ 313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-1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03" name="Arc 25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6 h 21600"/>
                  <a:gd name="T2" fmla="*/ 349 w 25689"/>
                  <a:gd name="T3" fmla="*/ 255 h 21600"/>
                  <a:gd name="T4" fmla="*/ 58 w 25689"/>
                  <a:gd name="T5" fmla="*/ 293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-1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5" name="Picture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847725"/>
            <a:ext cx="28575" cy="323850"/>
          </a:xfrm>
          <a:prstGeom prst="rect">
            <a:avLst/>
          </a:prstGeom>
          <a:noFill/>
        </p:spPr>
      </p:pic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08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15" name="Rectangle 59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17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19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20" name="Rectangle 64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23" name="Rectangle 6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27584" y="404664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В кубе   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ABCDA1B1C1D1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 найти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 угол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 между плоскостями          (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AA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B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) и (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B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C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)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9" name="Куб 38"/>
          <p:cNvSpPr/>
          <p:nvPr/>
        </p:nvSpPr>
        <p:spPr>
          <a:xfrm>
            <a:off x="2555776" y="1844824"/>
            <a:ext cx="3888432" cy="3960440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195736" y="2852936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</a:t>
            </a:r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195736" y="5589240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987824" y="4581128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5508104" y="5805264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131840" y="1700808"/>
            <a:ext cx="42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</a:t>
            </a:r>
            <a:r>
              <a:rPr lang="en-US" sz="1600" dirty="0" smtClean="0"/>
              <a:t>1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6516216" y="1700808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sz="1600" dirty="0" smtClean="0"/>
              <a:t>1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6516216" y="4653136"/>
            <a:ext cx="2936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C</a:t>
            </a:r>
            <a:endParaRPr lang="ru-RU" dirty="0"/>
          </a:p>
        </p:txBody>
      </p:sp>
      <p:sp>
        <p:nvSpPr>
          <p:cNvPr id="48" name="Полилиния 47"/>
          <p:cNvSpPr/>
          <p:nvPr/>
        </p:nvSpPr>
        <p:spPr>
          <a:xfrm>
            <a:off x="5436096" y="1844824"/>
            <a:ext cx="1008112" cy="3960440"/>
          </a:xfrm>
          <a:custGeom>
            <a:avLst/>
            <a:gdLst>
              <a:gd name="connsiteX0" fmla="*/ 0 w 720080"/>
              <a:gd name="connsiteY0" fmla="*/ 0 h 1368152"/>
              <a:gd name="connsiteX1" fmla="*/ 720080 w 720080"/>
              <a:gd name="connsiteY1" fmla="*/ 0 h 1368152"/>
              <a:gd name="connsiteX2" fmla="*/ 720080 w 720080"/>
              <a:gd name="connsiteY2" fmla="*/ 1368152 h 1368152"/>
              <a:gd name="connsiteX3" fmla="*/ 0 w 720080"/>
              <a:gd name="connsiteY3" fmla="*/ 1368152 h 1368152"/>
              <a:gd name="connsiteX4" fmla="*/ 0 w 720080"/>
              <a:gd name="connsiteY4" fmla="*/ 0 h 1368152"/>
              <a:gd name="connsiteX0" fmla="*/ 0 w 864096"/>
              <a:gd name="connsiteY0" fmla="*/ 864096 h 2232248"/>
              <a:gd name="connsiteX1" fmla="*/ 864096 w 864096"/>
              <a:gd name="connsiteY1" fmla="*/ 0 h 2232248"/>
              <a:gd name="connsiteX2" fmla="*/ 720080 w 864096"/>
              <a:gd name="connsiteY2" fmla="*/ 2232248 h 2232248"/>
              <a:gd name="connsiteX3" fmla="*/ 0 w 864096"/>
              <a:gd name="connsiteY3" fmla="*/ 2232248 h 2232248"/>
              <a:gd name="connsiteX4" fmla="*/ 0 w 864096"/>
              <a:gd name="connsiteY4" fmla="*/ 864096 h 2232248"/>
              <a:gd name="connsiteX0" fmla="*/ 0 w 936104"/>
              <a:gd name="connsiteY0" fmla="*/ 936104 h 2232248"/>
              <a:gd name="connsiteX1" fmla="*/ 936104 w 936104"/>
              <a:gd name="connsiteY1" fmla="*/ 0 h 2232248"/>
              <a:gd name="connsiteX2" fmla="*/ 792088 w 936104"/>
              <a:gd name="connsiteY2" fmla="*/ 2232248 h 2232248"/>
              <a:gd name="connsiteX3" fmla="*/ 72008 w 936104"/>
              <a:gd name="connsiteY3" fmla="*/ 2232248 h 2232248"/>
              <a:gd name="connsiteX4" fmla="*/ 0 w 936104"/>
              <a:gd name="connsiteY4" fmla="*/ 936104 h 2232248"/>
              <a:gd name="connsiteX0" fmla="*/ 0 w 936104"/>
              <a:gd name="connsiteY0" fmla="*/ 936104 h 3960440"/>
              <a:gd name="connsiteX1" fmla="*/ 936104 w 936104"/>
              <a:gd name="connsiteY1" fmla="*/ 0 h 3960440"/>
              <a:gd name="connsiteX2" fmla="*/ 792088 w 936104"/>
              <a:gd name="connsiteY2" fmla="*/ 2232248 h 3960440"/>
              <a:gd name="connsiteX3" fmla="*/ 0 w 936104"/>
              <a:gd name="connsiteY3" fmla="*/ 3960440 h 3960440"/>
              <a:gd name="connsiteX4" fmla="*/ 0 w 936104"/>
              <a:gd name="connsiteY4" fmla="*/ 936104 h 3960440"/>
              <a:gd name="connsiteX0" fmla="*/ 0 w 936104"/>
              <a:gd name="connsiteY0" fmla="*/ 936104 h 3960440"/>
              <a:gd name="connsiteX1" fmla="*/ 936104 w 936104"/>
              <a:gd name="connsiteY1" fmla="*/ 0 h 3960440"/>
              <a:gd name="connsiteX2" fmla="*/ 936104 w 936104"/>
              <a:gd name="connsiteY2" fmla="*/ 3024336 h 3960440"/>
              <a:gd name="connsiteX3" fmla="*/ 0 w 936104"/>
              <a:gd name="connsiteY3" fmla="*/ 3960440 h 3960440"/>
              <a:gd name="connsiteX4" fmla="*/ 0 w 936104"/>
              <a:gd name="connsiteY4" fmla="*/ 936104 h 3960440"/>
              <a:gd name="connsiteX0" fmla="*/ 0 w 936104"/>
              <a:gd name="connsiteY0" fmla="*/ 936104 h 3960440"/>
              <a:gd name="connsiteX1" fmla="*/ 936104 w 936104"/>
              <a:gd name="connsiteY1" fmla="*/ 0 h 3960440"/>
              <a:gd name="connsiteX2" fmla="*/ 936104 w 936104"/>
              <a:gd name="connsiteY2" fmla="*/ 3024336 h 3960440"/>
              <a:gd name="connsiteX3" fmla="*/ 0 w 936104"/>
              <a:gd name="connsiteY3" fmla="*/ 3960440 h 3960440"/>
              <a:gd name="connsiteX4" fmla="*/ 0 w 936104"/>
              <a:gd name="connsiteY4" fmla="*/ 936104 h 3960440"/>
              <a:gd name="connsiteX0" fmla="*/ 0 w 936104"/>
              <a:gd name="connsiteY0" fmla="*/ 1008112 h 3960440"/>
              <a:gd name="connsiteX1" fmla="*/ 936104 w 936104"/>
              <a:gd name="connsiteY1" fmla="*/ 0 h 3960440"/>
              <a:gd name="connsiteX2" fmla="*/ 936104 w 936104"/>
              <a:gd name="connsiteY2" fmla="*/ 3024336 h 3960440"/>
              <a:gd name="connsiteX3" fmla="*/ 0 w 936104"/>
              <a:gd name="connsiteY3" fmla="*/ 3960440 h 3960440"/>
              <a:gd name="connsiteX4" fmla="*/ 0 w 936104"/>
              <a:gd name="connsiteY4" fmla="*/ 1008112 h 3960440"/>
              <a:gd name="connsiteX0" fmla="*/ 0 w 936104"/>
              <a:gd name="connsiteY0" fmla="*/ 1008112 h 3960440"/>
              <a:gd name="connsiteX1" fmla="*/ 936104 w 936104"/>
              <a:gd name="connsiteY1" fmla="*/ 0 h 3960440"/>
              <a:gd name="connsiteX2" fmla="*/ 936104 w 936104"/>
              <a:gd name="connsiteY2" fmla="*/ 3024336 h 3960440"/>
              <a:gd name="connsiteX3" fmla="*/ 0 w 936104"/>
              <a:gd name="connsiteY3" fmla="*/ 3960440 h 3960440"/>
              <a:gd name="connsiteX4" fmla="*/ 0 w 936104"/>
              <a:gd name="connsiteY4" fmla="*/ 1008112 h 3960440"/>
              <a:gd name="connsiteX0" fmla="*/ 0 w 936104"/>
              <a:gd name="connsiteY0" fmla="*/ 1008112 h 3960440"/>
              <a:gd name="connsiteX1" fmla="*/ 936104 w 936104"/>
              <a:gd name="connsiteY1" fmla="*/ 0 h 3960440"/>
              <a:gd name="connsiteX2" fmla="*/ 936104 w 936104"/>
              <a:gd name="connsiteY2" fmla="*/ 3024336 h 3960440"/>
              <a:gd name="connsiteX3" fmla="*/ 0 w 936104"/>
              <a:gd name="connsiteY3" fmla="*/ 3960440 h 3960440"/>
              <a:gd name="connsiteX4" fmla="*/ 0 w 936104"/>
              <a:gd name="connsiteY4" fmla="*/ 1008112 h 3960440"/>
              <a:gd name="connsiteX0" fmla="*/ 0 w 936104"/>
              <a:gd name="connsiteY0" fmla="*/ 936104 h 3960440"/>
              <a:gd name="connsiteX1" fmla="*/ 936104 w 936104"/>
              <a:gd name="connsiteY1" fmla="*/ 0 h 3960440"/>
              <a:gd name="connsiteX2" fmla="*/ 936104 w 936104"/>
              <a:gd name="connsiteY2" fmla="*/ 3024336 h 3960440"/>
              <a:gd name="connsiteX3" fmla="*/ 0 w 936104"/>
              <a:gd name="connsiteY3" fmla="*/ 3960440 h 3960440"/>
              <a:gd name="connsiteX4" fmla="*/ 0 w 936104"/>
              <a:gd name="connsiteY4" fmla="*/ 936104 h 3960440"/>
              <a:gd name="connsiteX0" fmla="*/ 43738 w 979842"/>
              <a:gd name="connsiteY0" fmla="*/ 936104 h 3960440"/>
              <a:gd name="connsiteX1" fmla="*/ 979842 w 979842"/>
              <a:gd name="connsiteY1" fmla="*/ 0 h 3960440"/>
              <a:gd name="connsiteX2" fmla="*/ 979842 w 979842"/>
              <a:gd name="connsiteY2" fmla="*/ 3024336 h 3960440"/>
              <a:gd name="connsiteX3" fmla="*/ 43738 w 979842"/>
              <a:gd name="connsiteY3" fmla="*/ 3960440 h 3960440"/>
              <a:gd name="connsiteX4" fmla="*/ 43738 w 979842"/>
              <a:gd name="connsiteY4" fmla="*/ 936104 h 3960440"/>
              <a:gd name="connsiteX0" fmla="*/ 43738 w 979842"/>
              <a:gd name="connsiteY0" fmla="*/ 936104 h 3960440"/>
              <a:gd name="connsiteX1" fmla="*/ 979842 w 979842"/>
              <a:gd name="connsiteY1" fmla="*/ 0 h 3960440"/>
              <a:gd name="connsiteX2" fmla="*/ 979842 w 979842"/>
              <a:gd name="connsiteY2" fmla="*/ 3024336 h 3960440"/>
              <a:gd name="connsiteX3" fmla="*/ 43738 w 979842"/>
              <a:gd name="connsiteY3" fmla="*/ 3960440 h 3960440"/>
              <a:gd name="connsiteX4" fmla="*/ 43738 w 979842"/>
              <a:gd name="connsiteY4" fmla="*/ 936104 h 3960440"/>
              <a:gd name="connsiteX0" fmla="*/ 43738 w 979842"/>
              <a:gd name="connsiteY0" fmla="*/ 936104 h 3960440"/>
              <a:gd name="connsiteX1" fmla="*/ 979842 w 979842"/>
              <a:gd name="connsiteY1" fmla="*/ 0 h 3960440"/>
              <a:gd name="connsiteX2" fmla="*/ 979842 w 979842"/>
              <a:gd name="connsiteY2" fmla="*/ 3024336 h 3960440"/>
              <a:gd name="connsiteX3" fmla="*/ 43738 w 979842"/>
              <a:gd name="connsiteY3" fmla="*/ 3960440 h 3960440"/>
              <a:gd name="connsiteX4" fmla="*/ 43738 w 979842"/>
              <a:gd name="connsiteY4" fmla="*/ 936104 h 3960440"/>
              <a:gd name="connsiteX0" fmla="*/ 43738 w 979842"/>
              <a:gd name="connsiteY0" fmla="*/ 936104 h 4032448"/>
              <a:gd name="connsiteX1" fmla="*/ 979842 w 979842"/>
              <a:gd name="connsiteY1" fmla="*/ 0 h 4032448"/>
              <a:gd name="connsiteX2" fmla="*/ 979842 w 979842"/>
              <a:gd name="connsiteY2" fmla="*/ 3024336 h 4032448"/>
              <a:gd name="connsiteX3" fmla="*/ 43738 w 979842"/>
              <a:gd name="connsiteY3" fmla="*/ 4032448 h 4032448"/>
              <a:gd name="connsiteX4" fmla="*/ 43738 w 979842"/>
              <a:gd name="connsiteY4" fmla="*/ 936104 h 4032448"/>
              <a:gd name="connsiteX0" fmla="*/ 43738 w 979842"/>
              <a:gd name="connsiteY0" fmla="*/ 936104 h 3960440"/>
              <a:gd name="connsiteX1" fmla="*/ 979842 w 979842"/>
              <a:gd name="connsiteY1" fmla="*/ 0 h 3960440"/>
              <a:gd name="connsiteX2" fmla="*/ 979842 w 979842"/>
              <a:gd name="connsiteY2" fmla="*/ 3024336 h 3960440"/>
              <a:gd name="connsiteX3" fmla="*/ 43738 w 979842"/>
              <a:gd name="connsiteY3" fmla="*/ 3960440 h 3960440"/>
              <a:gd name="connsiteX4" fmla="*/ 43738 w 979842"/>
              <a:gd name="connsiteY4" fmla="*/ 936104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9842" h="3960440">
                <a:moveTo>
                  <a:pt x="43738" y="936104"/>
                </a:moveTo>
                <a:lnTo>
                  <a:pt x="979842" y="0"/>
                </a:lnTo>
                <a:lnTo>
                  <a:pt x="979842" y="3024336"/>
                </a:lnTo>
                <a:lnTo>
                  <a:pt x="43738" y="3960440"/>
                </a:lnTo>
                <a:cubicBezTo>
                  <a:pt x="43738" y="2952328"/>
                  <a:pt x="0" y="2000063"/>
                  <a:pt x="43738" y="936104"/>
                </a:cubicBezTo>
                <a:close/>
              </a:path>
            </a:pathLst>
          </a:custGeom>
          <a:solidFill>
            <a:schemeClr val="bg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единительная линия 50"/>
          <p:cNvCxnSpPr>
            <a:stCxn id="55" idx="2"/>
          </p:cNvCxnSpPr>
          <p:nvPr/>
        </p:nvCxnSpPr>
        <p:spPr>
          <a:xfrm>
            <a:off x="3491880" y="1844824"/>
            <a:ext cx="0" cy="302433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48" idx="2"/>
          </p:cNvCxnSpPr>
          <p:nvPr/>
        </p:nvCxnSpPr>
        <p:spPr>
          <a:xfrm flipH="1">
            <a:off x="3419872" y="4869160"/>
            <a:ext cx="302433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2555776" y="4869160"/>
            <a:ext cx="936104" cy="93610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олилиния 52"/>
          <p:cNvSpPr/>
          <p:nvPr/>
        </p:nvSpPr>
        <p:spPr>
          <a:xfrm>
            <a:off x="5436096" y="1844824"/>
            <a:ext cx="1008112" cy="3960440"/>
          </a:xfrm>
          <a:custGeom>
            <a:avLst/>
            <a:gdLst>
              <a:gd name="connsiteX0" fmla="*/ 0 w 1008112"/>
              <a:gd name="connsiteY0" fmla="*/ 1008112 h 1008112"/>
              <a:gd name="connsiteX1" fmla="*/ 252028 w 1008112"/>
              <a:gd name="connsiteY1" fmla="*/ 0 h 1008112"/>
              <a:gd name="connsiteX2" fmla="*/ 1008112 w 1008112"/>
              <a:gd name="connsiteY2" fmla="*/ 0 h 1008112"/>
              <a:gd name="connsiteX3" fmla="*/ 756084 w 1008112"/>
              <a:gd name="connsiteY3" fmla="*/ 1008112 h 1008112"/>
              <a:gd name="connsiteX4" fmla="*/ 0 w 1008112"/>
              <a:gd name="connsiteY4" fmla="*/ 1008112 h 1008112"/>
              <a:gd name="connsiteX0" fmla="*/ 0 w 1008112"/>
              <a:gd name="connsiteY0" fmla="*/ 3960440 h 3960440"/>
              <a:gd name="connsiteX1" fmla="*/ 252028 w 1008112"/>
              <a:gd name="connsiteY1" fmla="*/ 0 h 3960440"/>
              <a:gd name="connsiteX2" fmla="*/ 1008112 w 1008112"/>
              <a:gd name="connsiteY2" fmla="*/ 0 h 3960440"/>
              <a:gd name="connsiteX3" fmla="*/ 756084 w 1008112"/>
              <a:gd name="connsiteY3" fmla="*/ 1008112 h 3960440"/>
              <a:gd name="connsiteX4" fmla="*/ 0 w 1008112"/>
              <a:gd name="connsiteY4" fmla="*/ 3960440 h 3960440"/>
              <a:gd name="connsiteX0" fmla="*/ 0 w 1008112"/>
              <a:gd name="connsiteY0" fmla="*/ 3960440 h 3960440"/>
              <a:gd name="connsiteX1" fmla="*/ 252028 w 1008112"/>
              <a:gd name="connsiteY1" fmla="*/ 0 h 3960440"/>
              <a:gd name="connsiteX2" fmla="*/ 1008112 w 1008112"/>
              <a:gd name="connsiteY2" fmla="*/ 0 h 3960440"/>
              <a:gd name="connsiteX3" fmla="*/ 1008112 w 1008112"/>
              <a:gd name="connsiteY3" fmla="*/ 3024336 h 3960440"/>
              <a:gd name="connsiteX4" fmla="*/ 0 w 1008112"/>
              <a:gd name="connsiteY4" fmla="*/ 3960440 h 3960440"/>
              <a:gd name="connsiteX0" fmla="*/ 0 w 1008112"/>
              <a:gd name="connsiteY0" fmla="*/ 3960440 h 3960440"/>
              <a:gd name="connsiteX1" fmla="*/ 72008 w 1008112"/>
              <a:gd name="connsiteY1" fmla="*/ 936104 h 3960440"/>
              <a:gd name="connsiteX2" fmla="*/ 1008112 w 1008112"/>
              <a:gd name="connsiteY2" fmla="*/ 0 h 3960440"/>
              <a:gd name="connsiteX3" fmla="*/ 1008112 w 1008112"/>
              <a:gd name="connsiteY3" fmla="*/ 3024336 h 3960440"/>
              <a:gd name="connsiteX4" fmla="*/ 0 w 1008112"/>
              <a:gd name="connsiteY4" fmla="*/ 3960440 h 3960440"/>
              <a:gd name="connsiteX0" fmla="*/ 0 w 1008112"/>
              <a:gd name="connsiteY0" fmla="*/ 3960440 h 3960440"/>
              <a:gd name="connsiteX1" fmla="*/ 72008 w 1008112"/>
              <a:gd name="connsiteY1" fmla="*/ 936104 h 3960440"/>
              <a:gd name="connsiteX2" fmla="*/ 1008112 w 1008112"/>
              <a:gd name="connsiteY2" fmla="*/ 0 h 3960440"/>
              <a:gd name="connsiteX3" fmla="*/ 1008112 w 1008112"/>
              <a:gd name="connsiteY3" fmla="*/ 3024336 h 3960440"/>
              <a:gd name="connsiteX4" fmla="*/ 0 w 1008112"/>
              <a:gd name="connsiteY4" fmla="*/ 3960440 h 3960440"/>
              <a:gd name="connsiteX0" fmla="*/ 0 w 1008112"/>
              <a:gd name="connsiteY0" fmla="*/ 3960440 h 3960440"/>
              <a:gd name="connsiteX1" fmla="*/ 72008 w 1008112"/>
              <a:gd name="connsiteY1" fmla="*/ 936104 h 3960440"/>
              <a:gd name="connsiteX2" fmla="*/ 1008112 w 1008112"/>
              <a:gd name="connsiteY2" fmla="*/ 0 h 3960440"/>
              <a:gd name="connsiteX3" fmla="*/ 1008112 w 1008112"/>
              <a:gd name="connsiteY3" fmla="*/ 3024336 h 3960440"/>
              <a:gd name="connsiteX4" fmla="*/ 0 w 1008112"/>
              <a:gd name="connsiteY4" fmla="*/ 396044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8112" h="3960440">
                <a:moveTo>
                  <a:pt x="0" y="3960440"/>
                </a:moveTo>
                <a:lnTo>
                  <a:pt x="72008" y="936104"/>
                </a:lnTo>
                <a:lnTo>
                  <a:pt x="1008112" y="0"/>
                </a:lnTo>
                <a:lnTo>
                  <a:pt x="1008112" y="3024336"/>
                </a:lnTo>
                <a:lnTo>
                  <a:pt x="0" y="396044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5580112" y="2708920"/>
            <a:ext cx="431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</a:t>
            </a:r>
            <a:r>
              <a:rPr lang="en-US" sz="1600" dirty="0" smtClean="0"/>
              <a:t>1</a:t>
            </a:r>
            <a:endParaRPr lang="ru-RU" dirty="0"/>
          </a:p>
        </p:txBody>
      </p:sp>
      <p:sp>
        <p:nvSpPr>
          <p:cNvPr id="55" name="Полилиния 54"/>
          <p:cNvSpPr/>
          <p:nvPr/>
        </p:nvSpPr>
        <p:spPr>
          <a:xfrm>
            <a:off x="2555776" y="1844824"/>
            <a:ext cx="936104" cy="3960440"/>
          </a:xfrm>
          <a:custGeom>
            <a:avLst/>
            <a:gdLst>
              <a:gd name="connsiteX0" fmla="*/ 0 w 936104"/>
              <a:gd name="connsiteY0" fmla="*/ 1008112 h 1008112"/>
              <a:gd name="connsiteX1" fmla="*/ 234026 w 936104"/>
              <a:gd name="connsiteY1" fmla="*/ 0 h 1008112"/>
              <a:gd name="connsiteX2" fmla="*/ 936104 w 936104"/>
              <a:gd name="connsiteY2" fmla="*/ 0 h 1008112"/>
              <a:gd name="connsiteX3" fmla="*/ 702078 w 936104"/>
              <a:gd name="connsiteY3" fmla="*/ 1008112 h 1008112"/>
              <a:gd name="connsiteX4" fmla="*/ 0 w 936104"/>
              <a:gd name="connsiteY4" fmla="*/ 1008112 h 1008112"/>
              <a:gd name="connsiteX0" fmla="*/ 0 w 864096"/>
              <a:gd name="connsiteY0" fmla="*/ 3888432 h 3888432"/>
              <a:gd name="connsiteX1" fmla="*/ 162018 w 864096"/>
              <a:gd name="connsiteY1" fmla="*/ 0 h 3888432"/>
              <a:gd name="connsiteX2" fmla="*/ 864096 w 864096"/>
              <a:gd name="connsiteY2" fmla="*/ 0 h 3888432"/>
              <a:gd name="connsiteX3" fmla="*/ 630070 w 864096"/>
              <a:gd name="connsiteY3" fmla="*/ 1008112 h 3888432"/>
              <a:gd name="connsiteX4" fmla="*/ 0 w 864096"/>
              <a:gd name="connsiteY4" fmla="*/ 3888432 h 3888432"/>
              <a:gd name="connsiteX0" fmla="*/ 0 w 864096"/>
              <a:gd name="connsiteY0" fmla="*/ 3888432 h 3888432"/>
              <a:gd name="connsiteX1" fmla="*/ 162018 w 864096"/>
              <a:gd name="connsiteY1" fmla="*/ 0 h 3888432"/>
              <a:gd name="connsiteX2" fmla="*/ 864096 w 864096"/>
              <a:gd name="connsiteY2" fmla="*/ 0 h 3888432"/>
              <a:gd name="connsiteX3" fmla="*/ 864096 w 864096"/>
              <a:gd name="connsiteY3" fmla="*/ 3024336 h 3888432"/>
              <a:gd name="connsiteX4" fmla="*/ 0 w 864096"/>
              <a:gd name="connsiteY4" fmla="*/ 3888432 h 3888432"/>
              <a:gd name="connsiteX0" fmla="*/ 72008 w 936104"/>
              <a:gd name="connsiteY0" fmla="*/ 3888432 h 3888432"/>
              <a:gd name="connsiteX1" fmla="*/ 0 w 936104"/>
              <a:gd name="connsiteY1" fmla="*/ 936104 h 3888432"/>
              <a:gd name="connsiteX2" fmla="*/ 936104 w 936104"/>
              <a:gd name="connsiteY2" fmla="*/ 0 h 3888432"/>
              <a:gd name="connsiteX3" fmla="*/ 936104 w 936104"/>
              <a:gd name="connsiteY3" fmla="*/ 3024336 h 3888432"/>
              <a:gd name="connsiteX4" fmla="*/ 72008 w 936104"/>
              <a:gd name="connsiteY4" fmla="*/ 3888432 h 3888432"/>
              <a:gd name="connsiteX0" fmla="*/ 0 w 936104"/>
              <a:gd name="connsiteY0" fmla="*/ 3960440 h 3960440"/>
              <a:gd name="connsiteX1" fmla="*/ 0 w 936104"/>
              <a:gd name="connsiteY1" fmla="*/ 936104 h 3960440"/>
              <a:gd name="connsiteX2" fmla="*/ 936104 w 936104"/>
              <a:gd name="connsiteY2" fmla="*/ 0 h 3960440"/>
              <a:gd name="connsiteX3" fmla="*/ 936104 w 936104"/>
              <a:gd name="connsiteY3" fmla="*/ 3024336 h 3960440"/>
              <a:gd name="connsiteX4" fmla="*/ 0 w 936104"/>
              <a:gd name="connsiteY4" fmla="*/ 3960440 h 3960440"/>
              <a:gd name="connsiteX0" fmla="*/ 0 w 1008112"/>
              <a:gd name="connsiteY0" fmla="*/ 4032448 h 4032448"/>
              <a:gd name="connsiteX1" fmla="*/ 0 w 1008112"/>
              <a:gd name="connsiteY1" fmla="*/ 1008112 h 4032448"/>
              <a:gd name="connsiteX2" fmla="*/ 1008112 w 1008112"/>
              <a:gd name="connsiteY2" fmla="*/ 0 h 4032448"/>
              <a:gd name="connsiteX3" fmla="*/ 936104 w 1008112"/>
              <a:gd name="connsiteY3" fmla="*/ 3096344 h 4032448"/>
              <a:gd name="connsiteX4" fmla="*/ 0 w 1008112"/>
              <a:gd name="connsiteY4" fmla="*/ 4032448 h 4032448"/>
              <a:gd name="connsiteX0" fmla="*/ 0 w 1008112"/>
              <a:gd name="connsiteY0" fmla="*/ 3888432 h 3888432"/>
              <a:gd name="connsiteX1" fmla="*/ 0 w 1008112"/>
              <a:gd name="connsiteY1" fmla="*/ 864096 h 3888432"/>
              <a:gd name="connsiteX2" fmla="*/ 1008112 w 1008112"/>
              <a:gd name="connsiteY2" fmla="*/ 0 h 3888432"/>
              <a:gd name="connsiteX3" fmla="*/ 936104 w 1008112"/>
              <a:gd name="connsiteY3" fmla="*/ 2952328 h 3888432"/>
              <a:gd name="connsiteX4" fmla="*/ 0 w 1008112"/>
              <a:gd name="connsiteY4" fmla="*/ 3888432 h 3888432"/>
              <a:gd name="connsiteX0" fmla="*/ 0 w 936104"/>
              <a:gd name="connsiteY0" fmla="*/ 3960440 h 3960440"/>
              <a:gd name="connsiteX1" fmla="*/ 0 w 936104"/>
              <a:gd name="connsiteY1" fmla="*/ 936104 h 3960440"/>
              <a:gd name="connsiteX2" fmla="*/ 936104 w 936104"/>
              <a:gd name="connsiteY2" fmla="*/ 0 h 3960440"/>
              <a:gd name="connsiteX3" fmla="*/ 936104 w 936104"/>
              <a:gd name="connsiteY3" fmla="*/ 3024336 h 3960440"/>
              <a:gd name="connsiteX4" fmla="*/ 0 w 936104"/>
              <a:gd name="connsiteY4" fmla="*/ 396044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6104" h="3960440">
                <a:moveTo>
                  <a:pt x="0" y="3960440"/>
                </a:moveTo>
                <a:lnTo>
                  <a:pt x="0" y="936104"/>
                </a:lnTo>
                <a:lnTo>
                  <a:pt x="936104" y="0"/>
                </a:lnTo>
                <a:lnTo>
                  <a:pt x="936104" y="3024336"/>
                </a:lnTo>
                <a:lnTo>
                  <a:pt x="0" y="396044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2555776" y="1844824"/>
            <a:ext cx="3888432" cy="3960440"/>
          </a:xfrm>
          <a:custGeom>
            <a:avLst/>
            <a:gdLst>
              <a:gd name="connsiteX0" fmla="*/ 0 w 648072"/>
              <a:gd name="connsiteY0" fmla="*/ 1080120 h 1080120"/>
              <a:gd name="connsiteX1" fmla="*/ 162018 w 648072"/>
              <a:gd name="connsiteY1" fmla="*/ 0 h 1080120"/>
              <a:gd name="connsiteX2" fmla="*/ 648072 w 648072"/>
              <a:gd name="connsiteY2" fmla="*/ 0 h 1080120"/>
              <a:gd name="connsiteX3" fmla="*/ 486054 w 648072"/>
              <a:gd name="connsiteY3" fmla="*/ 1080120 h 1080120"/>
              <a:gd name="connsiteX4" fmla="*/ 0 w 648072"/>
              <a:gd name="connsiteY4" fmla="*/ 1080120 h 1080120"/>
              <a:gd name="connsiteX0" fmla="*/ 288032 w 936104"/>
              <a:gd name="connsiteY0" fmla="*/ 1080120 h 1080120"/>
              <a:gd name="connsiteX1" fmla="*/ 0 w 936104"/>
              <a:gd name="connsiteY1" fmla="*/ 936104 h 1080120"/>
              <a:gd name="connsiteX2" fmla="*/ 936104 w 936104"/>
              <a:gd name="connsiteY2" fmla="*/ 0 h 1080120"/>
              <a:gd name="connsiteX3" fmla="*/ 774086 w 936104"/>
              <a:gd name="connsiteY3" fmla="*/ 1080120 h 1080120"/>
              <a:gd name="connsiteX4" fmla="*/ 288032 w 936104"/>
              <a:gd name="connsiteY4" fmla="*/ 1080120 h 1080120"/>
              <a:gd name="connsiteX0" fmla="*/ 2880320 w 2880320"/>
              <a:gd name="connsiteY0" fmla="*/ 3960440 h 3960440"/>
              <a:gd name="connsiteX1" fmla="*/ 0 w 2880320"/>
              <a:gd name="connsiteY1" fmla="*/ 936104 h 3960440"/>
              <a:gd name="connsiteX2" fmla="*/ 936104 w 2880320"/>
              <a:gd name="connsiteY2" fmla="*/ 0 h 3960440"/>
              <a:gd name="connsiteX3" fmla="*/ 774086 w 2880320"/>
              <a:gd name="connsiteY3" fmla="*/ 1080120 h 3960440"/>
              <a:gd name="connsiteX4" fmla="*/ 2880320 w 2880320"/>
              <a:gd name="connsiteY4" fmla="*/ 3960440 h 3960440"/>
              <a:gd name="connsiteX0" fmla="*/ 2880320 w 3888432"/>
              <a:gd name="connsiteY0" fmla="*/ 3960440 h 3960440"/>
              <a:gd name="connsiteX1" fmla="*/ 0 w 3888432"/>
              <a:gd name="connsiteY1" fmla="*/ 936104 h 3960440"/>
              <a:gd name="connsiteX2" fmla="*/ 936104 w 3888432"/>
              <a:gd name="connsiteY2" fmla="*/ 0 h 3960440"/>
              <a:gd name="connsiteX3" fmla="*/ 3888432 w 3888432"/>
              <a:gd name="connsiteY3" fmla="*/ 3024336 h 3960440"/>
              <a:gd name="connsiteX4" fmla="*/ 2880320 w 3888432"/>
              <a:gd name="connsiteY4" fmla="*/ 396044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8432" h="3960440">
                <a:moveTo>
                  <a:pt x="2880320" y="3960440"/>
                </a:moveTo>
                <a:lnTo>
                  <a:pt x="0" y="936104"/>
                </a:lnTo>
                <a:lnTo>
                  <a:pt x="936104" y="0"/>
                </a:lnTo>
                <a:lnTo>
                  <a:pt x="3888432" y="3024336"/>
                </a:lnTo>
                <a:lnTo>
                  <a:pt x="2880320" y="396044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>
            <a:stCxn id="57" idx="2"/>
            <a:endCxn id="57" idx="3"/>
          </p:cNvCxnSpPr>
          <p:nvPr/>
        </p:nvCxnSpPr>
        <p:spPr>
          <a:xfrm>
            <a:off x="3491880" y="1844824"/>
            <a:ext cx="2952328" cy="302433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endCxn id="53" idx="3"/>
          </p:cNvCxnSpPr>
          <p:nvPr/>
        </p:nvCxnSpPr>
        <p:spPr>
          <a:xfrm>
            <a:off x="5436096" y="4869160"/>
            <a:ext cx="1008112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7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1725</TotalTime>
  <Words>904</Words>
  <Application>Microsoft Office PowerPoint</Application>
  <PresentationFormat>Экран (4:3)</PresentationFormat>
  <Paragraphs>196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Тема Office</vt:lpstr>
      <vt:lpstr>Поток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179</cp:revision>
  <dcterms:created xsi:type="dcterms:W3CDTF">2013-04-27T14:01:06Z</dcterms:created>
  <dcterms:modified xsi:type="dcterms:W3CDTF">2016-11-25T21:17:19Z</dcterms:modified>
</cp:coreProperties>
</file>