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Большой звездчатый додекаэдр, вписанный в правильный додекаэдр. Трехмерная модель.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cat.convdocs.org/pars_docs/refs/79/78681/78681_html_6830177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554461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Применение метода трех перпендикуляров. 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33f8bc3a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60848"/>
            <a:ext cx="55446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Пересекающиеся плоскости. 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1cb2caa4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633670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Положение точки в пространстве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6b8965cf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6768752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«Уравнение плоскости». 11 класс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295f9a5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18669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Пирамиды». 10 класс.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631441ac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655272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Симметрия кишечнополостных.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m71785b78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33670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Отражение луча света относительно трех взаимно перпендикулярных плоскостей.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cat.convdocs.org/pars_docs/refs/79/78681/78681_html_m544f57e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2348881"/>
            <a:ext cx="65527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Решение задач по теме «Сфера». 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m7ee46d5c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1556792"/>
            <a:ext cx="633670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Пирамиды Египта. 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m1fb04ce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628800"/>
            <a:ext cx="7056784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Измерение высоты пирамиды Фалесом. 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4ef6c713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628800"/>
            <a:ext cx="6408712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Усеченный додекаэдр. Трехмерная модель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327382d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060848"/>
            <a:ext cx="511256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Правильный икосаэдр.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7982730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576064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Выпуклый многогранник. Иллюстрация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1c03633f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511256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Двугранный угол многогранника. Иллюстрация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m6cd1f56e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532859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Невыпуклый многогранник. Иллюстрация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505be9f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16833"/>
            <a:ext cx="5976663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Построение сечения четырехугольной пирамиды плоскостью. Анимация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cat.convdocs.org/pars_docs/refs/79/78681/78681_html_m257a7959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04864"/>
            <a:ext cx="446449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Сечение призмы плоскостью.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702491f4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76875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Сечение призмы под углом к основанию.</a:t>
            </a:r>
            <a:endParaRPr lang="ru-RU" dirty="0"/>
          </a:p>
        </p:txBody>
      </p:sp>
      <p:pic>
        <p:nvPicPr>
          <p:cNvPr id="4" name="Содержимое 3" descr="http://cat.convdocs.org/pars_docs/refs/79/78681/78681_html_m16ab649e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640871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94</Words>
  <Application>Microsoft Office PowerPoint</Application>
  <PresentationFormat>Экран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Большой звездчатый додекаэдр, вписанный в правильный додекаэдр. Трехмерная модель.</vt:lpstr>
      <vt:lpstr>Усеченный додекаэдр. Трехмерная модель</vt:lpstr>
      <vt:lpstr>Правильный икосаэдр.</vt:lpstr>
      <vt:lpstr>Выпуклый многогранник. Иллюстрация</vt:lpstr>
      <vt:lpstr>Двугранный угол многогранника. Иллюстрация</vt:lpstr>
      <vt:lpstr>Невыпуклый многогранник. Иллюстрация</vt:lpstr>
      <vt:lpstr> Построение сечения четырехугольной пирамиды плоскостью. Анимация  </vt:lpstr>
      <vt:lpstr>Сечение призмы плоскостью.</vt:lpstr>
      <vt:lpstr>Сечение призмы под углом к основанию.</vt:lpstr>
      <vt:lpstr>Применение метода трех перпендикуляров. </vt:lpstr>
      <vt:lpstr>Пересекающиеся плоскости. </vt:lpstr>
      <vt:lpstr>Положение точки в пространстве</vt:lpstr>
      <vt:lpstr>«Уравнение плоскости». 11 класс</vt:lpstr>
      <vt:lpstr>Пирамиды». 10 класс.</vt:lpstr>
      <vt:lpstr>Симметрия кишечнополостных.</vt:lpstr>
      <vt:lpstr>Отражение луча света относительно трех взаимно перпендикулярных плоскостей.  </vt:lpstr>
      <vt:lpstr>Решение задач по теме «Сфера». </vt:lpstr>
      <vt:lpstr>Пирамиды Египта. </vt:lpstr>
      <vt:lpstr>Измерение высоты пирамиды Фалесом.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Большой звездчатый додекаэдр, вписанный в правильный додекаэдр. Трехмерная модель.</dc:title>
  <dc:creator>ZPK</dc:creator>
  <cp:lastModifiedBy>ZPK</cp:lastModifiedBy>
  <cp:revision>39</cp:revision>
  <dcterms:created xsi:type="dcterms:W3CDTF">2016-11-02T02:29:56Z</dcterms:created>
  <dcterms:modified xsi:type="dcterms:W3CDTF">2016-11-03T01:36:20Z</dcterms:modified>
</cp:coreProperties>
</file>