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D193D-23C7-4DB5-8B6E-7DBF6267EBE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84670-567B-4E65-A00F-31F15797A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78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84670-567B-4E65-A00F-31F15797AD2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3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48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71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05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2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7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66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4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2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42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3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83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35DEB-D223-4CFE-9DD8-55BCAD14B4D7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20E52-1551-44FD-AA07-BC99744F3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5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8000" y="259800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Ознакомление с окружающим миром</a:t>
            </a:r>
            <a:r>
              <a:rPr lang="ru-RU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занятия</a:t>
            </a:r>
          </a:p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для 2 младшей группы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6300" y="4470400"/>
            <a:ext cx="33401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Воспитатели</a:t>
            </a:r>
            <a:r>
              <a:rPr lang="ru-RU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Пчелкина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.В. </a:t>
            </a:r>
          </a:p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Кузьмина С.А</a:t>
            </a:r>
            <a:endParaRPr lang="ru-RU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878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276748"/>
            <a:ext cx="5105400" cy="62129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600" y="276748"/>
            <a:ext cx="5435600" cy="63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26" y="445287"/>
            <a:ext cx="4864100" cy="6282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109" y="445287"/>
            <a:ext cx="54356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7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9516"/>
            <a:ext cx="9194800" cy="604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1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130" y="1024835"/>
            <a:ext cx="10986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765" y="530087"/>
            <a:ext cx="1197996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1400" b="1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Тема</a:t>
            </a: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«Подарок для крокодила Гены»  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Программное содержание. 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Познакомить детей с трудом повара, показать важность положительного отношения взрослого к своей работе. 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Воспитывать интерес к трудовой деятельности взрослых.   </a:t>
            </a:r>
          </a:p>
          <a:p>
            <a:r>
              <a:rPr lang="ru-RU" sz="1400" b="1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Материалы. </a:t>
            </a: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Мука, дрожжи, сахар, молоко, картофельная начинка для пирожков; Чебурашка (игрушка).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                                                                                               </a:t>
            </a:r>
            <a:r>
              <a:rPr lang="ru-RU" sz="1400" b="1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Ход занятия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Звучит аудиозапись «Песни крокодила Гены». В группе появляется Чебурашка (игрушка).   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Чебурашка. Ребята, сегодня необычный день – у моего друга, крокодила Гены, день рождения. Я хочу сделать ему сюрприз! 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 приготовлю его самое любимое блюдо – пирожки с картошкой. Вы поможете мне сделать сюрприз для Гены? Отлично! 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 уже закупил в магазине все необходимые продукты: муку, дрожжи, сахар, молоко, картошку. (Все перечисленное стоит на столе.) 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Теперь можно приступать к замешиванию теста. Что же нужно сначала смешать? Я забыл… Может картошку с мукой… Или дрожжи с сахаром? Ребята, а вы знаете? Кто же нам подскажет, как правильно замесить тесто и испечь пирожки? (Если дети затрудняются, воспитатель говорит: «А не поможет ли нам человек, который готовит еду в детском саду? Кто это?» (Повар.))   В группу входит повар.   Воспитатель. Познакомьтесь, ребята, это Нина Петровна. Она работает в нашем детском саду поваром. Нина Петровна веселая и трудолюбивая, она любит свою работу. Повар с радостью готовит для вас разные вкусные блюда и знает, как испечь пирожки.   Нина Петровна. Для начала надо замесить тесто.   Дети следят за работой повара, подают нужные продукты.   Нина Петровна. Теперь мы раскатаем тесто и поделим на порции. В раскатанный кружок положим начинку и сделаем пирожок. Теперь вы можете тоже попробовать сделать пирожки.   Воспитатель. Легко ли лепить пирожки? (Нет.) А Нина Петровна делает их быстро и аккуратно.   Когда пирожки вылеплены, воспитатель обращается к детям: «Можно ли теперь кушать эти пирожки? (Нет, их надо испечь.) А где мы их будем выпекать?   Нина Петровна. У меня на кухне в духовке.   Приходит помощница Нины Петровны, уносит пирожки и приносит готовые пирожки (испеченные заранее).   Воспитатель. Как вкусно пахнет пирожками! Вот Гена будет рад, что мы все вместе сделали ему такой сюрприз. И все это благодаря Нине Петровне. Наш повар, Нина Петровна, – мастер своего дела, добрая, заботливая. Она печет пирожки и готовит разные вкусные блюда. Были мука, дрожжи, сахар, молоко, а получились пирожки – поджаристые, румяные! Вот какая мастерица Нина Петровна! Как же получились эти пирожки?   Воспитатель рассказывает о том, как было приготовлено тесто, как его месили, раскатывали, делили на порции, готовили начинку и делали пирожки, затем выпекали их в духовке. Спрашивает у детей: «Легко ли сделать и испечь румяные и вкусные пирожки? Не забудьте при встрече с поваром поздороваться и сказать „спасибо“».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9029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531" y="265044"/>
            <a:ext cx="11834192" cy="6321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Тема</a:t>
            </a: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«Опиши предмет»   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Программное содержание. </a:t>
            </a:r>
          </a:p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Совершенствовать умения детей выделять существенные признаки предметов, устанавливать элементарные причинно-следственные связи между предметами.   </a:t>
            </a:r>
          </a:p>
          <a:p>
            <a:r>
              <a:rPr lang="ru-RU" sz="1400" b="1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Материал. </a:t>
            </a: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Алгоритм описания предмета: принадлежность к природному или рукотворному миру, цвет, форма, основные части, размер, легкий или тяжелый, материал, назначение; кукла; коробка с кукольной обувью (тапочки, сапожки, туфли, ботинки) и одеждой (платье, кофта, колготы, пальто, шапка, варежки, трусики); два подноса; корзина с муляжами овощей (морковь, помидор, свекла, лук, капуста) и фруктов (яблоко, груша, апельсин, лимон).   </a:t>
            </a:r>
          </a:p>
          <a:p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                                                </a:t>
            </a:r>
            <a:r>
              <a:rPr lang="ru-RU" sz="1400" b="1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Ход занятия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Раздается стук в дверь. Входят девочки из подготовительной группы, приносят куклу Катю и коробку с ее вещами. Они дарят куклу детям и просят ухаживать за ней, чтобы она не скучала без своих бывших хозяек, не забывать кормить ее фруктами и гулять с ней. Девочки прощаются и уходят. Дети рассматривают куклу, затем решают, что ее надо накормить.   Воспитатель. Давайте </a:t>
            </a:r>
            <a:r>
              <a:rPr lang="ru-RU" sz="14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посмотрим,что</a:t>
            </a: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лежит в корзинке. Выкладывайте все на поднос. Что это?   Дети выкладывают из корзины муляжи фруктов и овощей, перечисляют их названия.   Воспитатель. Пусть каждый возьмет какой-нибудь фрукт или овощ. Вы будете по очереди предлагать их Кате. Только надо рассказать ей все об этом предмете по подсказке, чтобы ни о чем не забыть.   Дети по очереди описывают предмет с опорой на алгоритм. Кукла Катя уточняет сказанное и задает наводящие вопросы. Когда Кате предлагают овощ, она говорит: «Спасибо, но мне не хочется это, потому что я люблю фрукты. А это что?» Ребенок отвечает: «Это овощ». Катя спрашивает: «А как ты догадался?» (Он растет в огороде на грядке.)   Дети раскладывают муляжи овощей на один поднос, а муляжи фруктов – на другой. Если ребенок предлагает фрукт, кукла Катя говорит: «Спасибо, я люблю это, потому что это… (фрукт). Почему ты считаешь, что это фрукт? (Потому что он растет в саду на дереве.)   После того как дети разделят предметы на две группы, кукла Катя задает им вопросы: «Вы знаете, откуда берутся овощи и фрукты? К какому миру они принадлежат – к природному или рукотворному? Что можно приготовить на обед из овощей? Что можно приготовить на обед из фруктов? К природному или рукотворному миру будет принадлежать компот? А суп? Почему вы так думаете?»   Затем кукла Катя просит ребят приготовить для нее на обед суп и компот, но сначала – помочь ей одеться на прогулку. Дети достают из коробки вещи (обувь и одежду), называют их и предлагают Кате надеть то, что они взяли, описывая при этом предмет по алгоритму. Кукла Катя задает наводящие вопросы, обещает подумать и выбрать, когда увидит все вещи, а пока просит разложить их на два столика: «На этот столик кладите то, что я буду обувать. Как можно назвать все это? (Обувь.) Для чего нужна обувь? К какому миру предметов принадлежит обувь? Почему вы так думаете?»   Аналогичные вопросы кукла Катя задает об одежде. Далее организуется сюжетно-ролевая игра: прогулка куклы Кати, приготовление обеда, обед и т. д.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0804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59800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Развитие речи</a:t>
            </a:r>
          </a:p>
          <a:p>
            <a:pPr algn="ctr"/>
            <a:r>
              <a:rPr lang="ru-RU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занятия</a:t>
            </a:r>
          </a:p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для 2 младшей группы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34400" y="4373216"/>
            <a:ext cx="2650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Воспитатели</a:t>
            </a:r>
            <a:r>
              <a:rPr lang="ru-RU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Пчелкина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.В. </a:t>
            </a:r>
          </a:p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Кузьмина С.А</a:t>
            </a:r>
            <a:endParaRPr lang="ru-RU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154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05" y="622852"/>
            <a:ext cx="1139687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«Звуковая культура речи: звук с»</a:t>
            </a: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Цель</a:t>
            </a: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Отрабатывать четкое произношение звука с.</a:t>
            </a:r>
          </a:p>
          <a:p>
            <a:r>
              <a:rPr lang="ru-RU" sz="11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ru-RU" sz="1100" dirty="0" smtClean="0">
                <a:solidFill>
                  <a:srgbClr val="222222"/>
                </a:solidFill>
                <a:latin typeface="Verdana" panose="020B0604030504040204" pitchFamily="34" charset="0"/>
              </a:rPr>
              <a:t>        </a:t>
            </a: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Упражнять детей в умении вести диалог. </a:t>
            </a:r>
            <a:endParaRPr lang="ru-RU" sz="1100" dirty="0"/>
          </a:p>
          <a:p>
            <a:r>
              <a:rPr lang="ru-RU" sz="1100" b="1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                                                                      Ход занятия </a:t>
            </a: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Воспитатель сообщает, что собирается познакомить детей с новой песенкой. «Это особенная песня, – говорит он, – ее даже не поют, а чуть насвистывают. Послушайте: „С-с-с". Попробуйте негромко спеть вместе со мной.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Это трудная песня. Не все сразу научатся петь ее правильно, но пусть никто не огорчается».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Педагог еще раз предлагает спеть песенку хором, после чего 3–5 детей поют ее индивидуально.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«Когда открываешь кран и пускаешь воду, – рассказывает далее воспитатель, – то кажется, что струя тоже поет – насвистывает эту же песенку. Позже мы убедимся в этом. Будем считать, что с-с-с — это песня воды».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По приглашению воспитателя дети поют «длинную свистящую песенку» (на одном выдохе – хоровое и несколько индивидуальных выступлений).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«Весна, весна на улице! – продолжает занятие педагог. – Говорят, уже ласточка из теплых краев прилетела. Вы ее не видели?»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Ставит на мольберт (доску) картинку с изображением ласточки и читает стихотворение «Ласточка» (из словенской народной поэзии в пересказе Л. Яхнина).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– Где ты, где ты,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Ласточка,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Целый день летала?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– Солнцу золотому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Косу заплетала.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– Где ты, где ты,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Ласточка,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Ночью пропадала?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– Месяцу седому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Двор подметала.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Воспитатель повторяет стихотворение еще 2 раза, а дети с помощью педагога отвечают на вопросы, адресованные ласточке.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«Вы любите сухарики? – интересуется воспитатель. – А какие сухарики вы любите? А какие любите соки?»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Выслушивает ответы детей и рассказывает о том, какие еще бывают сухарики (с изюмом, с шоколадной крошкой, с ванилью и т. д.) и соки (морковные, апельсиновые и т. п.).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«Сейчас я открою палатку (магазин) – продолжает педагог, – и буду продавать сухарики и соки. Не робейте, подходите, покупайте, отходите!»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Педагог подсказывает, как можно обратиться к продавцу: «Будьте добры, мне апельсиновый сок», «Нет ли у вас сухариков с изюмом» и т. п.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i="0" u="none" strike="noStrike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Занятие переходит в игру. 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7041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0087" y="530087"/>
            <a:ext cx="11251095" cy="13665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«Чтение русской народной сказки «Бычок – черный бочок, белые копытца»  </a:t>
            </a:r>
          </a:p>
          <a:p>
            <a:r>
              <a:rPr lang="ru-RU" sz="1400" smtClean="0"/>
              <a:t> Задачи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Познакомить с русской  народной  сказкой «Бычок  -  черный бочок, белые копытца» М. Булатова.</a:t>
            </a:r>
          </a:p>
          <a:p>
            <a:r>
              <a:rPr lang="ru-RU" sz="1400" dirty="0" smtClean="0"/>
              <a:t>Помочь детям вспомнить названия и содержание сказок, которые им</a:t>
            </a:r>
          </a:p>
          <a:p>
            <a:r>
              <a:rPr lang="ru-RU" sz="1400" dirty="0" smtClean="0"/>
              <a:t>Читали на занятиях.</a:t>
            </a:r>
          </a:p>
          <a:p>
            <a:r>
              <a:rPr lang="ru-RU" sz="1400" dirty="0" smtClean="0"/>
              <a:t> </a:t>
            </a:r>
          </a:p>
          <a:p>
            <a:r>
              <a:rPr lang="ru-RU" sz="1400" dirty="0" smtClean="0"/>
              <a:t>                                                                                        Ход занятия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Здравствуйте ребята, мы сегодня с вами будем путешествовать по сказкам, я хочу вас познакомить с не знакомой нам сказкой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Ой! Ребятки, слышите кто то стучится к нам?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Ребятки к нам в гости пришел зайчик.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Дети давайте </a:t>
            </a:r>
            <a:r>
              <a:rPr lang="ru-RU" sz="1400" dirty="0" err="1" smtClean="0"/>
              <a:t>поздароваемся</a:t>
            </a:r>
            <a:r>
              <a:rPr lang="ru-RU" sz="1400" dirty="0" smtClean="0"/>
              <a:t> с зайкой.</a:t>
            </a:r>
          </a:p>
          <a:p>
            <a:r>
              <a:rPr lang="ru-RU" sz="1400" dirty="0" smtClean="0"/>
              <a:t>Дети: Здороваются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Ребятки, зайка говорит что он тоже,  хочет с нами по путешествовать по сказкам.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Возьмем зайку с  нами в путешествие?</a:t>
            </a:r>
          </a:p>
          <a:p>
            <a:r>
              <a:rPr lang="ru-RU" sz="1400" dirty="0" smtClean="0"/>
              <a:t>Дети: Да.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Садись зайка на стульчик , наше путешествие начинается.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Я сейчас прочитаю вам русскую народную сказку «Бычок- черный бочок, белые копытца».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Читает детям сказку «Бычок  -  черный бочок, белые копытца» .</a:t>
            </a:r>
          </a:p>
          <a:p>
            <a:r>
              <a:rPr lang="ru-RU" sz="1400" dirty="0" smtClean="0"/>
              <a:t>Интересуется. Понравилась ли она детям.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«Ой, я же забыла вам сказать, как  называется сказка!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А вы ба её как назвали?»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Выслушивает  и оценивает ответы детей, называет сказку, просит повторить её названия(хоровой и 2-3 индивидуальных ответа.</a:t>
            </a:r>
          </a:p>
          <a:p>
            <a:r>
              <a:rPr lang="ru-RU" sz="1400" dirty="0" smtClean="0"/>
              <a:t>Параллельно дети упражняются в проговаривании слов со звуками  ч  и  ц.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Говорит детям о том, что это сказка похожа на другую  знакомую им сказку: « В ней девочка осталась в лесу одна. Сидела она на ветке дерева и плакала, а мимо проходили медведь, волк, и лиса. И кто-то из них девочку домой привез.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Кто привез?</a:t>
            </a:r>
          </a:p>
          <a:p>
            <a:r>
              <a:rPr lang="ru-RU" sz="1400" dirty="0" smtClean="0"/>
              <a:t>Дети: Лиса.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Как сказка называется?»</a:t>
            </a:r>
          </a:p>
          <a:p>
            <a:r>
              <a:rPr lang="ru-RU" sz="1400" dirty="0" smtClean="0"/>
              <a:t>Дети: «</a:t>
            </a:r>
            <a:r>
              <a:rPr lang="ru-RU" sz="1400" dirty="0" err="1" smtClean="0"/>
              <a:t>Снегурушка</a:t>
            </a:r>
            <a:r>
              <a:rPr lang="ru-RU" sz="1400" dirty="0" smtClean="0"/>
              <a:t> и лиса</a:t>
            </a:r>
          </a:p>
          <a:p>
            <a:r>
              <a:rPr lang="ru-RU" sz="1400" dirty="0" smtClean="0"/>
              <a:t> </a:t>
            </a:r>
          </a:p>
          <a:p>
            <a:r>
              <a:rPr lang="ru-RU" sz="1400" dirty="0" smtClean="0"/>
              <a:t>Физкультминутка:</a:t>
            </a:r>
          </a:p>
          <a:p>
            <a:r>
              <a:rPr lang="ru-RU" sz="1400" dirty="0" smtClean="0"/>
              <a:t>Зайки серые сидят, (присели)</a:t>
            </a:r>
          </a:p>
          <a:p>
            <a:r>
              <a:rPr lang="ru-RU" sz="1400" dirty="0" smtClean="0"/>
              <a:t>Ушки длинные торчат. (показываем руками ушки)</a:t>
            </a:r>
          </a:p>
          <a:p>
            <a:r>
              <a:rPr lang="ru-RU" sz="1400" dirty="0" smtClean="0"/>
              <a:t>Вот наши ушки,</a:t>
            </a:r>
          </a:p>
          <a:p>
            <a:r>
              <a:rPr lang="ru-RU" sz="1400" dirty="0" smtClean="0"/>
              <a:t>Вот наши ушки;</a:t>
            </a:r>
          </a:p>
          <a:p>
            <a:r>
              <a:rPr lang="ru-RU" sz="1400" dirty="0" smtClean="0"/>
              <a:t>Ушки на макушке.</a:t>
            </a:r>
          </a:p>
          <a:p>
            <a:r>
              <a:rPr lang="ru-RU" sz="1400" dirty="0" smtClean="0"/>
              <a:t>Вот бежит лисичка, (бег на месте)</a:t>
            </a:r>
          </a:p>
          <a:p>
            <a:r>
              <a:rPr lang="ru-RU" sz="1400" dirty="0" smtClean="0"/>
              <a:t>Хитрая сестричка.</a:t>
            </a:r>
          </a:p>
          <a:p>
            <a:r>
              <a:rPr lang="ru-RU" sz="1400" dirty="0" err="1" smtClean="0"/>
              <a:t>Прячьтесь,прячьтесь</a:t>
            </a:r>
            <a:r>
              <a:rPr lang="ru-RU" sz="1400" dirty="0" smtClean="0"/>
              <a:t>, (присели)</a:t>
            </a:r>
          </a:p>
          <a:p>
            <a:r>
              <a:rPr lang="ru-RU" sz="1400" dirty="0" smtClean="0"/>
              <a:t>Зайки-</a:t>
            </a:r>
            <a:r>
              <a:rPr lang="ru-RU" sz="1400" dirty="0" err="1" smtClean="0"/>
              <a:t>попрыгайки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По лесной полянке</a:t>
            </a:r>
          </a:p>
          <a:p>
            <a:r>
              <a:rPr lang="ru-RU" sz="1400" dirty="0" smtClean="0"/>
              <a:t>Разбежались зайки. (прыжки на месте)</a:t>
            </a:r>
          </a:p>
          <a:p>
            <a:r>
              <a:rPr lang="ru-RU" sz="1400" dirty="0" smtClean="0"/>
              <a:t>Вот такие зайки, </a:t>
            </a:r>
          </a:p>
          <a:p>
            <a:r>
              <a:rPr lang="ru-RU" sz="1400" dirty="0" smtClean="0"/>
              <a:t>Зайки-</a:t>
            </a:r>
            <a:r>
              <a:rPr lang="ru-RU" sz="1400" dirty="0" err="1" smtClean="0"/>
              <a:t>попрыгайки</a:t>
            </a:r>
            <a:endParaRPr lang="ru-RU" sz="1400" dirty="0" smtClean="0"/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Ребята в какой русской народной сказке кот на гуслях играл и песню пел.</a:t>
            </a:r>
          </a:p>
          <a:p>
            <a:r>
              <a:rPr lang="ru-RU" sz="1400" dirty="0" smtClean="0"/>
              <a:t>Дети: « Кот, петух и лиса».)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Дети давайте вспомним , эту песенку и споём.</a:t>
            </a:r>
          </a:p>
          <a:p>
            <a:r>
              <a:rPr lang="ru-RU" sz="1400" dirty="0" smtClean="0"/>
              <a:t>Дети: Поют песенку.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Показывает рисунок к сказке «Лиса и заяц». Просит вспомнить названия сказки (в произвольном изложение детей). И что за храбрец- молодец выгнал хитрую лису из </a:t>
            </a:r>
            <a:r>
              <a:rPr lang="ru-RU" sz="1400" dirty="0" err="1" smtClean="0"/>
              <a:t>заюшкиной</a:t>
            </a:r>
            <a:r>
              <a:rPr lang="ru-RU" sz="1400" dirty="0" smtClean="0"/>
              <a:t> избушки?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А в какой сказке, водоносам </a:t>
            </a:r>
            <a:r>
              <a:rPr lang="ru-RU" sz="1400" dirty="0" err="1" smtClean="0"/>
              <a:t>померещелось</a:t>
            </a:r>
            <a:r>
              <a:rPr lang="ru-RU" sz="1400" dirty="0" smtClean="0"/>
              <a:t> то, чего и не было. И название  сказки необычное.</a:t>
            </a:r>
          </a:p>
          <a:p>
            <a:r>
              <a:rPr lang="ru-RU" sz="1400" dirty="0" smtClean="0"/>
              <a:t>Дети: « У страха глаза велики».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Молодцы ребятки.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Зайка тебе понравилось с нами путешествовать ?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Зайка сказал, что ему очень понравилось у нас. Он узнал много интересного, и ему хотелось бы еще к нам </a:t>
            </a:r>
            <a:r>
              <a:rPr lang="ru-RU" sz="1400" dirty="0" err="1" smtClean="0"/>
              <a:t>придти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Ребята давайте попрощаемся с зайкой, ему пора в лес.</a:t>
            </a:r>
          </a:p>
          <a:p>
            <a:r>
              <a:rPr lang="ru-RU" sz="1400" dirty="0" smtClean="0"/>
              <a:t>Дети: </a:t>
            </a:r>
            <a:r>
              <a:rPr lang="ru-RU" sz="1400" dirty="0" err="1" smtClean="0"/>
              <a:t>досвидания</a:t>
            </a:r>
            <a:r>
              <a:rPr lang="ru-RU" sz="1400" dirty="0" smtClean="0"/>
              <a:t> зайка, приходи к нам еще.</a:t>
            </a:r>
          </a:p>
          <a:p>
            <a:r>
              <a:rPr lang="ru-RU" sz="1400" dirty="0" smtClean="0"/>
              <a:t>Рефлексия</a:t>
            </a:r>
          </a:p>
          <a:p>
            <a:r>
              <a:rPr lang="ru-RU" sz="1400" dirty="0" err="1" smtClean="0"/>
              <a:t>Вос</a:t>
            </a:r>
            <a:r>
              <a:rPr lang="ru-RU" sz="1400" dirty="0" smtClean="0"/>
              <a:t>-ль: Ребята с какой мы сегодня с вами сказкой познакомились?</a:t>
            </a:r>
          </a:p>
          <a:p>
            <a:r>
              <a:rPr lang="ru-RU" sz="1400" dirty="0" smtClean="0"/>
              <a:t>Кто помогал </a:t>
            </a:r>
            <a:r>
              <a:rPr lang="ru-RU" sz="1400" dirty="0" err="1" smtClean="0"/>
              <a:t>Нюрочке</a:t>
            </a:r>
            <a:r>
              <a:rPr lang="ru-RU" sz="1400" dirty="0" smtClean="0"/>
              <a:t>, убегать от бабы яги?</a:t>
            </a:r>
          </a:p>
          <a:p>
            <a:r>
              <a:rPr lang="ru-RU" sz="1400" dirty="0" smtClean="0"/>
              <a:t>Кто привез </a:t>
            </a:r>
            <a:r>
              <a:rPr lang="ru-RU" sz="1400" dirty="0" err="1" smtClean="0"/>
              <a:t>Нюрочку</a:t>
            </a:r>
            <a:r>
              <a:rPr lang="ru-RU" sz="1400" dirty="0" smtClean="0"/>
              <a:t> домой?</a:t>
            </a:r>
          </a:p>
          <a:p>
            <a:r>
              <a:rPr lang="ru-RU" sz="1400" dirty="0" smtClean="0"/>
              <a:t>Какие сказки мы еще вспоминали?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94208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631</Words>
  <Application>Microsoft Office PowerPoint</Application>
  <PresentationFormat>Широкоэкранный</PresentationFormat>
  <Paragraphs>90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8</cp:revision>
  <dcterms:created xsi:type="dcterms:W3CDTF">2020-05-13T09:35:55Z</dcterms:created>
  <dcterms:modified xsi:type="dcterms:W3CDTF">2020-05-13T10:34:53Z</dcterms:modified>
</cp:coreProperties>
</file>