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7" r:id="rId3"/>
    <p:sldId id="262" r:id="rId4"/>
    <p:sldId id="264" r:id="rId5"/>
    <p:sldId id="261" r:id="rId6"/>
    <p:sldId id="265" r:id="rId7"/>
    <p:sldId id="260" r:id="rId8"/>
    <p:sldId id="266" r:id="rId9"/>
    <p:sldId id="259" r:id="rId10"/>
    <p:sldId id="269" r:id="rId11"/>
    <p:sldId id="268" r:id="rId12"/>
    <p:sldId id="270" r:id="rId13"/>
    <p:sldId id="267" r:id="rId14"/>
    <p:sldId id="258" r:id="rId15"/>
    <p:sldId id="257" r:id="rId16"/>
    <p:sldId id="263" r:id="rId17"/>
    <p:sldId id="288" r:id="rId18"/>
    <p:sldId id="283" r:id="rId19"/>
    <p:sldId id="289" r:id="rId20"/>
    <p:sldId id="275" r:id="rId21"/>
    <p:sldId id="276" r:id="rId22"/>
    <p:sldId id="274" r:id="rId23"/>
    <p:sldId id="277" r:id="rId24"/>
    <p:sldId id="273" r:id="rId25"/>
    <p:sldId id="278" r:id="rId26"/>
    <p:sldId id="272" r:id="rId27"/>
    <p:sldId id="280" r:id="rId28"/>
    <p:sldId id="279" r:id="rId29"/>
    <p:sldId id="281" r:id="rId30"/>
    <p:sldId id="290" r:id="rId31"/>
    <p:sldId id="282" r:id="rId32"/>
    <p:sldId id="271" r:id="rId33"/>
    <p:sldId id="291" r:id="rId34"/>
    <p:sldId id="292" r:id="rId35"/>
    <p:sldId id="293" r:id="rId36"/>
    <p:sldId id="294" r:id="rId37"/>
    <p:sldId id="295" r:id="rId38"/>
    <p:sldId id="285" r:id="rId39"/>
    <p:sldId id="286" r:id="rId40"/>
    <p:sldId id="284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45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8D60-9C0D-4455-AAC2-10FE6F4DECC9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514F-209E-4CB4-8DF1-7A62AF03E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8257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8D60-9C0D-4455-AAC2-10FE6F4DECC9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514F-209E-4CB4-8DF1-7A62AF03E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460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8D60-9C0D-4455-AAC2-10FE6F4DECC9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514F-209E-4CB4-8DF1-7A62AF03E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4458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8D60-9C0D-4455-AAC2-10FE6F4DECC9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514F-209E-4CB4-8DF1-7A62AF03E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446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8D60-9C0D-4455-AAC2-10FE6F4DECC9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514F-209E-4CB4-8DF1-7A62AF03E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570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8D60-9C0D-4455-AAC2-10FE6F4DECC9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514F-209E-4CB4-8DF1-7A62AF03E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7294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8D60-9C0D-4455-AAC2-10FE6F4DECC9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514F-209E-4CB4-8DF1-7A62AF03E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899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8D60-9C0D-4455-AAC2-10FE6F4DECC9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514F-209E-4CB4-8DF1-7A62AF03E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7443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8D60-9C0D-4455-AAC2-10FE6F4DECC9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514F-209E-4CB4-8DF1-7A62AF03E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849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8D60-9C0D-4455-AAC2-10FE6F4DECC9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514F-209E-4CB4-8DF1-7A62AF03E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757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58D60-9C0D-4455-AAC2-10FE6F4DECC9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514F-209E-4CB4-8DF1-7A62AF03E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2809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  <a:alpha val="6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058D60-9C0D-4455-AAC2-10FE6F4DECC9}" type="datetimeFigureOut">
              <a:rPr lang="ru-RU" smtClean="0"/>
              <a:t>07.03.2019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AA514F-209E-4CB4-8DF1-7A62AF03EC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648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3.png"/><Relationship Id="rId4" Type="http://schemas.openxmlformats.org/officeDocument/2006/relationships/image" Target="../media/image12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5" Type="http://schemas.openxmlformats.org/officeDocument/2006/relationships/image" Target="../media/image3.png"/><Relationship Id="rId4" Type="http://schemas.openxmlformats.org/officeDocument/2006/relationships/image" Target="../media/image18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5" Type="http://schemas.openxmlformats.org/officeDocument/2006/relationships/image" Target="../media/image19.jpg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5" Type="http://schemas.openxmlformats.org/officeDocument/2006/relationships/image" Target="../media/image3.png"/><Relationship Id="rId4" Type="http://schemas.openxmlformats.org/officeDocument/2006/relationships/image" Target="../media/image2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бабушки в деревне</a:t>
            </a:r>
            <a:endParaRPr lang="ru-RU" sz="60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Учитель-дефектолог</a:t>
            </a:r>
          </a:p>
          <a:p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Емельянова </a:t>
            </a:r>
            <a:r>
              <a:rPr lang="ru-RU" sz="2400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4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.Ю.</a:t>
            </a:r>
            <a:endParaRPr lang="ru-RU" sz="24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465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08112"/>
          </a:xfrm>
        </p:spPr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Чей голос?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052736"/>
            <a:ext cx="8891411" cy="5472608"/>
          </a:xfrm>
        </p:spPr>
      </p:pic>
    </p:spTree>
    <p:extLst>
      <p:ext uri="{BB962C8B-B14F-4D97-AF65-F5344CB8AC3E}">
        <p14:creationId xmlns:p14="http://schemas.microsoft.com/office/powerpoint/2010/main" val="233379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547793" cy="6410845"/>
          </a:xfrm>
        </p:spPr>
      </p:pic>
      <p:pic>
        <p:nvPicPr>
          <p:cNvPr id="3" name="собак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71600" y="56612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259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1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632"/>
            <a:ext cx="8718637" cy="6554240"/>
          </a:xfrm>
        </p:spPr>
      </p:pic>
    </p:spTree>
    <p:extLst>
      <p:ext uri="{BB962C8B-B14F-4D97-AF65-F5344CB8AC3E}">
        <p14:creationId xmlns:p14="http://schemas.microsoft.com/office/powerpoint/2010/main" val="3696061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547793" cy="6410845"/>
          </a:xfrm>
        </p:spPr>
      </p:pic>
      <p:pic>
        <p:nvPicPr>
          <p:cNvPr id="3" name="коров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87624" y="54452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915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5250"/>
            <a:ext cx="7848872" cy="6514565"/>
          </a:xfrm>
        </p:spPr>
      </p:pic>
    </p:spTree>
    <p:extLst>
      <p:ext uri="{BB962C8B-B14F-4D97-AF65-F5344CB8AC3E}">
        <p14:creationId xmlns:p14="http://schemas.microsoft.com/office/powerpoint/2010/main" val="1504695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547793" cy="6410845"/>
          </a:xfrm>
        </p:spPr>
      </p:pic>
      <p:pic>
        <p:nvPicPr>
          <p:cNvPr id="3" name="Голоса животных - Лошадк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59632" y="55172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996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4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8395493" cy="6410616"/>
          </a:xfrm>
        </p:spPr>
      </p:pic>
    </p:spTree>
    <p:extLst>
      <p:ext uri="{BB962C8B-B14F-4D97-AF65-F5344CB8AC3E}">
        <p14:creationId xmlns:p14="http://schemas.microsoft.com/office/powerpoint/2010/main" val="357866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547793" cy="6410845"/>
          </a:xfrm>
        </p:spPr>
      </p:pic>
      <p:pic>
        <p:nvPicPr>
          <p:cNvPr id="3" name="Голоса животных - Свинья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87624" y="54452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12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7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5" r="5956" b="5564"/>
          <a:stretch/>
        </p:blipFill>
        <p:spPr>
          <a:xfrm>
            <a:off x="323528" y="260648"/>
            <a:ext cx="8444441" cy="6307773"/>
          </a:xfrm>
        </p:spPr>
      </p:pic>
    </p:spTree>
    <p:extLst>
      <p:ext uri="{BB962C8B-B14F-4D97-AF65-F5344CB8AC3E}">
        <p14:creationId xmlns:p14="http://schemas.microsoft.com/office/powerpoint/2010/main" val="111440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547793" cy="6410845"/>
          </a:xfrm>
        </p:spPr>
      </p:pic>
      <p:pic>
        <p:nvPicPr>
          <p:cNvPr id="6" name="голоса животных - Коз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87624" y="53732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658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8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2" b="10134"/>
          <a:stretch/>
        </p:blipFill>
        <p:spPr>
          <a:xfrm>
            <a:off x="1691680" y="116632"/>
            <a:ext cx="5760640" cy="6564312"/>
          </a:xfrm>
        </p:spPr>
      </p:pic>
    </p:spTree>
    <p:extLst>
      <p:ext uri="{BB962C8B-B14F-4D97-AF65-F5344CB8AC3E}">
        <p14:creationId xmlns:p14="http://schemas.microsoft.com/office/powerpoint/2010/main" val="366139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547793" cy="6410845"/>
          </a:xfrm>
        </p:spPr>
      </p:pic>
      <p:pic>
        <p:nvPicPr>
          <p:cNvPr id="3" name="Голоса животных - Овц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75656" y="48691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279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16632"/>
            <a:ext cx="7571756" cy="6628199"/>
          </a:xfrm>
        </p:spPr>
      </p:pic>
    </p:spTree>
    <p:extLst>
      <p:ext uri="{BB962C8B-B14F-4D97-AF65-F5344CB8AC3E}">
        <p14:creationId xmlns:p14="http://schemas.microsoft.com/office/powerpoint/2010/main" val="2784647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547793" cy="6410845"/>
          </a:xfrm>
        </p:spPr>
      </p:pic>
      <p:pic>
        <p:nvPicPr>
          <p:cNvPr id="3" name="кошк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3608" y="567019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648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4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88444"/>
            <a:ext cx="5400600" cy="6633347"/>
          </a:xfrm>
        </p:spPr>
      </p:pic>
    </p:spTree>
    <p:extLst>
      <p:ext uri="{BB962C8B-B14F-4D97-AF65-F5344CB8AC3E}">
        <p14:creationId xmlns:p14="http://schemas.microsoft.com/office/powerpoint/2010/main" val="4171511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Давайте поиграем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268760"/>
            <a:ext cx="8554339" cy="5145435"/>
          </a:xfrm>
        </p:spPr>
      </p:pic>
    </p:spTree>
    <p:extLst>
      <p:ext uri="{BB962C8B-B14F-4D97-AF65-F5344CB8AC3E}">
        <p14:creationId xmlns:p14="http://schemas.microsoft.com/office/powerpoint/2010/main" val="2336514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8640"/>
            <a:ext cx="8407522" cy="6333465"/>
          </a:xfrm>
        </p:spPr>
      </p:pic>
      <p:pic>
        <p:nvPicPr>
          <p:cNvPr id="5" name="хитрый кот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3568" y="57332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488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21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08112"/>
          </a:xfrm>
        </p:spPr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Чей голос?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052736"/>
            <a:ext cx="8891411" cy="5472608"/>
          </a:xfrm>
        </p:spPr>
      </p:pic>
    </p:spTree>
    <p:extLst>
      <p:ext uri="{BB962C8B-B14F-4D97-AF65-F5344CB8AC3E}">
        <p14:creationId xmlns:p14="http://schemas.microsoft.com/office/powerpoint/2010/main" val="2237766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547793" cy="6410845"/>
          </a:xfrm>
        </p:spPr>
      </p:pic>
      <p:pic>
        <p:nvPicPr>
          <p:cNvPr id="3" name="гусь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87624" y="55172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794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32656"/>
            <a:ext cx="7632848" cy="6335860"/>
          </a:xfrm>
        </p:spPr>
      </p:pic>
    </p:spTree>
    <p:extLst>
      <p:ext uri="{BB962C8B-B14F-4D97-AF65-F5344CB8AC3E}">
        <p14:creationId xmlns:p14="http://schemas.microsoft.com/office/powerpoint/2010/main" val="1895357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547793" cy="6410845"/>
          </a:xfrm>
        </p:spPr>
      </p:pic>
      <p:pic>
        <p:nvPicPr>
          <p:cNvPr id="3" name="Кряква - звук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7584" y="55172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771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8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16632"/>
            <a:ext cx="6624736" cy="6569529"/>
          </a:xfrm>
        </p:spPr>
      </p:pic>
    </p:spTree>
    <p:extLst>
      <p:ext uri="{BB962C8B-B14F-4D97-AF65-F5344CB8AC3E}">
        <p14:creationId xmlns:p14="http://schemas.microsoft.com/office/powerpoint/2010/main" val="1947581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547793" cy="6410845"/>
          </a:xfrm>
        </p:spPr>
      </p:pic>
      <p:pic>
        <p:nvPicPr>
          <p:cNvPr id="3" name="Голоса животных и птиц - Индюк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3608" y="54452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712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4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60648"/>
            <a:ext cx="6519244" cy="6454052"/>
          </a:xfrm>
        </p:spPr>
      </p:pic>
    </p:spTree>
    <p:extLst>
      <p:ext uri="{BB962C8B-B14F-4D97-AF65-F5344CB8AC3E}">
        <p14:creationId xmlns:p14="http://schemas.microsoft.com/office/powerpoint/2010/main" val="21117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547793" cy="6410845"/>
          </a:xfrm>
        </p:spPr>
      </p:pic>
      <p:pic>
        <p:nvPicPr>
          <p:cNvPr id="3" name="куриц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3608" y="55172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049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88640"/>
            <a:ext cx="6912768" cy="6466783"/>
          </a:xfrm>
        </p:spPr>
      </p:pic>
    </p:spTree>
    <p:extLst>
      <p:ext uri="{BB962C8B-B14F-4D97-AF65-F5344CB8AC3E}">
        <p14:creationId xmlns:p14="http://schemas.microsoft.com/office/powerpoint/2010/main" val="2292505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547793" cy="6410845"/>
          </a:xfrm>
        </p:spPr>
      </p:pic>
      <p:pic>
        <p:nvPicPr>
          <p:cNvPr id="3" name="петух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99592" y="55892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435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16632"/>
            <a:ext cx="7200799" cy="6584427"/>
          </a:xfrm>
        </p:spPr>
      </p:pic>
    </p:spTree>
    <p:extLst>
      <p:ext uri="{BB962C8B-B14F-4D97-AF65-F5344CB8AC3E}">
        <p14:creationId xmlns:p14="http://schemas.microsoft.com/office/powerpoint/2010/main" val="228544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Давайте поиграем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268760"/>
            <a:ext cx="8554339" cy="5145435"/>
          </a:xfrm>
        </p:spPr>
      </p:pic>
    </p:spTree>
    <p:extLst>
      <p:ext uri="{BB962C8B-B14F-4D97-AF65-F5344CB8AC3E}">
        <p14:creationId xmlns:p14="http://schemas.microsoft.com/office/powerpoint/2010/main" val="235045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8640960" cy="6192688"/>
          </a:xfrm>
        </p:spPr>
      </p:pic>
      <p:pic>
        <p:nvPicPr>
          <p:cNvPr id="5" name="Neizvesten_-_Muzykalnaya_igra_Koshechka_i_Kurochki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7584" y="55172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501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7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птицы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72400" y="5949280"/>
            <a:ext cx="609600" cy="609600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86291"/>
            <a:ext cx="7416825" cy="5562617"/>
          </a:xfrm>
        </p:spPr>
      </p:pic>
    </p:spTree>
    <p:extLst>
      <p:ext uri="{BB962C8B-B14F-4D97-AF65-F5344CB8AC3E}">
        <p14:creationId xmlns:p14="http://schemas.microsoft.com/office/powerpoint/2010/main" val="2255092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0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Давайте поиграем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268760"/>
            <a:ext cx="8554339" cy="5145435"/>
          </a:xfrm>
        </p:spPr>
      </p:pic>
    </p:spTree>
    <p:extLst>
      <p:ext uri="{BB962C8B-B14F-4D97-AF65-F5344CB8AC3E}">
        <p14:creationId xmlns:p14="http://schemas.microsoft.com/office/powerpoint/2010/main" val="2230132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8258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Задания:</a:t>
            </a:r>
            <a:b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1.Назови домашних животных</a:t>
            </a:r>
            <a:b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2.Назови домашних птиц</a:t>
            </a:r>
            <a:b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3.Сколько домашних животных на картинке</a:t>
            </a:r>
            <a:b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Сколько домашних птиц на картинке</a:t>
            </a:r>
            <a:b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У кого жеребенок, у кого теленок, у кого утенок</a:t>
            </a:r>
            <a:b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132856"/>
            <a:ext cx="8046156" cy="4525963"/>
          </a:xfrm>
        </p:spPr>
      </p:pic>
    </p:spTree>
    <p:extLst>
      <p:ext uri="{BB962C8B-B14F-4D97-AF65-F5344CB8AC3E}">
        <p14:creationId xmlns:p14="http://schemas.microsoft.com/office/powerpoint/2010/main" val="12673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373014"/>
          </a:xfrm>
        </p:spPr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лишний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162882"/>
            <a:ext cx="7488831" cy="5616623"/>
          </a:xfrm>
        </p:spPr>
      </p:pic>
    </p:spTree>
    <p:extLst>
      <p:ext uri="{BB962C8B-B14F-4D97-AF65-F5344CB8AC3E}">
        <p14:creationId xmlns:p14="http://schemas.microsoft.com/office/powerpoint/2010/main" val="280420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373014"/>
          </a:xfrm>
        </p:spPr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лишний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24744"/>
            <a:ext cx="8064896" cy="5583390"/>
          </a:xfrm>
        </p:spPr>
      </p:pic>
    </p:spTree>
    <p:extLst>
      <p:ext uri="{BB962C8B-B14F-4D97-AF65-F5344CB8AC3E}">
        <p14:creationId xmlns:p14="http://schemas.microsoft.com/office/powerpoint/2010/main" val="50514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373014"/>
          </a:xfrm>
        </p:spPr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лишний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124744"/>
            <a:ext cx="6696744" cy="5599223"/>
          </a:xfrm>
        </p:spPr>
      </p:pic>
    </p:spTree>
    <p:extLst>
      <p:ext uri="{BB962C8B-B14F-4D97-AF65-F5344CB8AC3E}">
        <p14:creationId xmlns:p14="http://schemas.microsoft.com/office/powerpoint/2010/main" val="129238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3888432" cy="5386610"/>
          </a:xfrm>
        </p:spPr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Чей силуэт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476672"/>
            <a:ext cx="5184576" cy="5711135"/>
          </a:xfrm>
        </p:spPr>
      </p:pic>
    </p:spTree>
    <p:extLst>
      <p:ext uri="{BB962C8B-B14F-4D97-AF65-F5344CB8AC3E}">
        <p14:creationId xmlns:p14="http://schemas.microsoft.com/office/powerpoint/2010/main" val="246978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3744416" cy="5386610"/>
          </a:xfrm>
        </p:spPr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Чья тень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86"/>
          <a:stretch/>
        </p:blipFill>
        <p:spPr>
          <a:xfrm>
            <a:off x="3275856" y="764704"/>
            <a:ext cx="5690766" cy="5429788"/>
          </a:xfrm>
        </p:spPr>
      </p:pic>
    </p:spTree>
    <p:extLst>
      <p:ext uri="{BB962C8B-B14F-4D97-AF65-F5344CB8AC3E}">
        <p14:creationId xmlns:p14="http://schemas.microsoft.com/office/powerpoint/2010/main" val="170169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Поем вместе 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196752"/>
            <a:ext cx="7563826" cy="5402733"/>
          </a:xfrm>
        </p:spPr>
      </p:pic>
      <p:pic>
        <p:nvPicPr>
          <p:cNvPr id="5" name="голоса животных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4777" y="57332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791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84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36</Words>
  <Application>Microsoft Office PowerPoint</Application>
  <PresentationFormat>Экран (4:3)</PresentationFormat>
  <Paragraphs>15</Paragraphs>
  <Slides>40</Slides>
  <Notes>0</Notes>
  <HiddenSlides>0</HiddenSlides>
  <MMClips>16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Тема Office</vt:lpstr>
      <vt:lpstr>У бабушки в деревне</vt:lpstr>
      <vt:lpstr>Чей голос?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Давайте поиграем</vt:lpstr>
      <vt:lpstr>Презентация PowerPoint</vt:lpstr>
      <vt:lpstr>Чей голос?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Давайте поиграем</vt:lpstr>
      <vt:lpstr>Презентация PowerPoint</vt:lpstr>
      <vt:lpstr>Презентация PowerPoint</vt:lpstr>
      <vt:lpstr>Давайте поиграем</vt:lpstr>
      <vt:lpstr>Задания: 1.Назови домашних животных 2.Назови домашних птиц 3.Сколько домашних животных на картинке 4. Сколько домашних птиц на картинке 5. У кого жеребенок, у кого теленок, у кого утенок  </vt:lpstr>
      <vt:lpstr>Третий лишний</vt:lpstr>
      <vt:lpstr>Третий лишний</vt:lpstr>
      <vt:lpstr>Третий лишний</vt:lpstr>
      <vt:lpstr>Чей силуэт</vt:lpstr>
      <vt:lpstr>Чья тень</vt:lpstr>
      <vt:lpstr>Поем вместе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 бабушки в деревне</dc:title>
  <dc:creator>Матвей</dc:creator>
  <cp:lastModifiedBy>User</cp:lastModifiedBy>
  <cp:revision>8</cp:revision>
  <dcterms:created xsi:type="dcterms:W3CDTF">2019-03-04T14:14:25Z</dcterms:created>
  <dcterms:modified xsi:type="dcterms:W3CDTF">2019-03-07T08:23:51Z</dcterms:modified>
</cp:coreProperties>
</file>