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8" r:id="rId3"/>
    <p:sldId id="259" r:id="rId4"/>
    <p:sldId id="260" r:id="rId5"/>
    <p:sldId id="264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CA62C"/>
    <a:srgbClr val="B8CB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-83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7BA38A-9D8D-465D-81BA-5C873F33E0B0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C35D1A-F519-4FDB-86D1-4DF0430124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3856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C35D1A-F519-4FDB-86D1-4DF04301240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44691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C35D1A-F519-4FDB-86D1-4DF043012402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5372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D182C87-18C5-4988-86E7-A825EE7AF16D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7CE8AF8-2BB2-45B3-8D4E-DB64D0709D2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2459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2C87-18C5-4988-86E7-A825EE7AF16D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E8AF8-2BB2-45B3-8D4E-DB64D0709D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7812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2C87-18C5-4988-86E7-A825EE7AF16D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E8AF8-2BB2-45B3-8D4E-DB64D0709D2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369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2C87-18C5-4988-86E7-A825EE7AF16D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E8AF8-2BB2-45B3-8D4E-DB64D0709D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302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2C87-18C5-4988-86E7-A825EE7AF16D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E8AF8-2BB2-45B3-8D4E-DB64D0709D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7853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2C87-18C5-4988-86E7-A825EE7AF16D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E8AF8-2BB2-45B3-8D4E-DB64D0709D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5256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2C87-18C5-4988-86E7-A825EE7AF16D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E8AF8-2BB2-45B3-8D4E-DB64D0709D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5007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2C87-18C5-4988-86E7-A825EE7AF16D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E8AF8-2BB2-45B3-8D4E-DB64D0709D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024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2C87-18C5-4988-86E7-A825EE7AF16D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E8AF8-2BB2-45B3-8D4E-DB64D0709D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011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2C87-18C5-4988-86E7-A825EE7AF16D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E8AF8-2BB2-45B3-8D4E-DB64D0709D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9089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2C87-18C5-4988-86E7-A825EE7AF16D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E8AF8-2BB2-45B3-8D4E-DB64D0709D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357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6D182C87-18C5-4988-86E7-A825EE7AF16D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17CE8AF8-2BB2-45B3-8D4E-DB64D0709D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02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jp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09980" y="4443887"/>
            <a:ext cx="9966960" cy="1179556"/>
          </a:xfrm>
        </p:spPr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Весна шагает по планете</a:t>
            </a:r>
            <a:endParaRPr lang="ru-RU" sz="4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330" y="-176690"/>
            <a:ext cx="10058400" cy="4620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29916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25700" y="228600"/>
            <a:ext cx="76293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картинку с изображением времени года Весна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429" y="2944078"/>
            <a:ext cx="2495671" cy="352721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478" y="834445"/>
            <a:ext cx="3885531" cy="264216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666" y="3691279"/>
            <a:ext cx="3706685" cy="278001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4351" y="762044"/>
            <a:ext cx="2878457" cy="3483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6238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68700" y="342900"/>
            <a:ext cx="34425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признаки весны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14" y="1098550"/>
            <a:ext cx="3063986" cy="21907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1231" y="4102100"/>
            <a:ext cx="2823221" cy="2286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4191" y="1017587"/>
            <a:ext cx="3392646" cy="227171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705" y="929332"/>
            <a:ext cx="2041747" cy="27178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14" y="3898900"/>
            <a:ext cx="1662525" cy="23876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310" y="3511550"/>
            <a:ext cx="3779527" cy="287655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329" y="2523480"/>
            <a:ext cx="3378563" cy="244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55560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35400" y="228600"/>
            <a:ext cx="36224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Собери подснежники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6" y="3605186"/>
            <a:ext cx="1575230" cy="24739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4554" y="750282"/>
            <a:ext cx="1572904" cy="247519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225" y="3037719"/>
            <a:ext cx="4356100" cy="43561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341" y="931030"/>
            <a:ext cx="1367468" cy="23876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7349" y="3605186"/>
            <a:ext cx="1367468" cy="23876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42084" y="785570"/>
            <a:ext cx="1747183" cy="20574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74719" y="3811862"/>
            <a:ext cx="1743607" cy="206062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607846">
            <a:off x="9856076" y="771574"/>
            <a:ext cx="1743607" cy="206062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3459" y="644473"/>
            <a:ext cx="1743607" cy="206062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97325" y="4053542"/>
            <a:ext cx="1743607" cy="2060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3455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865 0.03218 L 0.32773 0.472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12" y="22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33333E-6 L -0.04205 0.4287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9" y="2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1.48148E-6 L -0.33073 0.4094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36" y="2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1.48148E-6 L 0.30572 0.0134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86" y="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6771 -0.27083 L -0.26771 -0.0208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392" y="688340"/>
            <a:ext cx="8329661" cy="589026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34669" y="226675"/>
            <a:ext cx="20681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Подбери цвет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Блок-схема: узел 4"/>
          <p:cNvSpPr/>
          <p:nvPr/>
        </p:nvSpPr>
        <p:spPr>
          <a:xfrm>
            <a:off x="795812" y="819764"/>
            <a:ext cx="724733" cy="637868"/>
          </a:xfrm>
          <a:prstGeom prst="flowChartConnector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4" name="Блок-схема: узел 13"/>
          <p:cNvSpPr/>
          <p:nvPr/>
        </p:nvSpPr>
        <p:spPr>
          <a:xfrm>
            <a:off x="596345" y="5001946"/>
            <a:ext cx="711200" cy="742008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узел 14"/>
          <p:cNvSpPr/>
          <p:nvPr/>
        </p:nvSpPr>
        <p:spPr>
          <a:xfrm>
            <a:off x="10553145" y="5695622"/>
            <a:ext cx="660400" cy="622300"/>
          </a:xfrm>
          <a:prstGeom prst="flowChartConnector">
            <a:avLst/>
          </a:prstGeom>
          <a:solidFill>
            <a:srgbClr val="6CA6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узел 15"/>
          <p:cNvSpPr/>
          <p:nvPr/>
        </p:nvSpPr>
        <p:spPr>
          <a:xfrm>
            <a:off x="727044" y="2395824"/>
            <a:ext cx="615950" cy="628650"/>
          </a:xfrm>
          <a:prstGeom prst="flowChartConnector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11293874" y="2539923"/>
            <a:ext cx="343455" cy="347980"/>
          </a:xfrm>
          <a:prstGeom prst="flowChartConnector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Блок-схема: узел 17"/>
          <p:cNvSpPr/>
          <p:nvPr/>
        </p:nvSpPr>
        <p:spPr>
          <a:xfrm>
            <a:off x="1263511" y="3996628"/>
            <a:ext cx="381000" cy="355600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Блок-схема: узел 18"/>
          <p:cNvSpPr/>
          <p:nvPr/>
        </p:nvSpPr>
        <p:spPr>
          <a:xfrm>
            <a:off x="11035745" y="757698"/>
            <a:ext cx="355600" cy="381000"/>
          </a:xfrm>
          <a:prstGeom prst="flowChartConnector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10584649" y="3851756"/>
            <a:ext cx="641350" cy="645344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113725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958 -0.02963 L 0.18958 0.220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11111E-6 L 0.56406 0.0067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03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0.29844 -0.0259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22" y="-1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876 -0.34259 L 0.31876 -0.0925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-0.68021 0.3747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10" y="18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1.85185E-6 L -0.13515 0.2002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58" y="1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4.81481E-6 L -0.29752 0.0261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83" y="1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07407E-6 L -0.64167 -0.192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083" y="-9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057" y="874228"/>
            <a:ext cx="3686477" cy="53975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3000" y="876300"/>
            <a:ext cx="3688400" cy="539542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5160" y="641350"/>
            <a:ext cx="1397000" cy="1397000"/>
          </a:xfrm>
          <a:prstGeom prst="rect">
            <a:avLst/>
          </a:prstGeom>
          <a:scene3d>
            <a:camera prst="orthographicFront">
              <a:rot lat="879012" lon="10291637" rev="21518338"/>
            </a:camera>
            <a:lightRig rig="threePt" dir="t"/>
          </a:scene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232" y="4749800"/>
            <a:ext cx="942884" cy="10414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2601">
            <a:off x="2890520" y="3012117"/>
            <a:ext cx="914994" cy="799905"/>
          </a:xfrm>
          <a:prstGeom prst="rect">
            <a:avLst/>
          </a:prstGeom>
          <a:scene3d>
            <a:camera prst="orthographicFront">
              <a:rot lat="0" lon="0" rev="600000"/>
            </a:camera>
            <a:lightRig rig="threePt" dir="t"/>
          </a:scene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282" y="4284359"/>
            <a:ext cx="622066" cy="62953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94620">
            <a:off x="1810888" y="1603092"/>
            <a:ext cx="1098079" cy="65701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457700" y="367784"/>
            <a:ext cx="26813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отличия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34708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78400" y="254000"/>
            <a:ext cx="19675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Посчитаем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890" y="1384221"/>
            <a:ext cx="1828804" cy="182880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451" y="1379180"/>
            <a:ext cx="1828959" cy="182895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8009" y="1381623"/>
            <a:ext cx="1828959" cy="182895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1706" y="1381623"/>
            <a:ext cx="1828959" cy="182895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8736" y="1379179"/>
            <a:ext cx="1828959" cy="1828959"/>
          </a:xfrm>
          <a:prstGeom prst="rect">
            <a:avLst/>
          </a:prstGeom>
        </p:spPr>
      </p:pic>
      <p:sp>
        <p:nvSpPr>
          <p:cNvPr id="8" name="Стрелка вправо 7"/>
          <p:cNvSpPr/>
          <p:nvPr/>
        </p:nvSpPr>
        <p:spPr>
          <a:xfrm>
            <a:off x="8462811" y="2077914"/>
            <a:ext cx="162651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6066" y="1085280"/>
            <a:ext cx="3152329" cy="212782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23183" y="3938559"/>
            <a:ext cx="3158002" cy="212768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79607" y="1409464"/>
            <a:ext cx="1828959" cy="182895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85530" y="1409464"/>
            <a:ext cx="1828959" cy="182895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7105" y="1434953"/>
            <a:ext cx="1828959" cy="182895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69440" y="1379179"/>
            <a:ext cx="1828959" cy="18289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3920" y="1396804"/>
            <a:ext cx="1828959" cy="182895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00844" y="1409464"/>
            <a:ext cx="1828959" cy="182895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1561" y="1422124"/>
            <a:ext cx="1828959" cy="182895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5638" y="1434953"/>
            <a:ext cx="1828959" cy="182895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90110" y="1434784"/>
            <a:ext cx="1828959" cy="1828959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4998" y="1434784"/>
            <a:ext cx="1828959" cy="182895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21904" y="4649162"/>
            <a:ext cx="702855" cy="53649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7785" y="4382849"/>
            <a:ext cx="640093" cy="1069119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28481" y="4381598"/>
            <a:ext cx="664522" cy="1066892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41092" y="4356247"/>
            <a:ext cx="664522" cy="1066892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85107" y="4419646"/>
            <a:ext cx="664522" cy="1066892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68392" y="4381598"/>
            <a:ext cx="664522" cy="1066892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37659" y="4381598"/>
            <a:ext cx="664522" cy="1066892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11453" y="4356155"/>
            <a:ext cx="664522" cy="1066892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46436" y="4419646"/>
            <a:ext cx="664522" cy="1066892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06397" y="4382849"/>
            <a:ext cx="664522" cy="1066892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54896" y="4394246"/>
            <a:ext cx="664522" cy="1066892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15856" y="4385076"/>
            <a:ext cx="664522" cy="1066892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80003" y="4406949"/>
            <a:ext cx="664522" cy="1066892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235964" y="4419646"/>
            <a:ext cx="664522" cy="1066892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39890" y="4406949"/>
            <a:ext cx="664522" cy="1066892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76077" y="4406949"/>
            <a:ext cx="664522" cy="1066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77099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55575"/>
            <a:ext cx="11772900" cy="6574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92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Основа</Template>
  <TotalTime>213</TotalTime>
  <Words>23</Words>
  <Application>Microsoft Office PowerPoint</Application>
  <PresentationFormat>Произвольный</PresentationFormat>
  <Paragraphs>9</Paragraphs>
  <Slides>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Базис</vt:lpstr>
      <vt:lpstr>Весна шагает по планете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Весна шагает по планете</dc:title>
  <dc:creator>user</dc:creator>
  <cp:lastModifiedBy>ДС393</cp:lastModifiedBy>
  <cp:revision>23</cp:revision>
  <dcterms:created xsi:type="dcterms:W3CDTF">2019-03-11T04:30:12Z</dcterms:created>
  <dcterms:modified xsi:type="dcterms:W3CDTF">2020-04-16T10:12:00Z</dcterms:modified>
</cp:coreProperties>
</file>