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66" r:id="rId6"/>
    <p:sldId id="265" r:id="rId7"/>
    <p:sldId id="264" r:id="rId8"/>
    <p:sldId id="263" r:id="rId9"/>
    <p:sldId id="262" r:id="rId10"/>
    <p:sldId id="261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2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6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1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2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3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2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8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7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7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3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4B2B-244E-473C-BB9C-1225FBC3E2D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0414-D360-4C11-9402-2C3C61EA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2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171400"/>
            <a:ext cx="10729192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492" y="-41535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Послови-цы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Виктори-ны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Скорого-</a:t>
            </a:r>
            <a:r>
              <a:rPr lang="ru-RU" dirty="0" err="1" smtClean="0"/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Физкультур-</a:t>
            </a:r>
            <a:r>
              <a:rPr lang="ru-RU" sz="1600" dirty="0" err="1" smtClean="0"/>
              <a:t>ная</a:t>
            </a:r>
            <a:r>
              <a:rPr lang="ru-RU" sz="1600" dirty="0" smtClean="0"/>
              <a:t> минутка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75" y="-1"/>
            <a:ext cx="7510441" cy="52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492" y="-41535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Послови-цы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Виктори-ны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Скорого-</a:t>
            </a:r>
            <a:r>
              <a:rPr lang="ru-RU" dirty="0" err="1" smtClean="0"/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Физкультур-</a:t>
            </a:r>
            <a:r>
              <a:rPr lang="ru-RU" sz="1600" dirty="0" err="1" smtClean="0"/>
              <a:t>ная</a:t>
            </a:r>
            <a:r>
              <a:rPr lang="ru-RU" sz="1600" dirty="0" smtClean="0"/>
              <a:t> минутка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95" y="-50623"/>
            <a:ext cx="7337378" cy="5265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29" y="3076259"/>
            <a:ext cx="2314524" cy="20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492" y="-41535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Послови-цы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Виктори-ны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Скорого-</a:t>
            </a:r>
            <a:r>
              <a:rPr lang="ru-RU" dirty="0" err="1" smtClean="0"/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Физкультур-</a:t>
            </a:r>
            <a:r>
              <a:rPr lang="ru-RU" sz="1600" dirty="0" err="1" smtClean="0"/>
              <a:t>ная</a:t>
            </a:r>
            <a:r>
              <a:rPr lang="ru-RU" sz="1600" dirty="0" smtClean="0"/>
              <a:t> минутка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220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492" y="-41535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2" action="ppaction://hlinksldjump"/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hlinkClick r:id="rId7" action="ppaction://hlinksldjump"/>
              </a:rPr>
              <a:t>Послови-цы</a:t>
            </a:r>
            <a:endParaRPr lang="ru-RU" dirty="0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Кем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5" action="ppaction://hlinksldjump"/>
              </a:rPr>
              <a:t>быть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hlinkClick r:id="rId8" action="ppaction://hlinksldjump"/>
              </a:rPr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 action="ppaction://hlinksldjump"/>
              </a:rPr>
              <a:t>Шарады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hlinkClick r:id="rId9" action="ppaction://hlinksldjump"/>
              </a:rPr>
              <a:t>Виктори-ны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0" action="ppaction://hlinksldjump"/>
              </a:rPr>
              <a:t>Скорого-</a:t>
            </a:r>
            <a:r>
              <a:rPr lang="ru-RU" dirty="0" err="1" smtClean="0">
                <a:hlinkClick r:id="rId10" action="ppaction://hlinksldjump"/>
              </a:rPr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11" action="ppaction://hlinksldjump"/>
              </a:rPr>
              <a:t>Физкультур-</a:t>
            </a:r>
            <a:r>
              <a:rPr lang="ru-RU" sz="1600" dirty="0" err="1" smtClean="0">
                <a:hlinkClick r:id="rId11" action="ppaction://hlinksldjump"/>
              </a:rPr>
              <a:t>ная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11" action="ppaction://hlinksldjump"/>
              </a:rPr>
              <a:t>минутка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57" y="-41535"/>
            <a:ext cx="736437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492" y="-41535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Послови-цы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Виктори-ны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Скорого-</a:t>
            </a:r>
            <a:r>
              <a:rPr lang="ru-RU" dirty="0" err="1" smtClean="0"/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Физкультур-</a:t>
            </a:r>
            <a:r>
              <a:rPr lang="ru-RU" sz="1600" dirty="0" err="1" smtClean="0"/>
              <a:t>ная</a:t>
            </a:r>
            <a:r>
              <a:rPr lang="ru-RU" sz="1600" dirty="0" smtClean="0"/>
              <a:t> минутка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92" y="0"/>
            <a:ext cx="3950116" cy="2962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04" y="2586758"/>
            <a:ext cx="3708412" cy="2628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85" y="2708921"/>
            <a:ext cx="2310751" cy="24327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2" y="0"/>
            <a:ext cx="2525147" cy="275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707" y="-69069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Послови-цы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Виктори-ны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Скорого-</a:t>
            </a:r>
            <a:r>
              <a:rPr lang="ru-RU" dirty="0" err="1" smtClean="0"/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Физкультур-</a:t>
            </a:r>
            <a:r>
              <a:rPr lang="ru-RU" sz="1600" dirty="0" err="1" smtClean="0"/>
              <a:t>ная</a:t>
            </a:r>
            <a:r>
              <a:rPr lang="ru-RU" sz="1600" dirty="0" smtClean="0"/>
              <a:t> минутка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5" y="10052"/>
            <a:ext cx="3891589" cy="3268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186"/>
            <a:ext cx="3774436" cy="30249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2" y="3198480"/>
            <a:ext cx="1945795" cy="19890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88" y="-243408"/>
            <a:ext cx="2597572" cy="23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492" y="-41535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Послови-цы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Виктори-ны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Скорого-</a:t>
            </a:r>
            <a:r>
              <a:rPr lang="ru-RU" dirty="0" err="1" smtClean="0"/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Физкультур-</a:t>
            </a:r>
            <a:r>
              <a:rPr lang="ru-RU" sz="1600" dirty="0" err="1" smtClean="0"/>
              <a:t>ная</a:t>
            </a:r>
            <a:r>
              <a:rPr lang="ru-RU" sz="1600" dirty="0" smtClean="0"/>
              <a:t> минутка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45" y="14561"/>
            <a:ext cx="1770432" cy="1182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92" y="364948"/>
            <a:ext cx="1554583" cy="2197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18" y="14560"/>
            <a:ext cx="1902271" cy="19022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37" y="1332467"/>
            <a:ext cx="1627096" cy="24406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71" y="2131569"/>
            <a:ext cx="1720570" cy="2458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80" y="1332467"/>
            <a:ext cx="1513061" cy="20007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91" y="3829915"/>
            <a:ext cx="2078513" cy="1385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96" y="3208010"/>
            <a:ext cx="1777380" cy="17773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718837" y="14561"/>
            <a:ext cx="1627096" cy="100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Женские профессии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440" y="0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Послови-цы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Виктори-ны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Скорого-</a:t>
            </a:r>
            <a:r>
              <a:rPr lang="ru-RU" dirty="0" err="1" smtClean="0"/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Физкультур-</a:t>
            </a:r>
            <a:r>
              <a:rPr lang="ru-RU" sz="1600" dirty="0" err="1" smtClean="0"/>
              <a:t>ная</a:t>
            </a:r>
            <a:r>
              <a:rPr lang="ru-RU" sz="1600" dirty="0" smtClean="0"/>
              <a:t> минутка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23" y="116632"/>
            <a:ext cx="1534492" cy="1956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23" y="227486"/>
            <a:ext cx="2045568" cy="1578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99" y="1330040"/>
            <a:ext cx="1949281" cy="12982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2450" y="2663594"/>
            <a:ext cx="2702206" cy="19189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08" y="1916832"/>
            <a:ext cx="2411760" cy="16078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99" y="2744979"/>
            <a:ext cx="1780987" cy="21460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2" y="3865409"/>
            <a:ext cx="2051720" cy="13678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09" y="3640402"/>
            <a:ext cx="2061031" cy="13740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08" y="227487"/>
            <a:ext cx="1836949" cy="132665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542599" y="404664"/>
            <a:ext cx="1614075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Мужские профессии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492" y="-41535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Послови-цы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Виктори-ны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Скорого-</a:t>
            </a:r>
            <a:r>
              <a:rPr lang="ru-RU" dirty="0" err="1" smtClean="0"/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Физкультур-</a:t>
            </a:r>
            <a:r>
              <a:rPr lang="ru-RU" sz="1600" dirty="0" err="1" smtClean="0"/>
              <a:t>ная</a:t>
            </a:r>
            <a:r>
              <a:rPr lang="ru-RU" sz="1600" dirty="0" smtClean="0"/>
              <a:t> минутка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26" y="116632"/>
            <a:ext cx="2739129" cy="3871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82838"/>
            <a:ext cx="4276725" cy="27622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04664"/>
            <a:ext cx="4235312" cy="20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492" y="-65129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Послови-цы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Виктори-ны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Скорого-</a:t>
            </a:r>
            <a:r>
              <a:rPr lang="ru-RU" dirty="0" err="1" smtClean="0"/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Физкультур-</a:t>
            </a:r>
            <a:r>
              <a:rPr lang="ru-RU" sz="1600" dirty="0" err="1" smtClean="0"/>
              <a:t>ная</a:t>
            </a:r>
            <a:r>
              <a:rPr lang="ru-RU" sz="1600" dirty="0" smtClean="0"/>
              <a:t> минутка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8610"/>
            <a:ext cx="3539224" cy="3850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4930"/>
            <a:ext cx="3312367" cy="41092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174930"/>
            <a:ext cx="3323200" cy="84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Что здесь зашифровано?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255" y="44624"/>
            <a:ext cx="74168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309403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" y="422108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" y="5301208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3489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71133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39464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2176"/>
            <a:ext cx="1249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2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Послови-цы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284" y="3094037"/>
            <a:ext cx="12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285" y="4221088"/>
            <a:ext cx="127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 быть?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30120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Кроссвор-ды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19" y="5973489"/>
            <a:ext cx="11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4513" y="5959089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Виктори-ны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9" y="5959088"/>
            <a:ext cx="12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Скорого-</a:t>
            </a:r>
            <a:r>
              <a:rPr lang="ru-RU" dirty="0" err="1" smtClean="0"/>
              <a:t>ворки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1" y="5973489"/>
            <a:ext cx="12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Физкультур-</a:t>
            </a:r>
            <a:r>
              <a:rPr lang="ru-RU" sz="1600" dirty="0" err="1" smtClean="0"/>
              <a:t>ная</a:t>
            </a:r>
            <a:r>
              <a:rPr lang="ru-RU" sz="1600" dirty="0" smtClean="0"/>
              <a:t> минутка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42" y="2563163"/>
            <a:ext cx="3498914" cy="27329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66" y="476672"/>
            <a:ext cx="3826038" cy="319116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907704" y="1016732"/>
            <a:ext cx="21637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Вопросы для самых умных.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38" y="3562262"/>
            <a:ext cx="3527083" cy="17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167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</cp:revision>
  <dcterms:created xsi:type="dcterms:W3CDTF">2020-11-03T08:30:50Z</dcterms:created>
  <dcterms:modified xsi:type="dcterms:W3CDTF">2020-11-10T08:15:20Z</dcterms:modified>
</cp:coreProperties>
</file>