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F1CBF-B59F-4190-A873-5F2745EFA3A3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AD11-FD0C-43F9-ADBD-67976F3F5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5.jpe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blob:https://www.youtube.com/7d04230a-eb62-4900-ab9c-f4b79d7ad8c2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yandex.ru/efir?from=efir&amp;from_block=partner_context_menu&amp;stream_id=vY6P9yC3B7F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hyperlink" Target="https://yandex.ru/efir?from=efir&amp;from_block=partner_context_menu&amp;stream_id=4442256fb5e0d37b82b93687da7471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357166"/>
            <a:ext cx="74912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Интерактивный плакат «Моя семья»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im141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143116"/>
            <a:ext cx="5357850" cy="4018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ИЛИ 1"/>
          <p:cNvSpPr/>
          <p:nvPr/>
        </p:nvSpPr>
        <p:spPr>
          <a:xfrm>
            <a:off x="500034" y="214290"/>
            <a:ext cx="7786742" cy="664371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42844" y="214290"/>
            <a:ext cx="1500198" cy="1285884"/>
            <a:chOff x="285720" y="5286388"/>
            <a:chExt cx="1285884" cy="1214446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285720" y="5286388"/>
              <a:ext cx="1285884" cy="1214446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12234.jp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2" y="5500702"/>
              <a:ext cx="627686" cy="86275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4282" y="5500678"/>
            <a:ext cx="1285884" cy="1357322"/>
            <a:chOff x="1857388" y="5286388"/>
            <a:chExt cx="1357322" cy="1285884"/>
          </a:xfrm>
        </p:grpSpPr>
        <p:sp>
          <p:nvSpPr>
            <p:cNvPr id="5" name="Овальная выноска 4"/>
            <p:cNvSpPr/>
            <p:nvPr/>
          </p:nvSpPr>
          <p:spPr>
            <a:xfrm>
              <a:off x="1857388" y="5286388"/>
              <a:ext cx="1357322" cy="1285884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4463079_25270.jp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rcRect l="2388" t="7146" r="5210" b="12458"/>
            <a:stretch>
              <a:fillRect/>
            </a:stretch>
          </p:blipFill>
          <p:spPr>
            <a:xfrm>
              <a:off x="1928826" y="5572140"/>
              <a:ext cx="1257308" cy="785818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7429520" y="214290"/>
            <a:ext cx="1373192" cy="1357322"/>
            <a:chOff x="7692950" y="5286388"/>
            <a:chExt cx="1093892" cy="1071570"/>
          </a:xfrm>
        </p:grpSpPr>
        <p:sp>
          <p:nvSpPr>
            <p:cNvPr id="3" name="Овальная выноска 2"/>
            <p:cNvSpPr/>
            <p:nvPr/>
          </p:nvSpPr>
          <p:spPr>
            <a:xfrm>
              <a:off x="7715272" y="5286388"/>
              <a:ext cx="1071570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6006417408.jp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rcRect l="7788" t="8333" r="7321" b="9722"/>
            <a:stretch>
              <a:fillRect/>
            </a:stretch>
          </p:blipFill>
          <p:spPr>
            <a:xfrm>
              <a:off x="7692950" y="5372114"/>
              <a:ext cx="1044781" cy="71676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7358050" y="5214950"/>
            <a:ext cx="1785950" cy="1419437"/>
            <a:chOff x="6072198" y="5429264"/>
            <a:chExt cx="1357322" cy="1071570"/>
          </a:xfrm>
        </p:grpSpPr>
        <p:sp>
          <p:nvSpPr>
            <p:cNvPr id="4" name="Овальная выноска 3"/>
            <p:cNvSpPr/>
            <p:nvPr/>
          </p:nvSpPr>
          <p:spPr>
            <a:xfrm>
              <a:off x="6072198" y="5429264"/>
              <a:ext cx="1357322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moyasemya15.jp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/>
            <a:srcRect l="2285" t="8333" r="2285"/>
            <a:stretch>
              <a:fillRect/>
            </a:stretch>
          </p:blipFill>
          <p:spPr>
            <a:xfrm>
              <a:off x="6289394" y="5537125"/>
              <a:ext cx="906459" cy="8309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Блок-схема: ИЛИ 52"/>
          <p:cNvSpPr/>
          <p:nvPr/>
        </p:nvSpPr>
        <p:spPr>
          <a:xfrm>
            <a:off x="714348" y="500042"/>
            <a:ext cx="7929618" cy="635795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142844" y="214290"/>
            <a:ext cx="1500198" cy="1285884"/>
            <a:chOff x="285720" y="5286388"/>
            <a:chExt cx="1285884" cy="1214446"/>
          </a:xfrm>
        </p:grpSpPr>
        <p:sp>
          <p:nvSpPr>
            <p:cNvPr id="55" name="Овальная выноска 54"/>
            <p:cNvSpPr/>
            <p:nvPr/>
          </p:nvSpPr>
          <p:spPr>
            <a:xfrm>
              <a:off x="285720" y="5286388"/>
              <a:ext cx="1285884" cy="1214446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 descr="1223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5500702"/>
              <a:ext cx="627686" cy="862752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7429520" y="214290"/>
            <a:ext cx="1373192" cy="1357322"/>
            <a:chOff x="7692950" y="5286388"/>
            <a:chExt cx="1093892" cy="1071570"/>
          </a:xfrm>
        </p:grpSpPr>
        <p:sp>
          <p:nvSpPr>
            <p:cNvPr id="58" name="Овальная выноска 57"/>
            <p:cNvSpPr/>
            <p:nvPr/>
          </p:nvSpPr>
          <p:spPr>
            <a:xfrm>
              <a:off x="7715272" y="5286388"/>
              <a:ext cx="1071570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6006417408.jpg"/>
            <p:cNvPicPr>
              <a:picLocks noChangeAspect="1"/>
            </p:cNvPicPr>
            <p:nvPr/>
          </p:nvPicPr>
          <p:blipFill>
            <a:blip r:embed="rId3" cstate="print"/>
            <a:srcRect l="7788" t="8333" r="7321" b="9722"/>
            <a:stretch>
              <a:fillRect/>
            </a:stretch>
          </p:blipFill>
          <p:spPr>
            <a:xfrm>
              <a:off x="7692950" y="5372114"/>
              <a:ext cx="1044781" cy="716768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14282" y="5500678"/>
            <a:ext cx="1285884" cy="1357322"/>
            <a:chOff x="1857388" y="5286388"/>
            <a:chExt cx="1357322" cy="1285884"/>
          </a:xfrm>
        </p:grpSpPr>
        <p:sp>
          <p:nvSpPr>
            <p:cNvPr id="61" name="Овальная выноска 60"/>
            <p:cNvSpPr/>
            <p:nvPr/>
          </p:nvSpPr>
          <p:spPr>
            <a:xfrm>
              <a:off x="1857388" y="5286388"/>
              <a:ext cx="1357322" cy="1285884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 descr="4463079_25270.jpg"/>
            <p:cNvPicPr>
              <a:picLocks noChangeAspect="1"/>
            </p:cNvPicPr>
            <p:nvPr/>
          </p:nvPicPr>
          <p:blipFill>
            <a:blip r:embed="rId4" cstate="print"/>
            <a:srcRect l="2388" t="7146" r="5210" b="12458"/>
            <a:stretch>
              <a:fillRect/>
            </a:stretch>
          </p:blipFill>
          <p:spPr>
            <a:xfrm>
              <a:off x="1928826" y="5572140"/>
              <a:ext cx="1257308" cy="785818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358050" y="5214950"/>
            <a:ext cx="1785950" cy="1419437"/>
            <a:chOff x="6072198" y="5429264"/>
            <a:chExt cx="1357322" cy="1071570"/>
          </a:xfrm>
        </p:grpSpPr>
        <p:sp>
          <p:nvSpPr>
            <p:cNvPr id="64" name="Овальная выноска 63"/>
            <p:cNvSpPr/>
            <p:nvPr/>
          </p:nvSpPr>
          <p:spPr>
            <a:xfrm>
              <a:off x="6072198" y="5429264"/>
              <a:ext cx="1357322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 descr="moyasemya15.jpg"/>
            <p:cNvPicPr>
              <a:picLocks noChangeAspect="1"/>
            </p:cNvPicPr>
            <p:nvPr/>
          </p:nvPicPr>
          <p:blipFill>
            <a:blip r:embed="rId5" cstate="print"/>
            <a:srcRect l="2285" t="8333" r="2285"/>
            <a:stretch>
              <a:fillRect/>
            </a:stretch>
          </p:blipFill>
          <p:spPr>
            <a:xfrm>
              <a:off x="6289394" y="5537125"/>
              <a:ext cx="906459" cy="830918"/>
            </a:xfrm>
            <a:prstGeom prst="rect">
              <a:avLst/>
            </a:prstGeom>
          </p:spPr>
        </p:pic>
      </p:grpSp>
      <p:pic>
        <p:nvPicPr>
          <p:cNvPr id="74" name="Рисунок 73" descr="ff79ac410eee548e23ae423515539e2d--cartoon-art-cartoon-character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857232"/>
            <a:ext cx="1583858" cy="1928826"/>
          </a:xfrm>
          <a:prstGeom prst="rect">
            <a:avLst/>
          </a:prstGeom>
        </p:spPr>
      </p:pic>
      <p:pic>
        <p:nvPicPr>
          <p:cNvPr id="75" name="Рисунок 74" descr="мастерица-бабушке-от-внучки-на-др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1428736"/>
            <a:ext cx="1957378" cy="1957378"/>
          </a:xfrm>
          <a:prstGeom prst="rect">
            <a:avLst/>
          </a:prstGeom>
        </p:spPr>
      </p:pic>
      <p:pic>
        <p:nvPicPr>
          <p:cNvPr id="76" name="Рисунок 75" descr="ot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2857496"/>
            <a:ext cx="2214578" cy="2179295"/>
          </a:xfrm>
          <a:prstGeom prst="rect">
            <a:avLst/>
          </a:prstGeom>
        </p:spPr>
      </p:pic>
      <p:pic>
        <p:nvPicPr>
          <p:cNvPr id="77" name="Рисунок 76" descr="main_709833_origina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928670"/>
            <a:ext cx="1712194" cy="2428868"/>
          </a:xfrm>
          <a:prstGeom prst="rect">
            <a:avLst/>
          </a:prstGeom>
        </p:spPr>
      </p:pic>
      <p:pic>
        <p:nvPicPr>
          <p:cNvPr id="78" name="Рисунок 77" descr="1415611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71802" y="4082545"/>
            <a:ext cx="2000264" cy="2418265"/>
          </a:xfrm>
          <a:prstGeom prst="rect">
            <a:avLst/>
          </a:prstGeom>
        </p:spPr>
      </p:pic>
      <p:pic>
        <p:nvPicPr>
          <p:cNvPr id="79" name="Рисунок 78" descr="pamiatkadliaroditielieipsikhologhichieskiieosobiennostidietiei23liet_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6446" y="3668600"/>
            <a:ext cx="1643074" cy="240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ИЛИ 1"/>
          <p:cNvSpPr/>
          <p:nvPr/>
        </p:nvSpPr>
        <p:spPr>
          <a:xfrm>
            <a:off x="214282" y="0"/>
            <a:ext cx="8429684" cy="68580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Кто же трудную работу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Может делать по субботам? —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 топором, пилой, лопатой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Строит, трудится наш... (папа)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2844" y="214290"/>
            <a:ext cx="1500198" cy="1285884"/>
            <a:chOff x="285720" y="5286388"/>
            <a:chExt cx="1285884" cy="1214446"/>
          </a:xfrm>
        </p:grpSpPr>
        <p:sp>
          <p:nvSpPr>
            <p:cNvPr id="4" name="Овальная выноска 3"/>
            <p:cNvSpPr/>
            <p:nvPr/>
          </p:nvSpPr>
          <p:spPr>
            <a:xfrm>
              <a:off x="285720" y="5286388"/>
              <a:ext cx="1285884" cy="1214446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1223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5500702"/>
              <a:ext cx="627686" cy="86275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7429520" y="214290"/>
            <a:ext cx="1373192" cy="1357322"/>
            <a:chOff x="7692950" y="5286388"/>
            <a:chExt cx="1093892" cy="1071570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15272" y="5286388"/>
              <a:ext cx="1071570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6006417408.jpg"/>
            <p:cNvPicPr>
              <a:picLocks noChangeAspect="1"/>
            </p:cNvPicPr>
            <p:nvPr/>
          </p:nvPicPr>
          <p:blipFill>
            <a:blip r:embed="rId3" cstate="print"/>
            <a:srcRect l="7788" t="8333" r="7321" b="9722"/>
            <a:stretch>
              <a:fillRect/>
            </a:stretch>
          </p:blipFill>
          <p:spPr>
            <a:xfrm>
              <a:off x="7692950" y="5372114"/>
              <a:ext cx="1044781" cy="71676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14282" y="5500678"/>
            <a:ext cx="1285884" cy="1357322"/>
            <a:chOff x="1857388" y="5286388"/>
            <a:chExt cx="1357322" cy="1285884"/>
          </a:xfrm>
        </p:grpSpPr>
        <p:sp>
          <p:nvSpPr>
            <p:cNvPr id="10" name="Овальная выноска 9"/>
            <p:cNvSpPr/>
            <p:nvPr/>
          </p:nvSpPr>
          <p:spPr>
            <a:xfrm>
              <a:off x="1857388" y="5286388"/>
              <a:ext cx="1357322" cy="1285884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4463079_25270.jpg"/>
            <p:cNvPicPr>
              <a:picLocks noChangeAspect="1"/>
            </p:cNvPicPr>
            <p:nvPr/>
          </p:nvPicPr>
          <p:blipFill>
            <a:blip r:embed="rId4" cstate="print"/>
            <a:srcRect l="2388" t="7146" r="5210" b="12458"/>
            <a:stretch>
              <a:fillRect/>
            </a:stretch>
          </p:blipFill>
          <p:spPr>
            <a:xfrm>
              <a:off x="1928826" y="5572140"/>
              <a:ext cx="1257308" cy="785818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7358050" y="5214950"/>
            <a:ext cx="1785950" cy="1419437"/>
            <a:chOff x="6072198" y="5429264"/>
            <a:chExt cx="1357322" cy="1071570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6072198" y="5429264"/>
              <a:ext cx="1357322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moyasemya15.jpg"/>
            <p:cNvPicPr>
              <a:picLocks noChangeAspect="1"/>
            </p:cNvPicPr>
            <p:nvPr/>
          </p:nvPicPr>
          <p:blipFill>
            <a:blip r:embed="rId5" cstate="print"/>
            <a:srcRect l="2285" t="8333" r="2285"/>
            <a:stretch>
              <a:fillRect/>
            </a:stretch>
          </p:blipFill>
          <p:spPr>
            <a:xfrm>
              <a:off x="6289394" y="5537125"/>
              <a:ext cx="906459" cy="83091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786050" y="285728"/>
            <a:ext cx="3382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Без чего на белом свете</a:t>
            </a:r>
            <a:br>
              <a:rPr lang="ru-RU" b="1" dirty="0" smtClean="0"/>
            </a:br>
            <a:r>
              <a:rPr lang="ru-RU" b="1" dirty="0" smtClean="0"/>
              <a:t>Взрослым не прожить и детям?</a:t>
            </a:r>
            <a:br>
              <a:rPr lang="ru-RU" b="1" dirty="0" smtClean="0"/>
            </a:br>
            <a:r>
              <a:rPr lang="ru-RU" b="1" dirty="0" smtClean="0"/>
              <a:t>Кто поддержит вас, друзья?</a:t>
            </a:r>
            <a:br>
              <a:rPr lang="ru-RU" b="1" dirty="0" smtClean="0"/>
            </a:br>
            <a:r>
              <a:rPr lang="ru-RU" b="1" dirty="0" smtClean="0"/>
              <a:t>Ваша дружная... (семья)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1643050"/>
            <a:ext cx="3562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Кто любит и меня, и братца,</a:t>
            </a:r>
            <a:br>
              <a:rPr lang="ru-RU" b="1" dirty="0" smtClean="0"/>
            </a:br>
            <a:r>
              <a:rPr lang="ru-RU" b="1" dirty="0" smtClean="0"/>
              <a:t>Но больше любит наряжаться? —</a:t>
            </a:r>
            <a:br>
              <a:rPr lang="ru-RU" b="1" dirty="0" smtClean="0"/>
            </a:br>
            <a:r>
              <a:rPr lang="ru-RU" b="1" dirty="0" smtClean="0"/>
              <a:t>Очень модная девчонка —</a:t>
            </a:r>
            <a:br>
              <a:rPr lang="ru-RU" b="1" dirty="0" smtClean="0"/>
            </a:br>
            <a:r>
              <a:rPr lang="ru-RU" b="1" dirty="0" smtClean="0"/>
              <a:t>Моя старшая... (сестренка)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1428736"/>
            <a:ext cx="3136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Кто милее всех на свете?</a:t>
            </a:r>
            <a:br>
              <a:rPr lang="ru-RU" b="1" dirty="0" smtClean="0"/>
            </a:br>
            <a:r>
              <a:rPr lang="ru-RU" b="1" dirty="0" smtClean="0"/>
              <a:t>Кого любят очень дети?</a:t>
            </a:r>
            <a:br>
              <a:rPr lang="ru-RU" b="1" dirty="0" smtClean="0"/>
            </a:br>
            <a:r>
              <a:rPr lang="ru-RU" b="1" dirty="0" smtClean="0"/>
              <a:t>На вопрос отвечу прямо:</a:t>
            </a:r>
            <a:br>
              <a:rPr lang="ru-RU" b="1" dirty="0" smtClean="0"/>
            </a:br>
            <a:r>
              <a:rPr lang="ru-RU" b="1" dirty="0" smtClean="0"/>
              <a:t>— Всех милее наша... (мама)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2857496"/>
            <a:ext cx="2389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Кто любить не устает,</a:t>
            </a:r>
            <a:br>
              <a:rPr lang="ru-RU" b="1" dirty="0" smtClean="0"/>
            </a:br>
            <a:r>
              <a:rPr lang="ru-RU" b="1" dirty="0" smtClean="0"/>
              <a:t>Пироги для нас печет,</a:t>
            </a:r>
            <a:br>
              <a:rPr lang="ru-RU" b="1" dirty="0" smtClean="0"/>
            </a:br>
            <a:r>
              <a:rPr lang="ru-RU" b="1" dirty="0" smtClean="0"/>
              <a:t>Вкусные оладушки?</a:t>
            </a:r>
            <a:br>
              <a:rPr lang="ru-RU" b="1" dirty="0" smtClean="0"/>
            </a:br>
            <a:r>
              <a:rPr lang="ru-RU" b="1" dirty="0" smtClean="0"/>
              <a:t>Это наша... (бабушка)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86380" y="4214818"/>
            <a:ext cx="3370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Кто веселый карапузик —</a:t>
            </a:r>
            <a:br>
              <a:rPr lang="ru-RU" b="1" dirty="0" smtClean="0"/>
            </a:br>
            <a:r>
              <a:rPr lang="ru-RU" b="1" dirty="0" smtClean="0"/>
              <a:t>Шустро ползает на пузе?</a:t>
            </a:r>
            <a:br>
              <a:rPr lang="ru-RU" b="1" dirty="0" smtClean="0"/>
            </a:br>
            <a:r>
              <a:rPr lang="ru-RU" b="1" dirty="0" smtClean="0"/>
              <a:t>Удивительный мальчишка —</a:t>
            </a:r>
            <a:br>
              <a:rPr lang="ru-RU" b="1" dirty="0" smtClean="0"/>
            </a:br>
            <a:r>
              <a:rPr lang="ru-RU" b="1" dirty="0" smtClean="0"/>
              <a:t>Это младший мой... (братишка)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71604" y="4572008"/>
            <a:ext cx="3322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Он трудился не от скуки,</a:t>
            </a:r>
            <a:br>
              <a:rPr lang="ru-RU" b="1" dirty="0" smtClean="0"/>
            </a:br>
            <a:r>
              <a:rPr lang="ru-RU" b="1" dirty="0" smtClean="0"/>
              <a:t>У него в мозолях руки,</a:t>
            </a:r>
            <a:br>
              <a:rPr lang="ru-RU" b="1" dirty="0" smtClean="0"/>
            </a:br>
            <a:r>
              <a:rPr lang="ru-RU" b="1" dirty="0" smtClean="0"/>
              <a:t>А теперь он стар и сед —</a:t>
            </a:r>
            <a:br>
              <a:rPr lang="ru-RU" b="1" dirty="0" smtClean="0"/>
            </a:br>
            <a:r>
              <a:rPr lang="ru-RU" b="1" dirty="0" smtClean="0"/>
              <a:t>Мой родной, любимый... (дед)</a:t>
            </a:r>
            <a:endParaRPr lang="ru-RU" b="1" dirty="0"/>
          </a:p>
        </p:txBody>
      </p:sp>
      <p:pic>
        <p:nvPicPr>
          <p:cNvPr id="21" name="Рисунок 20" descr="141561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1714488"/>
            <a:ext cx="709058" cy="857232"/>
          </a:xfrm>
          <a:prstGeom prst="rect">
            <a:avLst/>
          </a:prstGeom>
        </p:spPr>
      </p:pic>
      <p:pic>
        <p:nvPicPr>
          <p:cNvPr id="22" name="Рисунок 21" descr="ot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928934"/>
            <a:ext cx="871136" cy="857256"/>
          </a:xfrm>
          <a:prstGeom prst="rect">
            <a:avLst/>
          </a:prstGeom>
        </p:spPr>
      </p:pic>
      <p:pic>
        <p:nvPicPr>
          <p:cNvPr id="23" name="Рисунок 22" descr="ff79ac410eee548e23ae423515539e2d--cartoon-art-cartoon-character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642918"/>
            <a:ext cx="762598" cy="928694"/>
          </a:xfrm>
          <a:prstGeom prst="rect">
            <a:avLst/>
          </a:prstGeom>
        </p:spPr>
      </p:pic>
      <p:pic>
        <p:nvPicPr>
          <p:cNvPr id="24" name="Рисунок 23" descr="мастерица-бабушке-от-внучки-на-др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2928934"/>
            <a:ext cx="957246" cy="957246"/>
          </a:xfrm>
          <a:prstGeom prst="rect">
            <a:avLst/>
          </a:prstGeom>
        </p:spPr>
      </p:pic>
      <p:pic>
        <p:nvPicPr>
          <p:cNvPr id="25" name="Рисунок 24" descr="pamiatkadliaroditielieipsikhologhichieskiieosobiennostidietiei23liet_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4000504"/>
            <a:ext cx="732503" cy="1071546"/>
          </a:xfrm>
          <a:prstGeom prst="rect">
            <a:avLst/>
          </a:prstGeom>
        </p:spPr>
      </p:pic>
      <p:pic>
        <p:nvPicPr>
          <p:cNvPr id="26" name="Рисунок 25" descr="main_709833_original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5357826"/>
            <a:ext cx="881843" cy="12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ИЛИ 1"/>
          <p:cNvSpPr/>
          <p:nvPr/>
        </p:nvSpPr>
        <p:spPr>
          <a:xfrm>
            <a:off x="857224" y="500042"/>
            <a:ext cx="7929618" cy="635795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42844" y="214290"/>
            <a:ext cx="1500198" cy="1285884"/>
            <a:chOff x="285720" y="5286388"/>
            <a:chExt cx="1285884" cy="1214446"/>
          </a:xfrm>
        </p:grpSpPr>
        <p:sp>
          <p:nvSpPr>
            <p:cNvPr id="4" name="Овальная выноска 3"/>
            <p:cNvSpPr/>
            <p:nvPr/>
          </p:nvSpPr>
          <p:spPr>
            <a:xfrm>
              <a:off x="285720" y="5286388"/>
              <a:ext cx="1285884" cy="1214446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1223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5500702"/>
              <a:ext cx="627686" cy="86275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7429520" y="214290"/>
            <a:ext cx="1373192" cy="1357322"/>
            <a:chOff x="7692950" y="5286388"/>
            <a:chExt cx="1093892" cy="1071570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15272" y="5286388"/>
              <a:ext cx="1071570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6006417408.jpg"/>
            <p:cNvPicPr>
              <a:picLocks noChangeAspect="1"/>
            </p:cNvPicPr>
            <p:nvPr/>
          </p:nvPicPr>
          <p:blipFill>
            <a:blip r:embed="rId3" cstate="print"/>
            <a:srcRect l="7788" t="8333" r="7321" b="9722"/>
            <a:stretch>
              <a:fillRect/>
            </a:stretch>
          </p:blipFill>
          <p:spPr>
            <a:xfrm>
              <a:off x="7692950" y="5372114"/>
              <a:ext cx="1044781" cy="71676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214282" y="5500678"/>
            <a:ext cx="1285884" cy="1357322"/>
            <a:chOff x="1857388" y="5286388"/>
            <a:chExt cx="1357322" cy="1285884"/>
          </a:xfrm>
        </p:grpSpPr>
        <p:sp>
          <p:nvSpPr>
            <p:cNvPr id="10" name="Овальная выноска 9"/>
            <p:cNvSpPr/>
            <p:nvPr/>
          </p:nvSpPr>
          <p:spPr>
            <a:xfrm>
              <a:off x="1857388" y="5286388"/>
              <a:ext cx="1357322" cy="1285884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4463079_25270.jpg"/>
            <p:cNvPicPr>
              <a:picLocks noChangeAspect="1"/>
            </p:cNvPicPr>
            <p:nvPr/>
          </p:nvPicPr>
          <p:blipFill>
            <a:blip r:embed="rId4" cstate="print"/>
            <a:srcRect l="2388" t="7146" r="5210" b="12458"/>
            <a:stretch>
              <a:fillRect/>
            </a:stretch>
          </p:blipFill>
          <p:spPr>
            <a:xfrm>
              <a:off x="1928826" y="5572140"/>
              <a:ext cx="1257308" cy="785818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7358050" y="5214950"/>
            <a:ext cx="1785950" cy="1419437"/>
            <a:chOff x="6072198" y="5429264"/>
            <a:chExt cx="1357322" cy="1071570"/>
          </a:xfrm>
        </p:grpSpPr>
        <p:sp>
          <p:nvSpPr>
            <p:cNvPr id="13" name="Овальная выноска 12"/>
            <p:cNvSpPr/>
            <p:nvPr/>
          </p:nvSpPr>
          <p:spPr>
            <a:xfrm>
              <a:off x="6072198" y="5429264"/>
              <a:ext cx="1357322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moyasemya15.jpg"/>
            <p:cNvPicPr>
              <a:picLocks noChangeAspect="1"/>
            </p:cNvPicPr>
            <p:nvPr/>
          </p:nvPicPr>
          <p:blipFill>
            <a:blip r:embed="rId5" cstate="print"/>
            <a:srcRect l="2285" t="8333" r="2285"/>
            <a:stretch>
              <a:fillRect/>
            </a:stretch>
          </p:blipFill>
          <p:spPr>
            <a:xfrm>
              <a:off x="6289394" y="5537125"/>
              <a:ext cx="906459" cy="830918"/>
            </a:xfrm>
            <a:prstGeom prst="rect">
              <a:avLst/>
            </a:prstGeom>
          </p:spPr>
        </p:pic>
      </p:grpSp>
      <p:pic>
        <p:nvPicPr>
          <p:cNvPr id="1032" name="Picture 8" descr="https://pandia.ru/text/79/022/images/image006_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5095"/>
            <a:ext cx="5889132" cy="6832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ИЛИ 8">
            <a:hlinkClick r:id="rId2"/>
          </p:cNvPr>
          <p:cNvSpPr/>
          <p:nvPr/>
        </p:nvSpPr>
        <p:spPr>
          <a:xfrm>
            <a:off x="857224" y="500042"/>
            <a:ext cx="7929618" cy="635795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rId3"/>
              </a:rPr>
              <a:t>blob:https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www.youtube.com</a:t>
            </a:r>
            <a:r>
              <a:rPr lang="en-US" dirty="0" smtClean="0">
                <a:hlinkClick r:id="rId3"/>
              </a:rPr>
              <a:t>/7d04230a-eb62-4900-ab9c-f4b79d7ad8c2</a:t>
            </a:r>
            <a:r>
              <a:rPr lang="en-US" dirty="0" smtClean="0">
                <a:hlinkClick r:id="rId4"/>
              </a:rPr>
              <a:t>https://</a:t>
            </a:r>
            <a:r>
              <a:rPr lang="en-US" dirty="0" err="1" smtClean="0">
                <a:hlinkClick r:id="rId4"/>
              </a:rPr>
              <a:t>yandex.ru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efir?from</a:t>
            </a:r>
            <a:r>
              <a:rPr lang="en-US" dirty="0" smtClean="0">
                <a:hlinkClick r:id="rId4"/>
              </a:rPr>
              <a:t>=</a:t>
            </a:r>
            <a:r>
              <a:rPr lang="en-US" dirty="0" err="1" smtClean="0">
                <a:hlinkClick r:id="rId4"/>
              </a:rPr>
              <a:t>efir&amp;from_block</a:t>
            </a:r>
            <a:r>
              <a:rPr lang="en-US" dirty="0" smtClean="0">
                <a:hlinkClick r:id="rId4"/>
              </a:rPr>
              <a:t>=</a:t>
            </a:r>
            <a:r>
              <a:rPr lang="en-US" dirty="0" err="1" smtClean="0">
                <a:hlinkClick r:id="rId4"/>
              </a:rPr>
              <a:t>partner_context_menu&amp;stream_id</a:t>
            </a:r>
            <a:r>
              <a:rPr lang="en-US" dirty="0" smtClean="0">
                <a:hlinkClick r:id="rId4"/>
              </a:rPr>
              <a:t>=4442256fb5e0d37b82b93687da747121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42844" y="214290"/>
            <a:ext cx="1500198" cy="1285884"/>
            <a:chOff x="285720" y="5286388"/>
            <a:chExt cx="1285884" cy="1214446"/>
          </a:xfrm>
        </p:grpSpPr>
        <p:sp>
          <p:nvSpPr>
            <p:cNvPr id="11" name="Овальная выноска 10"/>
            <p:cNvSpPr/>
            <p:nvPr/>
          </p:nvSpPr>
          <p:spPr>
            <a:xfrm>
              <a:off x="285720" y="5286388"/>
              <a:ext cx="1285884" cy="1214446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1223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472" y="5500702"/>
              <a:ext cx="627686" cy="86275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429520" y="214290"/>
            <a:ext cx="1373192" cy="1357322"/>
            <a:chOff x="7692950" y="5286388"/>
            <a:chExt cx="1093892" cy="1071570"/>
          </a:xfrm>
        </p:grpSpPr>
        <p:sp>
          <p:nvSpPr>
            <p:cNvPr id="14" name="Овальная выноска 13"/>
            <p:cNvSpPr/>
            <p:nvPr/>
          </p:nvSpPr>
          <p:spPr>
            <a:xfrm>
              <a:off x="7715272" y="5286388"/>
              <a:ext cx="1071570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6006417408.jpg"/>
            <p:cNvPicPr>
              <a:picLocks noChangeAspect="1"/>
            </p:cNvPicPr>
            <p:nvPr/>
          </p:nvPicPr>
          <p:blipFill>
            <a:blip r:embed="rId6" cstate="print"/>
            <a:srcRect l="7788" t="8333" r="7321" b="9722"/>
            <a:stretch>
              <a:fillRect/>
            </a:stretch>
          </p:blipFill>
          <p:spPr>
            <a:xfrm>
              <a:off x="7692950" y="5372114"/>
              <a:ext cx="1044781" cy="716768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14282" y="5500678"/>
            <a:ext cx="1285884" cy="1357322"/>
            <a:chOff x="1857388" y="5286388"/>
            <a:chExt cx="1357322" cy="1285884"/>
          </a:xfrm>
        </p:grpSpPr>
        <p:sp>
          <p:nvSpPr>
            <p:cNvPr id="17" name="Овальная выноска 16"/>
            <p:cNvSpPr/>
            <p:nvPr/>
          </p:nvSpPr>
          <p:spPr>
            <a:xfrm>
              <a:off x="1857388" y="5286388"/>
              <a:ext cx="1357322" cy="1285884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4463079_25270.jpg"/>
            <p:cNvPicPr>
              <a:picLocks noChangeAspect="1"/>
            </p:cNvPicPr>
            <p:nvPr/>
          </p:nvPicPr>
          <p:blipFill>
            <a:blip r:embed="rId7" cstate="print"/>
            <a:srcRect l="2388" t="7146" r="5210" b="12458"/>
            <a:stretch>
              <a:fillRect/>
            </a:stretch>
          </p:blipFill>
          <p:spPr>
            <a:xfrm>
              <a:off x="1928826" y="5572140"/>
              <a:ext cx="1257308" cy="78581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358050" y="5214950"/>
            <a:ext cx="1785950" cy="1419437"/>
            <a:chOff x="6072198" y="5429264"/>
            <a:chExt cx="1357322" cy="1071570"/>
          </a:xfrm>
        </p:grpSpPr>
        <p:sp>
          <p:nvSpPr>
            <p:cNvPr id="20" name="Овальная выноска 19"/>
            <p:cNvSpPr/>
            <p:nvPr/>
          </p:nvSpPr>
          <p:spPr>
            <a:xfrm>
              <a:off x="6072198" y="5429264"/>
              <a:ext cx="1357322" cy="107157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moyasemya15.jpg"/>
            <p:cNvPicPr>
              <a:picLocks noChangeAspect="1"/>
            </p:cNvPicPr>
            <p:nvPr/>
          </p:nvPicPr>
          <p:blipFill>
            <a:blip r:embed="rId8" cstate="print"/>
            <a:srcRect l="2285" t="8333" r="2285"/>
            <a:stretch>
              <a:fillRect/>
            </a:stretch>
          </p:blipFill>
          <p:spPr>
            <a:xfrm>
              <a:off x="6289394" y="5537125"/>
              <a:ext cx="906459" cy="8309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24</cp:revision>
  <dcterms:created xsi:type="dcterms:W3CDTF">2020-10-13T17:49:12Z</dcterms:created>
  <dcterms:modified xsi:type="dcterms:W3CDTF">2020-10-25T16:44:10Z</dcterms:modified>
</cp:coreProperties>
</file>