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20" r:id="rId1"/>
  </p:sldMasterIdLst>
  <p:notesMasterIdLst>
    <p:notesMasterId r:id="rId19"/>
  </p:notesMasterIdLst>
  <p:sldIdLst>
    <p:sldId id="264" r:id="rId2"/>
    <p:sldId id="269" r:id="rId3"/>
    <p:sldId id="260" r:id="rId4"/>
    <p:sldId id="271" r:id="rId5"/>
    <p:sldId id="261" r:id="rId6"/>
    <p:sldId id="263" r:id="rId7"/>
    <p:sldId id="274" r:id="rId8"/>
    <p:sldId id="266" r:id="rId9"/>
    <p:sldId id="267" r:id="rId10"/>
    <p:sldId id="273" r:id="rId11"/>
    <p:sldId id="272" r:id="rId12"/>
    <p:sldId id="278" r:id="rId13"/>
    <p:sldId id="276" r:id="rId14"/>
    <p:sldId id="275" r:id="rId15"/>
    <p:sldId id="268" r:id="rId16"/>
    <p:sldId id="277" r:id="rId17"/>
    <p:sldId id="270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User" initials="U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386" autoAdjust="0"/>
    <p:restoredTop sz="94660"/>
  </p:normalViewPr>
  <p:slideViewPr>
    <p:cSldViewPr>
      <p:cViewPr>
        <p:scale>
          <a:sx n="76" d="100"/>
          <a:sy n="76" d="100"/>
        </p:scale>
        <p:origin x="-516" y="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howGuides="1">
      <p:cViewPr varScale="1">
        <p:scale>
          <a:sx n="56" d="100"/>
          <a:sy n="56" d="100"/>
        </p:scale>
        <p:origin x="-2838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93B866-504D-43F3-8828-3F1886618DC9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8E8269-33C9-4432-BDDB-7BB3474299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56716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8E8269-33C9-4432-BDDB-7BB34742992E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52155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8E8269-33C9-4432-BDDB-7BB34742992E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97759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63412-8670-489D-9A4B-488F988A0EE6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98250-F0DC-461D-B497-1F87ECE3B0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63412-8670-489D-9A4B-488F988A0EE6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98250-F0DC-461D-B497-1F87ECE3B0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63412-8670-489D-9A4B-488F988A0EE6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98250-F0DC-461D-B497-1F87ECE3B0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63412-8670-489D-9A4B-488F988A0EE6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98250-F0DC-461D-B497-1F87ECE3B0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63412-8670-489D-9A4B-488F988A0EE6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98250-F0DC-461D-B497-1F87ECE3B0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63412-8670-489D-9A4B-488F988A0EE6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98250-F0DC-461D-B497-1F87ECE3B0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63412-8670-489D-9A4B-488F988A0EE6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98250-F0DC-461D-B497-1F87ECE3B0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63412-8670-489D-9A4B-488F988A0EE6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98250-F0DC-461D-B497-1F87ECE3B0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63412-8670-489D-9A4B-488F988A0EE6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3B98250-F0DC-461D-B497-1F87ECE3B04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63412-8670-489D-9A4B-488F988A0EE6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98250-F0DC-461D-B497-1F87ECE3B0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63412-8670-489D-9A4B-488F988A0EE6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98250-F0DC-461D-B497-1F87ECE3B0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0A63412-8670-489D-9A4B-488F988A0EE6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3B98250-F0DC-461D-B497-1F87ECE3B046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8.png"/><Relationship Id="rId5" Type="http://schemas.openxmlformats.org/officeDocument/2006/relationships/image" Target="../media/image7.gif"/><Relationship Id="rId4" Type="http://schemas.openxmlformats.org/officeDocument/2006/relationships/audio" Target="../media/audio1.wav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10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11.png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microsoft.com/office/2007/relationships/hdphoto" Target="../media/hdphoto8.wdp"/><Relationship Id="rId3" Type="http://schemas.openxmlformats.org/officeDocument/2006/relationships/image" Target="../media/image16.gif"/><Relationship Id="rId7" Type="http://schemas.microsoft.com/office/2007/relationships/hdphoto" Target="../media/hdphoto5.wdp"/><Relationship Id="rId12" Type="http://schemas.openxmlformats.org/officeDocument/2006/relationships/image" Target="../media/image21.pn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11" Type="http://schemas.microsoft.com/office/2007/relationships/hdphoto" Target="../media/hdphoto7.wdp"/><Relationship Id="rId5" Type="http://schemas.microsoft.com/office/2007/relationships/hdphoto" Target="../media/hdphoto4.wdp"/><Relationship Id="rId15" Type="http://schemas.microsoft.com/office/2007/relationships/hdphoto" Target="../media/hdphoto9.wdp"/><Relationship Id="rId10" Type="http://schemas.openxmlformats.org/officeDocument/2006/relationships/image" Target="../media/image20.png"/><Relationship Id="rId4" Type="http://schemas.openxmlformats.org/officeDocument/2006/relationships/image" Target="../media/image17.png"/><Relationship Id="rId9" Type="http://schemas.microsoft.com/office/2007/relationships/hdphoto" Target="../media/hdphoto6.wdp"/><Relationship Id="rId1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7.png"/><Relationship Id="rId5" Type="http://schemas.openxmlformats.org/officeDocument/2006/relationships/image" Target="../media/image7.gif"/><Relationship Id="rId4" Type="http://schemas.openxmlformats.org/officeDocument/2006/relationships/audio" Target="../media/audio1.wav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12.wdp"/><Relationship Id="rId5" Type="http://schemas.openxmlformats.org/officeDocument/2006/relationships/image" Target="../media/image31.png"/><Relationship Id="rId4" Type="http://schemas.microsoft.com/office/2007/relationships/hdphoto" Target="../media/hdphoto11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7.png"/><Relationship Id="rId4" Type="http://schemas.openxmlformats.org/officeDocument/2006/relationships/image" Target="../media/image7.gi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13" Type="http://schemas.microsoft.com/office/2007/relationships/hdphoto" Target="../media/hdphoto17.wdp"/><Relationship Id="rId3" Type="http://schemas.openxmlformats.org/officeDocument/2006/relationships/image" Target="../media/image33.jpeg"/><Relationship Id="rId7" Type="http://schemas.microsoft.com/office/2007/relationships/hdphoto" Target="../media/hdphoto14.wdp"/><Relationship Id="rId12" Type="http://schemas.openxmlformats.org/officeDocument/2006/relationships/image" Target="../media/image38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11" Type="http://schemas.microsoft.com/office/2007/relationships/hdphoto" Target="../media/hdphoto16.wdp"/><Relationship Id="rId5" Type="http://schemas.microsoft.com/office/2007/relationships/hdphoto" Target="../media/hdphoto13.wdp"/><Relationship Id="rId15" Type="http://schemas.microsoft.com/office/2007/relationships/hdphoto" Target="../media/hdphoto18.wdp"/><Relationship Id="rId10" Type="http://schemas.openxmlformats.org/officeDocument/2006/relationships/image" Target="../media/image37.png"/><Relationship Id="rId4" Type="http://schemas.openxmlformats.org/officeDocument/2006/relationships/image" Target="../media/image34.png"/><Relationship Id="rId9" Type="http://schemas.microsoft.com/office/2007/relationships/hdphoto" Target="../media/hdphoto15.wdp"/><Relationship Id="rId14" Type="http://schemas.openxmlformats.org/officeDocument/2006/relationships/image" Target="../media/image39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s://heaclub.ru/tim/3685928391560e505dea88bb13506b1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520" y="5373216"/>
            <a:ext cx="5208442" cy="1257344"/>
          </a:xfrm>
        </p:spPr>
        <p:txBody>
          <a:bodyPr>
            <a:normAutofit/>
          </a:bodyPr>
          <a:lstStyle/>
          <a:p>
            <a:pPr algn="l"/>
            <a:r>
              <a:rPr lang="ru-RU" sz="2000" b="0" dirty="0" smtClean="0"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Подготовила воспитатель 1 младшей группы Гладунова Е.А.</a:t>
            </a:r>
            <a:endParaRPr lang="ru-RU" sz="2000" b="0" dirty="0">
              <a:solidFill>
                <a:schemeClr val="bg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42910" y="2000240"/>
            <a:ext cx="8140448" cy="785818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</a:rPr>
              <a:t>Интерактивная игра для детей 2 - 3 лет.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928670"/>
            <a:ext cx="8280920" cy="4732578"/>
          </a:xfrm>
        </p:spPr>
        <p:txBody>
          <a:bodyPr>
            <a:normAutofit/>
          </a:bodyPr>
          <a:lstStyle/>
          <a:p>
            <a:pPr algn="ctr"/>
            <a:r>
              <a:rPr lang="ru-RU" sz="3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Игра «Найди лишний предмет»</a:t>
            </a:r>
            <a:br>
              <a:rPr lang="ru-RU" sz="3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Ход игры:</a:t>
            </a:r>
            <a:br>
              <a:rPr lang="ru-RU" sz="3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Родитель называет цвет предмета и просит ребенка его повторить и запомнить. Затем родитель предлагает детям найти предметы одного цвета и определить лишний.</a:t>
            </a:r>
            <a:r>
              <a:rPr lang="ru-RU" sz="3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конце необходимо назвать цвета полочек и разместить на них такого же цвета предметы. </a:t>
            </a:r>
            <a:br>
              <a:rPr lang="ru-RU" sz="31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Красный цвет.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21506" name="Picture 2" descr="https://www.memotest.ru/ImageUpload%5Cd8409ae5-5a9f-41be-8eee-18fc35bf594e%5C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4" y="2071678"/>
            <a:ext cx="6023758" cy="425651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150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http://heliograph.ru/images/640446_bant-krasnyi-png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357158" y="2143116"/>
            <a:ext cx="2241914" cy="3086665"/>
          </a:xfrm>
          <a:prstGeom prst="rect">
            <a:avLst/>
          </a:prstGeom>
          <a:noFill/>
        </p:spPr>
      </p:pic>
      <p:pic>
        <p:nvPicPr>
          <p:cNvPr id="4" name="Picture 4" descr="http://www.cliparthut.com/clip-arts/683/red-umbrella-clip-art-683072.pn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3143240" y="2357430"/>
            <a:ext cx="2943906" cy="2620076"/>
          </a:xfrm>
          <a:prstGeom prst="rect">
            <a:avLst/>
          </a:prstGeom>
          <a:noFill/>
        </p:spPr>
      </p:pic>
      <p:pic>
        <p:nvPicPr>
          <p:cNvPr id="6" name="Picture 10" descr="http://www.clipartkid.com/images/304/green-pear-icon-png-clipart-image-iconbug-com-rp53aq-clipart.pn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5786446" y="2000240"/>
            <a:ext cx="3212975" cy="32129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User\Desktop\шебекино\смайлик.gif"/>
          <p:cNvPicPr>
            <a:picLocks noChangeAspect="1" noChangeArrowheads="1" noCrop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2643174" y="1500174"/>
            <a:ext cx="4392489" cy="4430684"/>
          </a:xfrm>
          <a:prstGeom prst="rect">
            <a:avLst/>
          </a:prstGeom>
          <a:noFill/>
        </p:spPr>
      </p:pic>
      <p:pic>
        <p:nvPicPr>
          <p:cNvPr id="2" name="j0214098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972316" y="3715516"/>
            <a:ext cx="323084" cy="3230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800" b="1" dirty="0" smtClean="0">
                <a:solidFill>
                  <a:srgbClr val="0070C0"/>
                </a:solidFill>
              </a:rPr>
              <a:t>Синий цвет.</a:t>
            </a:r>
            <a:endParaRPr lang="ru-RU" sz="4800" b="1" dirty="0">
              <a:solidFill>
                <a:srgbClr val="0070C0"/>
              </a:solidFill>
            </a:endParaRPr>
          </a:p>
        </p:txBody>
      </p:sp>
      <p:pic>
        <p:nvPicPr>
          <p:cNvPr id="2050" name="Picture 2" descr="http://sport-detkam.ru/components/com_virtuemart/shop_image/product/311_big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2714612" y="2071678"/>
            <a:ext cx="3947900" cy="39479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00" b="100000" l="6600" r="9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0528" y="1577064"/>
            <a:ext cx="3140968" cy="314096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222" b="98111" l="667" r="96667">
                        <a14:foregroundMark x1="42222" y1="87556" x2="42222" y2="87556"/>
                        <a14:backgroundMark x1="45556" y1="87889" x2="45556" y2="87889"/>
                        <a14:backgroundMark x1="39000" y1="86778" x2="39000" y2="8677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1467428"/>
            <a:ext cx="3429000" cy="34290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95303" l="0" r="99763">
                        <a14:backgroundMark x1="37841" y1="57273" x2="37841" y2="57273"/>
                        <a14:backgroundMark x1="67616" y1="68030" x2="67616" y2="6803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0316" y="1916832"/>
            <a:ext cx="3577897" cy="2801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s://im2-tub-ru.yandex.net/i?id=9dc288ee5b11fcdbe7ceed5d718b2c63&amp;n=33&amp;h=215&amp;w=326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1475656" y="908720"/>
            <a:ext cx="6408711" cy="4226606"/>
          </a:xfrm>
          <a:prstGeom prst="rect">
            <a:avLst/>
          </a:prstGeom>
          <a:noFill/>
        </p:spPr>
      </p:pic>
      <p:pic>
        <p:nvPicPr>
          <p:cNvPr id="2" name="j0214098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427984" y="3284984"/>
            <a:ext cx="448816" cy="4488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http://www.windgusar.narod.ru/IMAGES/belarus_flag.gif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683568" y="1124744"/>
            <a:ext cx="8136904" cy="1428750"/>
          </a:xfrm>
          <a:prstGeom prst="rect">
            <a:avLst/>
          </a:prstGeom>
          <a:noFill/>
        </p:spPr>
      </p:pic>
      <p:pic>
        <p:nvPicPr>
          <p:cNvPr id="20486" name="Picture 6" descr="http://www.hrono.ru/heraldicum/flagi/belarus/images/yatvagi2.gif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611560" y="5157192"/>
            <a:ext cx="8280920" cy="1428750"/>
          </a:xfrm>
          <a:prstGeom prst="rect">
            <a:avLst/>
          </a:prstGeom>
          <a:noFill/>
        </p:spPr>
      </p:pic>
      <p:pic>
        <p:nvPicPr>
          <p:cNvPr id="6" name="Picture 2" descr="K:\яблоко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408" b="100000" l="0" r="98131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1691680" y="2348880"/>
            <a:ext cx="1301522" cy="1296910"/>
          </a:xfrm>
          <a:prstGeom prst="rect">
            <a:avLst/>
          </a:prstGeom>
          <a:noFill/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623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2020" y="2204864"/>
            <a:ext cx="1072932" cy="153448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100000" l="775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2420888"/>
            <a:ext cx="1579536" cy="131845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2041" b="9666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3441" y="2132856"/>
            <a:ext cx="1678496" cy="167849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1430" b="90107" l="333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204864"/>
            <a:ext cx="1556792" cy="155679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496" b="99405" l="2743" r="986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4679" y="2337070"/>
            <a:ext cx="1488426" cy="11769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1.3506E-6 L 0.06337 -0.3057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60" y="-152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8 -0.00023 L -0.0474 -0.30435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61" y="-152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4.42183E-6 L -0.07101 -0.3025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59" y="-151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1.34135E-6 L 0.00156 0.37974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" y="189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2.46994E-6 L 0.21354 -2.46994E-6 C 0.30954 -2.46994E-6 0.4276 0.09922 0.4276 0.18016 L 0.4276 0.36032 " pathEditMode="relative" rAng="0" ptsTypes="FfFF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372" y="180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4.28307E-6 L -0.42552 0.37742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285" y="188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s://c.pxhere.com/photos/ef/d5/ball_about_green-1412441.jpg!d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45" b="96439" l="9250" r="9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1142976" y="2143116"/>
            <a:ext cx="7006192" cy="3935145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857488" y="1000108"/>
            <a:ext cx="35718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chemeClr val="accent5">
                    <a:lumMod val="75000"/>
                  </a:schemeClr>
                </a:solidFill>
              </a:rPr>
              <a:t>Зеленый цвет.</a:t>
            </a:r>
            <a:endParaRPr lang="ru-RU" sz="3600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6" descr="http://idea2shop.ru/published/publicdata/LABWDDEVYA/attachments/SC/products_pictures/413c1d5f4a073bffe949bc821794372b_enl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6072198" y="1785926"/>
            <a:ext cx="2728267" cy="2949478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2" descr="K:\яблоко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3357554" y="2285992"/>
            <a:ext cx="2519256" cy="2510328"/>
          </a:xfrm>
          <a:prstGeom prst="rect">
            <a:avLst/>
          </a:prstGeom>
          <a:noFill/>
        </p:spPr>
      </p:pic>
      <p:pic>
        <p:nvPicPr>
          <p:cNvPr id="37892" name="Picture 4" descr="https://cdn1.ozone.ru/multimedia/102337053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2071678"/>
            <a:ext cx="3167038" cy="27146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789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3789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3789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892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er\Desktop\шебекино\смайлик.gif"/>
          <p:cNvPicPr>
            <a:picLocks noChangeAspect="1" noChangeArrowheads="1" noCrop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2643174" y="1500174"/>
            <a:ext cx="4392489" cy="4430684"/>
          </a:xfrm>
          <a:prstGeom prst="rect">
            <a:avLst/>
          </a:prstGeom>
          <a:noFill/>
        </p:spPr>
      </p:pic>
      <p:pic>
        <p:nvPicPr>
          <p:cNvPr id="3" name="j0214098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979168" y="3266700"/>
            <a:ext cx="448816" cy="4488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474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bricknews.ru/wp-content/uploads/2015/09/1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08" y="1714488"/>
            <a:ext cx="4857784" cy="4864349"/>
          </a:xfrm>
          <a:prstGeom prst="rect">
            <a:avLst/>
          </a:prstGeom>
          <a:noFill/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457200" y="704088"/>
            <a:ext cx="83058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Желтый цвет.</a:t>
            </a:r>
            <a:endParaRPr kumimoji="0" lang="ru-RU" sz="4800" b="1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https://pbs.twimg.com/media/C2BzxzUVIAAFYrQ.jpg:lar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21108" y="1928802"/>
            <a:ext cx="3473918" cy="2532802"/>
          </a:xfrm>
          <a:prstGeom prst="rect">
            <a:avLst/>
          </a:prstGeom>
          <a:noFill/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557" b="95257" l="800" r="9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644" y="1768735"/>
            <a:ext cx="3547917" cy="269286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940" b="89989" l="6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1618733"/>
            <a:ext cx="3187296" cy="299287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99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399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399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93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User\Desktop\шебекино\смайлик.gif"/>
          <p:cNvPicPr>
            <a:picLocks noChangeAspect="1" noChangeArrowheads="1" noCrop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3000364" y="1285860"/>
            <a:ext cx="4392489" cy="4430684"/>
          </a:xfrm>
          <a:prstGeom prst="rect">
            <a:avLst/>
          </a:prstGeom>
          <a:noFill/>
        </p:spPr>
      </p:pic>
      <p:pic>
        <p:nvPicPr>
          <p:cNvPr id="2" name="j0214098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http://airseaxpress.com/ing/site/_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1571612"/>
            <a:ext cx="8572560" cy="500065"/>
          </a:xfrm>
          <a:prstGeom prst="rect">
            <a:avLst/>
          </a:prstGeom>
          <a:noFill/>
        </p:spPr>
      </p:pic>
      <p:pic>
        <p:nvPicPr>
          <p:cNvPr id="41990" name="Picture 6" descr="https://files.meb100.ru/products/original/kromka-pvh-duz-renkler-54000-mt-2019-23-01-11-35-1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286388"/>
            <a:ext cx="9144000" cy="738174"/>
          </a:xfrm>
          <a:prstGeom prst="rect">
            <a:avLst/>
          </a:prstGeom>
          <a:noFill/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143" b="100000" l="10000" r="8985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69" y="2352432"/>
            <a:ext cx="1368152" cy="136815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800" b="96800" l="0" r="9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2352432"/>
            <a:ext cx="1500139" cy="150013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100000" l="78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4102" y="2396185"/>
            <a:ext cx="1811301" cy="128064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100000" l="1875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7086" y="2352432"/>
            <a:ext cx="1499498" cy="149949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2276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6584" y="2304648"/>
            <a:ext cx="1541696" cy="154169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10000" b="97375" l="10000" r="92833">
                        <a14:foregroundMark x1="65667" y1="42500" x2="65667" y2="42500"/>
                        <a14:foregroundMark x1="49167" y1="42500" x2="49167" y2="42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1821644"/>
            <a:ext cx="1437624" cy="19168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1.89639E-6 L 0.20521 -1.89639E-6 C 0.29722 -1.89639E-6 0.41042 0.0939 0.41042 0.17045 L 0.41042 0.34089 " pathEditMode="relative" rAng="0" ptsTypes="FfFF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521" y="170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8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6.29047E-7 L 0.07326 0.10106 C 0.08993 0.12188 0.09965 0.15333 0.09965 0.18663 C 0.09965 0.22456 0.08993 0.25486 0.07326 0.27567 L -0.26823 0.35569 " pathEditMode="relative" rAng="0" ptsTypes="FffFF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438" y="177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4.43108E-6 L -0.00226 0.37188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" y="185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524 0.00578 C -0.03316 0.06545 0.0092 0.10268 0.0165 0.10268 C 0.02379 0.10268 0.00382 0.0636 0.00591 0.00393 C 0.00903 0.0636 0.04132 0.10268 0.04879 0.10268 C 0.05591 0.10268 0.06233 0.05967 0.06424 1.48936E-6 C 0.06736 0.05967 0.07361 0.10268 0.08091 0.10268 C 0.0882 0.10268 0.09549 0.05967 0.0974 1.48936E-6 C 0.09966 0.05967 0.10591 0.10268 0.11424 0.10268 C 0.12032 0.10268 0.12761 0.05967 0.12969 1.48936E-6 C 0.13177 0.05967 0.13907 0.10268 0.14636 0.10268 C 0.15348 0.10268 0.15973 0.05967 0.16198 1.48936E-6 C 0.16493 0.05967 0.17118 0.10268 0.17848 0.10268 C 0.18577 0.10268 0.19202 0.05967 0.19514 1.48936E-6 C 0.19705 0.05967 0.20348 0.10268 0.21059 0.10268 C 0.21806 0.10268 0.22518 0.05967 0.22726 1.48936E-6 C 0.22934 0.05967 0.23559 0.10268 0.24393 0.10268 C 0.25122 0.10268 0.24063 -0.23751 0.24288 -0.29718 " pathEditMode="relative" rAng="0" ptsTypes="fffffffffffffffff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323" y="-103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1.61887E-6 L -2.22222E-6 -0.12673 C -2.22222E-6 -0.18362 0.04445 -0.25347 0.08091 -0.25347 L 0.16181 -0.25347 " pathEditMode="relative" rAng="0" ptsTypes="FfFF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090" y="-126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8.78816E-7 L -0.425 -0.26203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250" y="-131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548680"/>
            <a:ext cx="6021288" cy="60212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334</TotalTime>
  <Words>37</Words>
  <Application>Microsoft Office PowerPoint</Application>
  <PresentationFormat>Экран (4:3)</PresentationFormat>
  <Paragraphs>9</Paragraphs>
  <Slides>17</Slides>
  <Notes>2</Notes>
  <HiddenSlides>0</HiddenSlides>
  <MMClips>4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Поток</vt:lpstr>
      <vt:lpstr>Подготовила воспитатель 1 младшей группы Гладунова Е.А.</vt:lpstr>
      <vt:lpstr>Игра «Найди лишний предмет» Ход игры: Родитель называет цвет предмета и просит ребенка его повторить и запомнить. Затем родитель предлагает детям найти предметы одного цвета и определить лишний.   В конце необходимо назвать цвета полочек и разместить на них такого же цвета предметы.  </vt:lpstr>
      <vt:lpstr>Красный цвет.</vt:lpstr>
      <vt:lpstr>Презентация PowerPoint</vt:lpstr>
      <vt:lpstr>Презентация PowerPoint</vt:lpstr>
      <vt:lpstr>Синий цвет.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</dc:creator>
  <cp:lastModifiedBy>Valera 4k</cp:lastModifiedBy>
  <cp:revision>43</cp:revision>
  <dcterms:created xsi:type="dcterms:W3CDTF">2017-01-08T14:45:18Z</dcterms:created>
  <dcterms:modified xsi:type="dcterms:W3CDTF">2020-11-23T12:25:07Z</dcterms:modified>
</cp:coreProperties>
</file>