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2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4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1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0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5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9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2B1E-68FE-401E-9BA5-B7E20A4BEF89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2626-1769-47EE-A607-30E784B51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2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slide" Target="slide7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18" Type="http://schemas.microsoft.com/office/2007/relationships/hdphoto" Target="../media/hdphoto14.wdp"/><Relationship Id="rId26" Type="http://schemas.microsoft.com/office/2007/relationships/hdphoto" Target="../media/hdphoto10.wdp"/><Relationship Id="rId3" Type="http://schemas.openxmlformats.org/officeDocument/2006/relationships/audio" Target="../media/audio2.wav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microsoft.com/office/2007/relationships/hdphoto" Target="../media/hdphoto13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6.wdp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12.wdp"/><Relationship Id="rId22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7.wdp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microsoft.com/office/2007/relationships/hdphoto" Target="../media/hdphoto21.wdp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microsoft.com/office/2007/relationships/hdphoto" Target="../media/hdphoto19.wdp"/><Relationship Id="rId25" Type="http://schemas.microsoft.com/office/2007/relationships/hdphoto" Target="../media/hdphoto23.wdp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24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microsoft.com/office/2007/relationships/hdphoto" Target="../media/hdphoto18.wdp"/><Relationship Id="rId23" Type="http://schemas.microsoft.com/office/2007/relationships/hdphoto" Target="../media/hdphoto22.wdp"/><Relationship Id="rId28" Type="http://schemas.microsoft.com/office/2007/relationships/hdphoto" Target="../media/hdphoto24.wdp"/><Relationship Id="rId10" Type="http://schemas.microsoft.com/office/2007/relationships/hdphoto" Target="../media/hdphoto4.wdp"/><Relationship Id="rId19" Type="http://schemas.microsoft.com/office/2007/relationships/hdphoto" Target="../media/hdphoto20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audio" Target="../media/audio3.wav"/><Relationship Id="rId21" Type="http://schemas.microsoft.com/office/2007/relationships/hdphoto" Target="../media/hdphoto7.wdp"/><Relationship Id="rId7" Type="http://schemas.openxmlformats.org/officeDocument/2006/relationships/slide" Target="slide4.xml"/><Relationship Id="rId12" Type="http://schemas.microsoft.com/office/2007/relationships/hdphoto" Target="../media/hdphoto3.wdp"/><Relationship Id="rId17" Type="http://schemas.microsoft.com/office/2007/relationships/hdphoto" Target="../media/hdphoto25.wdp"/><Relationship Id="rId25" Type="http://schemas.microsoft.com/office/2007/relationships/hdphoto" Target="../media/hdphoto14.wdp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microsoft.com/office/2007/relationships/hdphoto" Target="../media/hdphoto6.wdp"/><Relationship Id="rId28" Type="http://schemas.microsoft.com/office/2007/relationships/hdphoto" Target="../media/hdphoto27.wdp"/><Relationship Id="rId10" Type="http://schemas.openxmlformats.org/officeDocument/2006/relationships/slide" Target="slide5.xml"/><Relationship Id="rId19" Type="http://schemas.microsoft.com/office/2007/relationships/hdphoto" Target="../media/hdphoto26.wdp"/><Relationship Id="rId31" Type="http://schemas.openxmlformats.org/officeDocument/2006/relationships/slide" Target="slide2.xml"/><Relationship Id="rId4" Type="http://schemas.openxmlformats.org/officeDocument/2006/relationships/slide" Target="slide3.xml"/><Relationship Id="rId9" Type="http://schemas.microsoft.com/office/2007/relationships/hdphoto" Target="../media/hdphoto2.wdp"/><Relationship Id="rId14" Type="http://schemas.openxmlformats.org/officeDocument/2006/relationships/image" Target="../media/image6.png"/><Relationship Id="rId22" Type="http://schemas.openxmlformats.org/officeDocument/2006/relationships/image" Target="../media/image37.png"/><Relationship Id="rId27" Type="http://schemas.openxmlformats.org/officeDocument/2006/relationships/image" Target="../media/image40.png"/><Relationship Id="rId30" Type="http://schemas.microsoft.com/office/2007/relationships/hdphoto" Target="../media/hdphoto2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9.wdp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вук волшебной палоч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08615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Начинай играть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88640"/>
            <a:ext cx="6480720" cy="1152128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Домашние животные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2" y="1611110"/>
            <a:ext cx="8627144" cy="4457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28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83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63688" y="332655"/>
            <a:ext cx="7272808" cy="56886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365624"/>
            <a:ext cx="1025092" cy="1119160"/>
            <a:chOff x="395536" y="365624"/>
            <a:chExt cx="1025092" cy="1119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5624"/>
              <a:ext cx="1025092" cy="1119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56" b="97917" l="2222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1" y="468794"/>
              <a:ext cx="946026" cy="7568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5536" y="2026746"/>
            <a:ext cx="1025092" cy="1104752"/>
            <a:chOff x="395536" y="2026746"/>
            <a:chExt cx="1025092" cy="1104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2026746"/>
              <a:ext cx="1025092" cy="110475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58" b="100000" l="2052" r="99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26" y="2174977"/>
              <a:ext cx="861311" cy="8082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07573" y="3717032"/>
            <a:ext cx="1008798" cy="1080120"/>
            <a:chOff x="407573" y="3717032"/>
            <a:chExt cx="100879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9611" y="3717032"/>
              <a:ext cx="996760" cy="10801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188" b="100000" l="23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73" y="3885866"/>
              <a:ext cx="970101" cy="74245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95536" y="5373216"/>
            <a:ext cx="1020835" cy="1008112"/>
            <a:chOff x="395536" y="5373216"/>
            <a:chExt cx="1020835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5373216"/>
              <a:ext cx="1020835" cy="10081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2182" r="97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63" y="5518894"/>
              <a:ext cx="861311" cy="66722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779912" y="60212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справился с заданием?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85872" y="6205954"/>
            <a:ext cx="102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20595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hlinkClick r:id="rId14" action="ppaction://hlinksldjump"/>
          </p:cNvPr>
          <p:cNvSpPr/>
          <p:nvPr/>
        </p:nvSpPr>
        <p:spPr>
          <a:xfrm>
            <a:off x="7785872" y="5504845"/>
            <a:ext cx="698376" cy="667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8" y="5490797"/>
            <a:ext cx="7254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63688" y="332655"/>
            <a:ext cx="7272808" cy="56886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Игра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365624"/>
            <a:ext cx="1025092" cy="1119160"/>
            <a:chOff x="395536" y="365624"/>
            <a:chExt cx="1025092" cy="1119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5624"/>
              <a:ext cx="1025092" cy="1119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56" b="97917" l="2222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1" y="468794"/>
              <a:ext cx="946026" cy="7568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5536" y="2026746"/>
            <a:ext cx="1025092" cy="1104752"/>
            <a:chOff x="395536" y="2026746"/>
            <a:chExt cx="1025092" cy="1104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2026746"/>
              <a:ext cx="1025092" cy="110475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58" b="100000" l="2052" r="99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26" y="2174977"/>
              <a:ext cx="861311" cy="8082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07573" y="3717032"/>
            <a:ext cx="1008798" cy="1080120"/>
            <a:chOff x="407573" y="3717032"/>
            <a:chExt cx="100879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9611" y="3717032"/>
              <a:ext cx="996760" cy="10801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88" b="100000" l="23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73" y="3885866"/>
              <a:ext cx="970101" cy="74245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95536" y="5373216"/>
            <a:ext cx="1020835" cy="1008112"/>
            <a:chOff x="395536" y="5373216"/>
            <a:chExt cx="1020835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5373216"/>
              <a:ext cx="1020835" cy="10081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182" r="97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63" y="5518894"/>
              <a:ext cx="861311" cy="667228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44" b="97222" l="2667" r="96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90" y="3975551"/>
            <a:ext cx="2054002" cy="1643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9" b="100000" l="0" r="94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66" y="1255298"/>
            <a:ext cx="1713161" cy="15985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61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40" y="1077506"/>
            <a:ext cx="1469703" cy="15012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58" b="100000" l="21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93" y="2741081"/>
            <a:ext cx="1661911" cy="15596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75" b="100000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51" y="2863591"/>
            <a:ext cx="2286000" cy="17495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614" b="98795" l="372" r="98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55" y="2432968"/>
            <a:ext cx="1785169" cy="16524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85" b="100000" l="4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03" y="1512306"/>
            <a:ext cx="1459149" cy="14591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47" y="3945494"/>
            <a:ext cx="1192756" cy="164080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571942" y="448838"/>
            <a:ext cx="3630105" cy="82806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домашних животных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99691" y="332655"/>
            <a:ext cx="7272808" cy="56886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г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365624"/>
            <a:ext cx="1025092" cy="1119160"/>
            <a:chOff x="395536" y="365624"/>
            <a:chExt cx="1025092" cy="1119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5624"/>
              <a:ext cx="1025092" cy="1119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56" b="97917" l="2222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1" y="468794"/>
              <a:ext cx="946026" cy="7568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5536" y="2026746"/>
            <a:ext cx="1025092" cy="1104752"/>
            <a:chOff x="395536" y="2026746"/>
            <a:chExt cx="1025092" cy="1104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2026746"/>
              <a:ext cx="1025092" cy="110475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58" b="100000" l="2052" r="99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26" y="2174977"/>
              <a:ext cx="861311" cy="8082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07573" y="3717032"/>
            <a:ext cx="1008798" cy="1080120"/>
            <a:chOff x="407573" y="3717032"/>
            <a:chExt cx="100879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9611" y="3717032"/>
              <a:ext cx="996760" cy="10801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88" b="100000" l="23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73" y="3885866"/>
              <a:ext cx="970101" cy="74245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95536" y="5373216"/>
            <a:ext cx="1020835" cy="1008112"/>
            <a:chOff x="395536" y="5373216"/>
            <a:chExt cx="1020835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5373216"/>
              <a:ext cx="1020835" cy="10081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182" r="97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63" y="5518894"/>
              <a:ext cx="861311" cy="667228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059886" y="2946917"/>
            <a:ext cx="1504002" cy="1436817"/>
            <a:chOff x="2059886" y="2946917"/>
            <a:chExt cx="1504002" cy="1436817"/>
          </a:xfrm>
        </p:grpSpPr>
        <p:sp>
          <p:nvSpPr>
            <p:cNvPr id="3" name="Овал 2"/>
            <p:cNvSpPr/>
            <p:nvPr/>
          </p:nvSpPr>
          <p:spPr>
            <a:xfrm>
              <a:off x="2059886" y="2946917"/>
              <a:ext cx="1504002" cy="1436817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90" y="3096570"/>
              <a:ext cx="1304994" cy="112559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06" b="97639" l="1111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1" y="1371304"/>
            <a:ext cx="1804482" cy="144358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563888" y="4270000"/>
            <a:ext cx="1499845" cy="1433199"/>
            <a:chOff x="3569359" y="4300057"/>
            <a:chExt cx="1463930" cy="1433199"/>
          </a:xfrm>
        </p:grpSpPr>
        <p:sp>
          <p:nvSpPr>
            <p:cNvPr id="4" name="Овал 3"/>
            <p:cNvSpPr/>
            <p:nvPr/>
          </p:nvSpPr>
          <p:spPr>
            <a:xfrm>
              <a:off x="3569359" y="4300057"/>
              <a:ext cx="1440160" cy="1433199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14" b="94571" l="2429" r="95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147" y="4300058"/>
              <a:ext cx="1403142" cy="1403142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84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5" y="1316881"/>
            <a:ext cx="1738704" cy="1630036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216619" y="2796816"/>
            <a:ext cx="1600346" cy="1460275"/>
            <a:chOff x="7216619" y="2796816"/>
            <a:chExt cx="1600346" cy="1460275"/>
          </a:xfrm>
        </p:grpSpPr>
        <p:sp>
          <p:nvSpPr>
            <p:cNvPr id="14" name="Овал 13"/>
            <p:cNvSpPr/>
            <p:nvPr/>
          </p:nvSpPr>
          <p:spPr>
            <a:xfrm>
              <a:off x="7286395" y="2796816"/>
              <a:ext cx="1460794" cy="1460275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344" b="97697" l="0" r="977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619" y="2796816"/>
              <a:ext cx="1600346" cy="1192819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992" b="96813" l="3717" r="970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35" y="2702026"/>
            <a:ext cx="1913023" cy="1785014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5802883" y="4222163"/>
            <a:ext cx="1577429" cy="1438071"/>
            <a:chOff x="5675127" y="4300057"/>
            <a:chExt cx="1490827" cy="1403142"/>
          </a:xfrm>
        </p:grpSpPr>
        <p:sp>
          <p:nvSpPr>
            <p:cNvPr id="5" name="Овал 4"/>
            <p:cNvSpPr/>
            <p:nvPr/>
          </p:nvSpPr>
          <p:spPr>
            <a:xfrm>
              <a:off x="5725793" y="4300057"/>
              <a:ext cx="1440161" cy="1403142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100000" l="0" r="98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127" y="4536279"/>
              <a:ext cx="1490826" cy="960754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16" b="100000" l="2230" r="98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27" y="1074565"/>
            <a:ext cx="1756272" cy="1625695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41083" y="456904"/>
            <a:ext cx="3359681" cy="7687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где живет?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63688" y="332655"/>
            <a:ext cx="7272808" cy="56886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 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365624"/>
            <a:ext cx="1025092" cy="1119160"/>
            <a:chOff x="395536" y="365624"/>
            <a:chExt cx="1025092" cy="1119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5624"/>
              <a:ext cx="1025092" cy="1119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56" b="97917" l="2222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1" y="468794"/>
              <a:ext cx="946026" cy="7568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5536" y="2026746"/>
            <a:ext cx="1025092" cy="1104752"/>
            <a:chOff x="395536" y="2026746"/>
            <a:chExt cx="1025092" cy="1104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2026746"/>
              <a:ext cx="1025092" cy="110475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58" b="100000" l="2052" r="99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26" y="2174977"/>
              <a:ext cx="861311" cy="8082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07573" y="3717032"/>
            <a:ext cx="1008798" cy="1080120"/>
            <a:chOff x="407573" y="3717032"/>
            <a:chExt cx="100879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9611" y="3717032"/>
              <a:ext cx="996760" cy="10801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88" b="100000" l="23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73" y="3885866"/>
              <a:ext cx="970101" cy="74245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95536" y="5373216"/>
            <a:ext cx="1020835" cy="1008112"/>
            <a:chOff x="395536" y="5373216"/>
            <a:chExt cx="1020835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5373216"/>
              <a:ext cx="1020835" cy="10081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2182" r="97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63" y="5518894"/>
              <a:ext cx="861311" cy="667228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800098" y="2761595"/>
            <a:ext cx="1806228" cy="1495497"/>
            <a:chOff x="1800098" y="2761595"/>
            <a:chExt cx="1806228" cy="146367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61595"/>
              <a:ext cx="153035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98" y="2914807"/>
              <a:ext cx="1806228" cy="127514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11834" y="4200860"/>
            <a:ext cx="1624124" cy="1463675"/>
            <a:chOff x="5791432" y="4200860"/>
            <a:chExt cx="1530350" cy="14636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432" y="4200860"/>
              <a:ext cx="153035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34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745" y="4524283"/>
              <a:ext cx="1381723" cy="81682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175447" y="4225269"/>
            <a:ext cx="2160495" cy="1463675"/>
            <a:chOff x="3175447" y="4225269"/>
            <a:chExt cx="2160495" cy="14636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857" y="4225269"/>
              <a:ext cx="153035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2963" b="97593" l="3000" r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447" y="4257091"/>
              <a:ext cx="2160495" cy="1296297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415" l="0" r="99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3997"/>
            <a:ext cx="1560212" cy="15602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68" b="98620" l="1167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30" y="2595878"/>
            <a:ext cx="2011923" cy="15793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38" b="98812" l="36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22" y="1296431"/>
            <a:ext cx="1971092" cy="1508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174" b="988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91" y="1363746"/>
            <a:ext cx="1837800" cy="1423682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7321782" y="2711562"/>
            <a:ext cx="1530350" cy="1463675"/>
            <a:chOff x="7321782" y="2711562"/>
            <a:chExt cx="1530350" cy="1463675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782" y="2711562"/>
              <a:ext cx="1530350" cy="146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555" y="2787428"/>
              <a:ext cx="1342803" cy="1342803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510" b="956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6" y="2430457"/>
            <a:ext cx="2186032" cy="202588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707903" y="435460"/>
            <a:ext cx="3384375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чем питается?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1799692" y="365624"/>
            <a:ext cx="7272808" cy="568863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5536" y="365624"/>
            <a:ext cx="1025092" cy="1119160"/>
            <a:chOff x="395536" y="365624"/>
            <a:chExt cx="1025092" cy="1119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365624"/>
              <a:ext cx="1025092" cy="111916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56" b="97917" l="2222" r="96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11" y="468794"/>
              <a:ext cx="946026" cy="75682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95536" y="2026746"/>
            <a:ext cx="1025092" cy="1104752"/>
            <a:chOff x="395536" y="2026746"/>
            <a:chExt cx="1025092" cy="11047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5536" y="2026746"/>
              <a:ext cx="1025092" cy="110475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58" b="100000" l="2052" r="995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26" y="2174977"/>
              <a:ext cx="861311" cy="80829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407573" y="3717032"/>
            <a:ext cx="1008798" cy="1080120"/>
            <a:chOff x="407573" y="3717032"/>
            <a:chExt cx="1008798" cy="10801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9611" y="3717032"/>
              <a:ext cx="996760" cy="108012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1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188" b="100000" l="23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73" y="3885866"/>
              <a:ext cx="970101" cy="742451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95536" y="5373216"/>
            <a:ext cx="1020835" cy="1008112"/>
            <a:chOff x="395536" y="5373216"/>
            <a:chExt cx="1020835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5536" y="5373216"/>
              <a:ext cx="1020835" cy="10081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5" name="Рисунок 14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2182" r="97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363" y="5518894"/>
              <a:ext cx="861311" cy="6672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82" b="100000" l="3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81" y="1685585"/>
            <a:ext cx="1773647" cy="1615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" b="97778" l="222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13" y="1805772"/>
            <a:ext cx="1869021" cy="1495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36" y="1742665"/>
            <a:ext cx="1469703" cy="15012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9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4" y="3594704"/>
            <a:ext cx="1792287" cy="16723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8824" l="1471" r="9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00" y="1894478"/>
            <a:ext cx="1577663" cy="14790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12" y="3733037"/>
            <a:ext cx="1065429" cy="14656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" b="99000" l="5889" r="91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4703"/>
            <a:ext cx="2667770" cy="17785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182" b="100000" l="1193" r="9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30" y="3382478"/>
            <a:ext cx="2556659" cy="191749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83969" y="607890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1" action="ppaction://hlinksldjump"/>
              </a:rPr>
              <a:t>Вернуться на начало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трелка углом вверх 30"/>
          <p:cNvSpPr/>
          <p:nvPr/>
        </p:nvSpPr>
        <p:spPr>
          <a:xfrm>
            <a:off x="6336651" y="5910649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44550" y="455027"/>
            <a:ext cx="3161035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5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хорошо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0401" y="2807387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8" y="0"/>
            <a:ext cx="82274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59" y="6107088"/>
            <a:ext cx="271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Вернуться на начало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>
            <a:off x="8046052" y="5941383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лох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0" r="9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221"/>
            <a:ext cx="6768751" cy="6659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3489" y="60932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Вернуться на начало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>
            <a:off x="8028383" y="5927591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2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39</Words>
  <Application>Microsoft Office PowerPoint</Application>
  <PresentationFormat>Экран (4:3)</PresentationFormat>
  <Paragraphs>15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плакат по теме «Домашние животные»</dc:title>
  <dc:creator>Наталья Кортина</dc:creator>
  <cp:lastModifiedBy>Наталья Кортина</cp:lastModifiedBy>
  <cp:revision>90</cp:revision>
  <dcterms:created xsi:type="dcterms:W3CDTF">2020-10-16T04:32:49Z</dcterms:created>
  <dcterms:modified xsi:type="dcterms:W3CDTF">2020-11-03T12:34:05Z</dcterms:modified>
</cp:coreProperties>
</file>