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64" r:id="rId8"/>
    <p:sldId id="267" r:id="rId9"/>
    <p:sldId id="266" r:id="rId10"/>
    <p:sldId id="261" r:id="rId11"/>
    <p:sldId id="268" r:id="rId12"/>
    <p:sldId id="269" r:id="rId13"/>
    <p:sldId id="270" r:id="rId14"/>
    <p:sldId id="271" r:id="rId15"/>
    <p:sldId id="272" r:id="rId16"/>
    <p:sldId id="265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6.xml"/><Relationship Id="rId7" Type="http://schemas.openxmlformats.org/officeDocument/2006/relationships/image" Target="../media/image5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17.xml"/><Relationship Id="rId7" Type="http://schemas.openxmlformats.org/officeDocument/2006/relationships/image" Target="../media/image9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" Target="slide12.xml"/><Relationship Id="rId7" Type="http://schemas.openxmlformats.org/officeDocument/2006/relationships/image" Target="../media/image13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" Target="slide13.xml"/><Relationship Id="rId7" Type="http://schemas.openxmlformats.org/officeDocument/2006/relationships/image" Target="../media/image18.gif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" Target="slide14.xml"/><Relationship Id="rId7" Type="http://schemas.openxmlformats.org/officeDocument/2006/relationships/image" Target="../media/image23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slide" Target="slide21.xml"/><Relationship Id="rId7" Type="http://schemas.openxmlformats.org/officeDocument/2006/relationships/image" Target="../media/image28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0.jpeg"/><Relationship Id="rId4" Type="http://schemas.openxmlformats.org/officeDocument/2006/relationships/image" Target="../media/image25.jpeg"/><Relationship Id="rId9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7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564904"/>
            <a:ext cx="6768752" cy="792088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«Составь слово»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933056"/>
            <a:ext cx="7416824" cy="86409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закрепить навыки чтения и звукобуквенного анализа слова, развивать фонематический слух, внимание, память, мышление.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Виктор\Downloads\девочка с книгой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170" t="4506" r="2951" b="2376"/>
          <a:stretch>
            <a:fillRect/>
          </a:stretch>
        </p:blipFill>
        <p:spPr bwMode="auto">
          <a:xfrm>
            <a:off x="4860032" y="188640"/>
            <a:ext cx="3744416" cy="2453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71600" y="836712"/>
            <a:ext cx="7272808" cy="23762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Произнеси последний звук в слове. Называй по порядку только последние звуки слова. Что за слово у тебя получилось? Нажми на слово с правильным ответом внизу страницы.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420888"/>
            <a:ext cx="1872208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2420888"/>
            <a:ext cx="180020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228184" y="2420888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509120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2051720" y="4869160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УХО</a:t>
            </a: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292080" y="4869160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НОС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_9cad2_4066d4b1_ori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188640"/>
            <a:ext cx="2538344" cy="2115616"/>
          </a:xfrm>
          <a:prstGeom prst="rect">
            <a:avLst/>
          </a:prstGeom>
        </p:spPr>
      </p:pic>
      <p:pic>
        <p:nvPicPr>
          <p:cNvPr id="17" name="Рисунок 16" descr="o-3-674x800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1640" y="2420888"/>
            <a:ext cx="1368152" cy="1623920"/>
          </a:xfrm>
          <a:prstGeom prst="rect">
            <a:avLst/>
          </a:prstGeom>
        </p:spPr>
      </p:pic>
      <p:pic>
        <p:nvPicPr>
          <p:cNvPr id="18" name="Рисунок 17" descr="cartoon-rooster-isolated-on-white-background_29190-4222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3928" y="2492896"/>
            <a:ext cx="1440160" cy="1591999"/>
          </a:xfrm>
          <a:prstGeom prst="rect">
            <a:avLst/>
          </a:prstGeom>
        </p:spPr>
      </p:pic>
      <p:pic>
        <p:nvPicPr>
          <p:cNvPr id="20" name="Рисунок 19" descr="pail-from-plastic-arts-vector-5088589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73" r="2373" b="9051"/>
          <a:stretch>
            <a:fillRect/>
          </a:stretch>
        </p:blipFill>
        <p:spPr>
          <a:xfrm>
            <a:off x="6298014" y="2420888"/>
            <a:ext cx="1606095" cy="1656184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539552" y="476672"/>
            <a:ext cx="5832648" cy="10081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слове, и ты узнаешь, что болит у гномика.                            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12">
            <a:hlinkClick r:id="rId8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348880"/>
            <a:ext cx="1872208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707904" y="2348880"/>
            <a:ext cx="180020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228184" y="2348880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725144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2123728" y="4941168"/>
            <a:ext cx="1872208" cy="7200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УХА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148064" y="4941168"/>
            <a:ext cx="1872208" cy="72008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СУП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7544" y="404664"/>
            <a:ext cx="5760640" cy="11521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слове, и ты узнаешь, как называется суп из рыбы.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142669657_RRSSRSR_SSRRRRR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20" t="1924" r="6739" b="12741"/>
          <a:stretch>
            <a:fillRect/>
          </a:stretch>
        </p:blipFill>
        <p:spPr>
          <a:xfrm flipH="1">
            <a:off x="6516216" y="188640"/>
            <a:ext cx="2232248" cy="2034493"/>
          </a:xfrm>
          <a:prstGeom prst="rect">
            <a:avLst/>
          </a:prstGeom>
        </p:spPr>
      </p:pic>
      <p:pic>
        <p:nvPicPr>
          <p:cNvPr id="18" name="Рисунок 17" descr="cartoon-funny-kangaroo-isolated-on-white-background_29190-4448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01" r="-721"/>
          <a:stretch>
            <a:fillRect/>
          </a:stretch>
        </p:blipFill>
        <p:spPr>
          <a:xfrm>
            <a:off x="1115616" y="2420889"/>
            <a:ext cx="1740687" cy="1656184"/>
          </a:xfrm>
          <a:prstGeom prst="rect">
            <a:avLst/>
          </a:prstGeom>
        </p:spPr>
      </p:pic>
      <p:pic>
        <p:nvPicPr>
          <p:cNvPr id="19" name="Рисунок 18" descr="pea-clip-art-15.png"/>
          <p:cNvPicPr>
            <a:picLocks noChangeAspect="1"/>
          </p:cNvPicPr>
          <p:nvPr/>
        </p:nvPicPr>
        <p:blipFill>
          <a:blip r:embed="rId6" cstate="print"/>
          <a:srcRect l="5113" t="6597" r="6688" b="20303"/>
          <a:stretch>
            <a:fillRect/>
          </a:stretch>
        </p:blipFill>
        <p:spPr>
          <a:xfrm>
            <a:off x="3707904" y="2636912"/>
            <a:ext cx="1800200" cy="1224136"/>
          </a:xfrm>
          <a:prstGeom prst="rect">
            <a:avLst/>
          </a:prstGeom>
        </p:spPr>
      </p:pic>
      <p:pic>
        <p:nvPicPr>
          <p:cNvPr id="20" name="Рисунок 19" descr="img_5702ba4995592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51" t="3801"/>
          <a:stretch>
            <a:fillRect/>
          </a:stretch>
        </p:blipFill>
        <p:spPr>
          <a:xfrm>
            <a:off x="6300193" y="2420890"/>
            <a:ext cx="1584175" cy="1601656"/>
          </a:xfrm>
          <a:prstGeom prst="rect">
            <a:avLst/>
          </a:prstGeom>
        </p:spPr>
      </p:pic>
      <p:sp>
        <p:nvSpPr>
          <p:cNvPr id="13" name="Стрелка вправо 12">
            <a:hlinkClick r:id="rId8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276872"/>
            <a:ext cx="1872208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2276872"/>
            <a:ext cx="180020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725144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2123728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МЯЧ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148064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ТОРТ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48264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fec2fd275236f89715ff302140367683--snow-white-dwarfs-seven-dwarfs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32240" y="188640"/>
            <a:ext cx="1800200" cy="1897295"/>
          </a:xfrm>
          <a:prstGeom prst="rect">
            <a:avLst/>
          </a:prstGeom>
        </p:spPr>
      </p:pic>
      <p:pic>
        <p:nvPicPr>
          <p:cNvPr id="16" name="Рисунок 15" descr="колесо-ребенка-s-велосипеда-25087327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501" t="1862" r="18500" b="11490"/>
          <a:stretch>
            <a:fillRect/>
          </a:stretch>
        </p:blipFill>
        <p:spPr>
          <a:xfrm>
            <a:off x="2771800" y="2348880"/>
            <a:ext cx="1656184" cy="1676887"/>
          </a:xfrm>
          <a:prstGeom prst="rect">
            <a:avLst/>
          </a:prstGeom>
        </p:spPr>
      </p:pic>
      <p:pic>
        <p:nvPicPr>
          <p:cNvPr id="18" name="Рисунок 17" descr="загоро-ка-95879758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7104"/>
          <a:stretch>
            <a:fillRect/>
          </a:stretch>
        </p:blipFill>
        <p:spPr>
          <a:xfrm>
            <a:off x="5004048" y="2348880"/>
            <a:ext cx="1611514" cy="1407040"/>
          </a:xfrm>
          <a:prstGeom prst="rect">
            <a:avLst/>
          </a:prstGeom>
        </p:spPr>
      </p:pic>
      <p:pic>
        <p:nvPicPr>
          <p:cNvPr id="19" name="Рисунок 18" descr="006-084g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07" r="3519"/>
          <a:stretch>
            <a:fillRect/>
          </a:stretch>
        </p:blipFill>
        <p:spPr>
          <a:xfrm>
            <a:off x="7020272" y="2348880"/>
            <a:ext cx="1573429" cy="1656184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95536" y="332656"/>
            <a:ext cx="5904656" cy="1080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слове, и ты узнаешь, что подарили гномику на день рождения.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Виктор\Downloads\кит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21" t="17177" r="8421" b="16758"/>
          <a:stretch>
            <a:fillRect/>
          </a:stretch>
        </p:blipFill>
        <p:spPr bwMode="auto">
          <a:xfrm>
            <a:off x="611559" y="2455801"/>
            <a:ext cx="1669737" cy="1405247"/>
          </a:xfrm>
          <a:prstGeom prst="rect">
            <a:avLst/>
          </a:prstGeom>
          <a:noFill/>
        </p:spPr>
      </p:pic>
      <p:sp>
        <p:nvSpPr>
          <p:cNvPr id="15" name="Стрелка вправо 14">
            <a:hlinkClick r:id="rId9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276872"/>
            <a:ext cx="1872208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2276872"/>
            <a:ext cx="180020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725144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2123728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ТИГР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148064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ЛИСА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48264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img4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180" t="5585" r="26696" b="5054"/>
          <a:stretch>
            <a:fillRect/>
          </a:stretch>
        </p:blipFill>
        <p:spPr>
          <a:xfrm>
            <a:off x="7164288" y="188640"/>
            <a:ext cx="1440160" cy="1800200"/>
          </a:xfrm>
          <a:prstGeom prst="rect">
            <a:avLst/>
          </a:prstGeom>
        </p:spPr>
      </p:pic>
      <p:pic>
        <p:nvPicPr>
          <p:cNvPr id="20" name="Рисунок 19" descr="27-275691_gold-medal-laurel-wreath-clip-art-clip-art-gold-meda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2276872"/>
            <a:ext cx="1080120" cy="1728192"/>
          </a:xfrm>
          <a:prstGeom prst="rect">
            <a:avLst/>
          </a:prstGeom>
        </p:spPr>
      </p:pic>
      <p:pic>
        <p:nvPicPr>
          <p:cNvPr id="21" name="Рисунок 20" descr="eye-glasses-310236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71800" y="2636912"/>
            <a:ext cx="1656184" cy="862596"/>
          </a:xfrm>
          <a:prstGeom prst="rect">
            <a:avLst/>
          </a:prstGeom>
        </p:spPr>
      </p:pic>
      <p:pic>
        <p:nvPicPr>
          <p:cNvPr id="22" name="Рисунок 21" descr="kaktus-05.gif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14" t="6951" r="8414" b="6951"/>
          <a:stretch>
            <a:fillRect/>
          </a:stretch>
        </p:blipFill>
        <p:spPr>
          <a:xfrm>
            <a:off x="5148064" y="2276872"/>
            <a:ext cx="1224136" cy="1728192"/>
          </a:xfrm>
          <a:prstGeom prst="rect">
            <a:avLst/>
          </a:prstGeom>
        </p:spPr>
      </p:pic>
      <p:pic>
        <p:nvPicPr>
          <p:cNvPr id="23" name="Рисунок 22" descr="wooden-boat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92" t="19712" r="5328" b="6385"/>
          <a:stretch>
            <a:fillRect/>
          </a:stretch>
        </p:blipFill>
        <p:spPr>
          <a:xfrm>
            <a:off x="6978956" y="2564904"/>
            <a:ext cx="1625492" cy="1224136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323528" y="404664"/>
            <a:ext cx="6336704" cy="11521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слове, и ты узнаешь, кого гном видел в зоопарке.                                           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>
            <a:hlinkClick r:id="rId9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276872"/>
            <a:ext cx="1872208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2276872"/>
            <a:ext cx="1800200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932040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725144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2123728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Анапа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148064" y="5085184"/>
            <a:ext cx="187220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Сочи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48264" y="2276872"/>
            <a:ext cx="1728192" cy="17281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im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710"/>
          <a:stretch>
            <a:fillRect/>
          </a:stretch>
        </p:blipFill>
        <p:spPr>
          <a:xfrm>
            <a:off x="6804248" y="188640"/>
            <a:ext cx="2016224" cy="1916832"/>
          </a:xfrm>
          <a:prstGeom prst="rect">
            <a:avLst/>
          </a:prstGeom>
        </p:spPr>
      </p:pic>
      <p:pic>
        <p:nvPicPr>
          <p:cNvPr id="27" name="Рисунок 26" descr="globe-16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978" t="4851" r="12789" b="6951"/>
          <a:stretch>
            <a:fillRect/>
          </a:stretch>
        </p:blipFill>
        <p:spPr>
          <a:xfrm>
            <a:off x="755576" y="2312876"/>
            <a:ext cx="1296144" cy="1620180"/>
          </a:xfrm>
          <a:prstGeom prst="rect">
            <a:avLst/>
          </a:prstGeom>
        </p:spPr>
      </p:pic>
      <p:pic>
        <p:nvPicPr>
          <p:cNvPr id="28" name="Рисунок 27" descr="hello_html_mbc030c8.jpg"/>
          <p:cNvPicPr>
            <a:picLocks noChangeAspect="1"/>
          </p:cNvPicPr>
          <p:nvPr/>
        </p:nvPicPr>
        <p:blipFill>
          <a:blip r:embed="rId6" cstate="print"/>
          <a:srcRect l="1824" t="7177" r="3059" b="8824"/>
          <a:stretch>
            <a:fillRect/>
          </a:stretch>
        </p:blipFill>
        <p:spPr>
          <a:xfrm>
            <a:off x="2771800" y="2564904"/>
            <a:ext cx="1667479" cy="1224136"/>
          </a:xfrm>
          <a:prstGeom prst="rect">
            <a:avLst/>
          </a:prstGeom>
        </p:spPr>
      </p:pic>
      <p:pic>
        <p:nvPicPr>
          <p:cNvPr id="29" name="Рисунок 28" descr="мяч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601" t="7665" r="26240" b="12200"/>
          <a:stretch>
            <a:fillRect/>
          </a:stretch>
        </p:blipFill>
        <p:spPr>
          <a:xfrm>
            <a:off x="5076056" y="2420888"/>
            <a:ext cx="1412987" cy="1440160"/>
          </a:xfrm>
          <a:prstGeom prst="rect">
            <a:avLst/>
          </a:prstGeom>
        </p:spPr>
      </p:pic>
      <p:pic>
        <p:nvPicPr>
          <p:cNvPr id="30" name="Рисунок 29" descr="кубики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001" r="9051"/>
          <a:stretch>
            <a:fillRect/>
          </a:stretch>
        </p:blipFill>
        <p:spPr>
          <a:xfrm>
            <a:off x="7020272" y="2420887"/>
            <a:ext cx="1566918" cy="1585007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467544" y="332656"/>
            <a:ext cx="5904656" cy="12961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слове. Барон Мюнхгаузен  отправляется в путешествие. Скоро ты узнаешь, где он окажется.                                       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>
            <a:hlinkClick r:id="rId9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780928"/>
            <a:ext cx="1512168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2780928"/>
            <a:ext cx="1512168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2780928"/>
            <a:ext cx="1440160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99592" y="4725144"/>
            <a:ext cx="7272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1763688" y="5085184"/>
            <a:ext cx="22322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СТУПА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5148064" y="5085184"/>
            <a:ext cx="2232248" cy="64807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МЕТЛА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80112" y="2780928"/>
            <a:ext cx="1440160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164288" y="2780928"/>
            <a:ext cx="1512168" cy="1368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pineapple-0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 l="13598" t="6951" r="15115" b="9051"/>
          <a:stretch>
            <a:fillRect/>
          </a:stretch>
        </p:blipFill>
        <p:spPr>
          <a:xfrm>
            <a:off x="755576" y="2852936"/>
            <a:ext cx="864096" cy="1225668"/>
          </a:xfrm>
          <a:prstGeom prst="rect">
            <a:avLst/>
          </a:prstGeom>
        </p:spPr>
      </p:pic>
      <p:pic>
        <p:nvPicPr>
          <p:cNvPr id="18" name="Рисунок 17" descr="мост.jpg"/>
          <p:cNvPicPr>
            <a:picLocks noChangeAspect="1"/>
          </p:cNvPicPr>
          <p:nvPr/>
        </p:nvPicPr>
        <p:blipFill>
          <a:blip r:embed="rId5" cstate="print"/>
          <a:srcRect l="6670" t="25850" r="9465" b="17451"/>
          <a:stretch>
            <a:fillRect/>
          </a:stretch>
        </p:blipFill>
        <p:spPr>
          <a:xfrm>
            <a:off x="2267744" y="2846078"/>
            <a:ext cx="1368152" cy="1237852"/>
          </a:xfrm>
          <a:prstGeom prst="rect">
            <a:avLst/>
          </a:prstGeom>
        </p:spPr>
      </p:pic>
      <p:pic>
        <p:nvPicPr>
          <p:cNvPr id="20" name="Рисунок 19" descr="cartoon-funny-kangaroo-isolated-on-white-background_29190-4448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95936" y="2852936"/>
            <a:ext cx="1279497" cy="1224136"/>
          </a:xfrm>
          <a:prstGeom prst="rect">
            <a:avLst/>
          </a:prstGeom>
        </p:spPr>
      </p:pic>
      <p:pic>
        <p:nvPicPr>
          <p:cNvPr id="21" name="Рисунок 20" descr="сноп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56" t="3456" r="6676" b="6676"/>
          <a:stretch>
            <a:fillRect/>
          </a:stretch>
        </p:blipFill>
        <p:spPr>
          <a:xfrm>
            <a:off x="5652120" y="2852936"/>
            <a:ext cx="1296144" cy="1296144"/>
          </a:xfrm>
          <a:prstGeom prst="rect">
            <a:avLst/>
          </a:prstGeom>
        </p:spPr>
      </p:pic>
      <p:pic>
        <p:nvPicPr>
          <p:cNvPr id="22" name="Рисунок 21" descr="груша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451" r="19550" b="4851"/>
          <a:stretch>
            <a:fillRect/>
          </a:stretch>
        </p:blipFill>
        <p:spPr>
          <a:xfrm>
            <a:off x="7452320" y="2852936"/>
            <a:ext cx="864096" cy="1243034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467544" y="404664"/>
            <a:ext cx="5904656" cy="12241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нарисовано на картинке? Определи последний звук в слове, и ты узнаешь, как называется транспортное средство Бабы-яги.                                                                               Нажми на слово с правильным ответом внизу страницы.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>
            <a:hlinkClick r:id="rId9" action="ppaction://hlinksldjump"/>
          </p:cNvPr>
          <p:cNvSpPr/>
          <p:nvPr/>
        </p:nvSpPr>
        <p:spPr>
          <a:xfrm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яга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559" t="2750" r="19576" b="3766"/>
          <a:stretch>
            <a:fillRect/>
          </a:stretch>
        </p:blipFill>
        <p:spPr>
          <a:xfrm>
            <a:off x="6715297" y="188640"/>
            <a:ext cx="1906094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2669657_RRSSRSR_SSRRRRR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20" t="1924" r="6739" b="12741"/>
          <a:stretch>
            <a:fillRect/>
          </a:stretch>
        </p:blipFill>
        <p:spPr>
          <a:xfrm>
            <a:off x="683568" y="4509120"/>
            <a:ext cx="2232248" cy="2034493"/>
          </a:xfrm>
          <a:prstGeom prst="rect">
            <a:avLst/>
          </a:prstGeom>
        </p:spPr>
      </p:pic>
      <p:pic>
        <p:nvPicPr>
          <p:cNvPr id="5" name="Рисунок 4" descr="img4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180" t="5585" r="26696" b="5054"/>
          <a:stretch>
            <a:fillRect/>
          </a:stretch>
        </p:blipFill>
        <p:spPr>
          <a:xfrm>
            <a:off x="6588224" y="4005064"/>
            <a:ext cx="1693628" cy="2636912"/>
          </a:xfrm>
          <a:prstGeom prst="rect">
            <a:avLst/>
          </a:prstGeom>
        </p:spPr>
      </p:pic>
      <p:pic>
        <p:nvPicPr>
          <p:cNvPr id="7" name="Рисунок 6" descr="яга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559" t="2750" r="19576" b="3766"/>
          <a:stretch>
            <a:fillRect/>
          </a:stretch>
        </p:blipFill>
        <p:spPr>
          <a:xfrm>
            <a:off x="1115616" y="404664"/>
            <a:ext cx="1728192" cy="1958618"/>
          </a:xfrm>
          <a:prstGeom prst="rect">
            <a:avLst/>
          </a:prstGeom>
        </p:spPr>
      </p:pic>
      <p:pic>
        <p:nvPicPr>
          <p:cNvPr id="8" name="Рисунок 7" descr="7d67839defb22b475a63fccacfb1f922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188640"/>
            <a:ext cx="2422769" cy="2448272"/>
          </a:xfrm>
          <a:prstGeom prst="rect">
            <a:avLst/>
          </a:prstGeom>
        </p:spPr>
      </p:pic>
      <p:pic>
        <p:nvPicPr>
          <p:cNvPr id="9" name="Рисунок 8" descr="молодец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657" b="28881"/>
          <a:stretch>
            <a:fillRect/>
          </a:stretch>
        </p:blipFill>
        <p:spPr>
          <a:xfrm>
            <a:off x="2195736" y="2564904"/>
            <a:ext cx="4860032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4797152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Замечательно! Ты молодец!</a:t>
            </a:r>
          </a:p>
        </p:txBody>
      </p:sp>
      <p:pic>
        <p:nvPicPr>
          <p:cNvPr id="5" name="Рисунок 4" descr="WellmadeOldfashionedHairstreakbutterfly-sma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548680"/>
            <a:ext cx="5394176" cy="4045632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5776" y="4869160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Давай ещё подумаем !</a:t>
            </a:r>
          </a:p>
        </p:txBody>
      </p:sp>
      <p:pic>
        <p:nvPicPr>
          <p:cNvPr id="4" name="Picture 2" descr="C:\Users\Виктор\Downloads\колобок дума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052" r="23602"/>
          <a:stretch>
            <a:fillRect/>
          </a:stretch>
        </p:blipFill>
        <p:spPr bwMode="auto">
          <a:xfrm>
            <a:off x="2627784" y="908720"/>
            <a:ext cx="3744416" cy="3933692"/>
          </a:xfrm>
          <a:prstGeom prst="rect">
            <a:avLst/>
          </a:prstGeom>
          <a:noFill/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956376" y="6165304"/>
            <a:ext cx="720080" cy="432048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322</Words>
  <Application>Microsoft Office PowerPoint</Application>
  <PresentationFormat>Экран (4:3)</PresentationFormat>
  <Paragraphs>33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Игра «Составь слово»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«Составь слово»</dc:title>
  <dc:creator>Виктор</dc:creator>
  <cp:lastModifiedBy>Виктор</cp:lastModifiedBy>
  <cp:revision>123</cp:revision>
  <dcterms:created xsi:type="dcterms:W3CDTF">2020-10-18T17:09:58Z</dcterms:created>
  <dcterms:modified xsi:type="dcterms:W3CDTF">2020-11-10T11:34:14Z</dcterms:modified>
</cp:coreProperties>
</file>