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1" r:id="rId4"/>
    <p:sldId id="262" r:id="rId5"/>
    <p:sldId id="263" r:id="rId6"/>
    <p:sldId id="270" r:id="rId7"/>
    <p:sldId id="259" r:id="rId8"/>
    <p:sldId id="264" r:id="rId9"/>
    <p:sldId id="265" r:id="rId10"/>
    <p:sldId id="266" r:id="rId11"/>
    <p:sldId id="268" r:id="rId12"/>
    <p:sldId id="269" r:id="rId13"/>
    <p:sldId id="271" r:id="rId14"/>
    <p:sldId id="27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3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CFF607-96C7-425E-B8AD-47EC214CF338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3C0C56-C091-4480-A1DA-63024986F5A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C0C56-C091-4480-A1DA-63024986F5A2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2.png"/><Relationship Id="rId7" Type="http://schemas.openxmlformats.org/officeDocument/2006/relationships/slide" Target="slide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slide" Target="slide7.xml"/><Relationship Id="rId4" Type="http://schemas.openxmlformats.org/officeDocument/2006/relationships/image" Target="../media/image3.jpeg"/><Relationship Id="rId9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slide" Target="slide8.xml"/><Relationship Id="rId7" Type="http://schemas.openxmlformats.org/officeDocument/2006/relationships/slide" Target="slide4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slide" Target="slide9.xml"/><Relationship Id="rId7" Type="http://schemas.openxmlformats.org/officeDocument/2006/relationships/image" Target="../media/image11.jpeg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Relationship Id="rId9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slide" Target="slide14.xml"/><Relationship Id="rId7" Type="http://schemas.openxmlformats.org/officeDocument/2006/relationships/image" Target="../media/image15.jpeg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  <a:alpha val="7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23728" y="1916832"/>
            <a:ext cx="61206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Игра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Прочитай по первым звукам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71600" y="3861048"/>
            <a:ext cx="748883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Цель: закрепить навыки чтения и звукобуквенного анализа слова, развивать фонематический слух, внимание, память, логическое мышление.</a:t>
            </a:r>
          </a:p>
          <a:p>
            <a:endParaRPr lang="ru-RU" dirty="0"/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7740352" y="5877272"/>
            <a:ext cx="864096" cy="576064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C:\Users\Виктор\Downloads\дети и красная книга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188640"/>
            <a:ext cx="3168351" cy="230425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32656"/>
            <a:ext cx="8280920" cy="8640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Что нарисовано на картинке? Произнеси первый звук слова. Называй по порядку только первые звуки слов. Что за слово у тебя получилось? Нажми на слово с правильным ответом внизу страницы.</a:t>
            </a:r>
            <a:endParaRPr lang="ru-RU" sz="2000" dirty="0"/>
          </a:p>
        </p:txBody>
      </p:sp>
      <p:sp>
        <p:nvSpPr>
          <p:cNvPr id="5" name="Овал 4"/>
          <p:cNvSpPr/>
          <p:nvPr/>
        </p:nvSpPr>
        <p:spPr>
          <a:xfrm>
            <a:off x="6300192" y="1916832"/>
            <a:ext cx="2016224" cy="194421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491880" y="1916832"/>
            <a:ext cx="2016224" cy="194421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683568" y="1916832"/>
            <a:ext cx="2016224" cy="194421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5e05ab99288a316f46264e4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2204864"/>
            <a:ext cx="1872208" cy="1152128"/>
          </a:xfrm>
          <a:prstGeom prst="rect">
            <a:avLst/>
          </a:prstGeom>
        </p:spPr>
      </p:pic>
      <p:pic>
        <p:nvPicPr>
          <p:cNvPr id="19" name="Рисунок 18" descr="happy birthday new picture_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3226" r="21592"/>
          <a:stretch>
            <a:fillRect/>
          </a:stretch>
        </p:blipFill>
        <p:spPr>
          <a:xfrm>
            <a:off x="6660232" y="2204864"/>
            <a:ext cx="1351774" cy="1296144"/>
          </a:xfrm>
          <a:prstGeom prst="rect">
            <a:avLst/>
          </a:prstGeom>
        </p:spPr>
      </p:pic>
      <p:cxnSp>
        <p:nvCxnSpPr>
          <p:cNvPr id="21" name="Прямая соединительная линия 20"/>
          <p:cNvCxnSpPr/>
          <p:nvPr/>
        </p:nvCxnSpPr>
        <p:spPr>
          <a:xfrm>
            <a:off x="395536" y="4221088"/>
            <a:ext cx="84249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ик 25">
            <a:hlinkClick r:id="rId5" action="ppaction://hlinksldjump"/>
          </p:cNvPr>
          <p:cNvSpPr/>
          <p:nvPr/>
        </p:nvSpPr>
        <p:spPr>
          <a:xfrm>
            <a:off x="3491880" y="4725144"/>
            <a:ext cx="2016224" cy="7200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КОТ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Прямоугольник 27">
            <a:hlinkClick r:id="rId6" action="ppaction://hlinksldjump"/>
          </p:cNvPr>
          <p:cNvSpPr/>
          <p:nvPr/>
        </p:nvSpPr>
        <p:spPr>
          <a:xfrm>
            <a:off x="755576" y="4725144"/>
            <a:ext cx="2016224" cy="7200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ОСЫ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Прямоугольник 29">
            <a:hlinkClick r:id="rId6" action="ppaction://hlinksldjump"/>
          </p:cNvPr>
          <p:cNvSpPr/>
          <p:nvPr/>
        </p:nvSpPr>
        <p:spPr>
          <a:xfrm>
            <a:off x="6300192" y="4725144"/>
            <a:ext cx="2016224" cy="7200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СОК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Стрелка вправо 32">
            <a:hlinkClick r:id="rId7" action="ppaction://hlinksldjump"/>
          </p:cNvPr>
          <p:cNvSpPr/>
          <p:nvPr/>
        </p:nvSpPr>
        <p:spPr>
          <a:xfrm>
            <a:off x="7740352" y="5877272"/>
            <a:ext cx="864096" cy="576064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 descr="sima-3921897-1-700-nw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9592" y="2132856"/>
            <a:ext cx="1512168" cy="1512168"/>
          </a:xfrm>
          <a:prstGeom prst="rect">
            <a:avLst/>
          </a:prstGeom>
        </p:spPr>
      </p:pic>
      <p:sp>
        <p:nvSpPr>
          <p:cNvPr id="15" name="Стрелка вправо 14">
            <a:hlinkClick r:id="rId9" action="ppaction://hlinksldjump"/>
          </p:cNvPr>
          <p:cNvSpPr/>
          <p:nvPr/>
        </p:nvSpPr>
        <p:spPr>
          <a:xfrm flipH="1">
            <a:off x="6588224" y="5877272"/>
            <a:ext cx="864096" cy="576064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3419872" y="1340768"/>
            <a:ext cx="2016224" cy="194421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6012160" y="1340768"/>
            <a:ext cx="2016224" cy="194421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827584" y="1340768"/>
            <a:ext cx="2016224" cy="194421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539552" y="3933056"/>
            <a:ext cx="80648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>
            <a:hlinkClick r:id="rId2" action="ppaction://hlinksldjump"/>
          </p:cNvPr>
          <p:cNvSpPr/>
          <p:nvPr/>
        </p:nvSpPr>
        <p:spPr>
          <a:xfrm>
            <a:off x="3491880" y="4437112"/>
            <a:ext cx="2016224" cy="7200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ЖУК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>
            <a:hlinkClick r:id="rId2" action="ppaction://hlinksldjump"/>
          </p:cNvPr>
          <p:cNvSpPr/>
          <p:nvPr/>
        </p:nvSpPr>
        <p:spPr>
          <a:xfrm>
            <a:off x="755576" y="4437112"/>
            <a:ext cx="2016224" cy="7200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ШУБА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>
            <a:hlinkClick r:id="rId3" action="ppaction://hlinksldjump"/>
          </p:cNvPr>
          <p:cNvSpPr/>
          <p:nvPr/>
        </p:nvSpPr>
        <p:spPr>
          <a:xfrm>
            <a:off x="6300192" y="4437112"/>
            <a:ext cx="2016224" cy="7200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ШАР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7973.85_3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87624" y="1628800"/>
            <a:ext cx="1296144" cy="1368152"/>
          </a:xfrm>
          <a:prstGeom prst="rect">
            <a:avLst/>
          </a:prstGeom>
        </p:spPr>
      </p:pic>
      <p:pic>
        <p:nvPicPr>
          <p:cNvPr id="18" name="Рисунок 17" descr="2518319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07905" y="1700808"/>
            <a:ext cx="1440160" cy="1224136"/>
          </a:xfrm>
          <a:prstGeom prst="rect">
            <a:avLst/>
          </a:prstGeom>
        </p:spPr>
      </p:pic>
      <p:pic>
        <p:nvPicPr>
          <p:cNvPr id="20" name="Рисунок 19" descr="vector-rocket-ship-14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238" t="7912" r="25856" b="8125"/>
          <a:stretch>
            <a:fillRect/>
          </a:stretch>
        </p:blipFill>
        <p:spPr>
          <a:xfrm>
            <a:off x="6444208" y="1628800"/>
            <a:ext cx="1152128" cy="1368152"/>
          </a:xfrm>
          <a:prstGeom prst="rect">
            <a:avLst/>
          </a:prstGeom>
        </p:spPr>
      </p:pic>
      <p:sp>
        <p:nvSpPr>
          <p:cNvPr id="21" name="Стрелка вправо 20">
            <a:hlinkClick r:id="rId7" action="ppaction://hlinksldjump"/>
          </p:cNvPr>
          <p:cNvSpPr/>
          <p:nvPr/>
        </p:nvSpPr>
        <p:spPr>
          <a:xfrm>
            <a:off x="7740352" y="5877272"/>
            <a:ext cx="864096" cy="576064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>
            <a:hlinkClick r:id="rId8" action="ppaction://hlinksldjump"/>
          </p:cNvPr>
          <p:cNvSpPr/>
          <p:nvPr/>
        </p:nvSpPr>
        <p:spPr>
          <a:xfrm flipH="1">
            <a:off x="6588224" y="5877272"/>
            <a:ext cx="864096" cy="576064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/>
          <p:cNvSpPr/>
          <p:nvPr/>
        </p:nvSpPr>
        <p:spPr>
          <a:xfrm>
            <a:off x="179512" y="1484784"/>
            <a:ext cx="2016224" cy="194421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2411760" y="1484784"/>
            <a:ext cx="2016224" cy="194421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6876256" y="1484784"/>
            <a:ext cx="2016224" cy="194421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4644008" y="1484784"/>
            <a:ext cx="2016224" cy="194421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467544" y="4005064"/>
            <a:ext cx="80648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>
            <a:hlinkClick r:id="rId2" action="ppaction://hlinksldjump"/>
          </p:cNvPr>
          <p:cNvSpPr/>
          <p:nvPr/>
        </p:nvSpPr>
        <p:spPr>
          <a:xfrm>
            <a:off x="3563888" y="4437112"/>
            <a:ext cx="1944216" cy="7200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РУКА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>
            <a:hlinkClick r:id="rId3" action="ppaction://hlinksldjump"/>
          </p:cNvPr>
          <p:cNvSpPr/>
          <p:nvPr/>
        </p:nvSpPr>
        <p:spPr>
          <a:xfrm>
            <a:off x="827584" y="4437112"/>
            <a:ext cx="1872208" cy="7200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РОЗА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>
            <a:hlinkClick r:id="rId2" action="ppaction://hlinksldjump"/>
          </p:cNvPr>
          <p:cNvSpPr/>
          <p:nvPr/>
        </p:nvSpPr>
        <p:spPr>
          <a:xfrm>
            <a:off x="6300192" y="4437112"/>
            <a:ext cx="1944216" cy="7200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РЫБА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Рисунок 19" descr="rainbow-clipart-png-image-02_5f3914746953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1844824"/>
            <a:ext cx="1872208" cy="910422"/>
          </a:xfrm>
          <a:prstGeom prst="rect">
            <a:avLst/>
          </a:prstGeom>
        </p:spPr>
      </p:pic>
      <p:pic>
        <p:nvPicPr>
          <p:cNvPr id="22" name="Рисунок 21" descr="91db2cf93a2be3f034b17f87c48a20cb.jpe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AFDF6"/>
              </a:clrFrom>
              <a:clrTo>
                <a:srgbClr val="FAFD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15077" y="1700808"/>
            <a:ext cx="1694306" cy="1440160"/>
          </a:xfrm>
          <a:prstGeom prst="rect">
            <a:avLst/>
          </a:prstGeom>
        </p:spPr>
      </p:pic>
      <p:pic>
        <p:nvPicPr>
          <p:cNvPr id="23" name="Рисунок 22" descr="433715.970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88024" y="1700808"/>
            <a:ext cx="1729769" cy="1556792"/>
          </a:xfrm>
          <a:prstGeom prst="rect">
            <a:avLst/>
          </a:prstGeom>
        </p:spPr>
      </p:pic>
      <p:pic>
        <p:nvPicPr>
          <p:cNvPr id="24" name="Рисунок 23" descr="pineapple-07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64288" y="1484784"/>
            <a:ext cx="1440160" cy="1992947"/>
          </a:xfrm>
          <a:prstGeom prst="rect">
            <a:avLst/>
          </a:prstGeom>
        </p:spPr>
      </p:pic>
      <p:sp>
        <p:nvSpPr>
          <p:cNvPr id="25" name="Стрелка вправо 24">
            <a:hlinkClick r:id="rId8" action="ppaction://hlinksldjump"/>
          </p:cNvPr>
          <p:cNvSpPr/>
          <p:nvPr/>
        </p:nvSpPr>
        <p:spPr>
          <a:xfrm>
            <a:off x="7740352" y="5877272"/>
            <a:ext cx="864096" cy="576064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>
            <a:hlinkClick r:id="rId9" action="ppaction://hlinksldjump"/>
          </p:cNvPr>
          <p:cNvSpPr/>
          <p:nvPr/>
        </p:nvSpPr>
        <p:spPr>
          <a:xfrm flipH="1">
            <a:off x="6588224" y="5877272"/>
            <a:ext cx="864096" cy="576064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/>
          <p:cNvSpPr/>
          <p:nvPr/>
        </p:nvSpPr>
        <p:spPr>
          <a:xfrm>
            <a:off x="251520" y="1340768"/>
            <a:ext cx="2016224" cy="194421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2483768" y="1340768"/>
            <a:ext cx="2016224" cy="194421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6948264" y="1340768"/>
            <a:ext cx="2016224" cy="194421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4716016" y="1340768"/>
            <a:ext cx="2016224" cy="194421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11560" y="3933056"/>
            <a:ext cx="80648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>
            <a:hlinkClick r:id="rId2" action="ppaction://hlinksldjump"/>
          </p:cNvPr>
          <p:cNvSpPr/>
          <p:nvPr/>
        </p:nvSpPr>
        <p:spPr>
          <a:xfrm>
            <a:off x="3491880" y="4437112"/>
            <a:ext cx="2016224" cy="7200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ЛИСА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>
            <a:hlinkClick r:id="rId3" action="ppaction://hlinksldjump"/>
          </p:cNvPr>
          <p:cNvSpPr/>
          <p:nvPr/>
        </p:nvSpPr>
        <p:spPr>
          <a:xfrm>
            <a:off x="755576" y="4437112"/>
            <a:ext cx="2016224" cy="7200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ГУСИ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>
            <a:hlinkClick r:id="rId3" action="ppaction://hlinksldjump"/>
          </p:cNvPr>
          <p:cNvSpPr/>
          <p:nvPr/>
        </p:nvSpPr>
        <p:spPr>
          <a:xfrm>
            <a:off x="6300192" y="4437112"/>
            <a:ext cx="2088232" cy="7200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ЛИСТ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2846279345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9553" y="1676276"/>
            <a:ext cx="1440160" cy="1293292"/>
          </a:xfrm>
          <a:prstGeom prst="rect">
            <a:avLst/>
          </a:prstGeom>
        </p:spPr>
      </p:pic>
      <p:pic>
        <p:nvPicPr>
          <p:cNvPr id="15" name="Рисунок 14" descr="wild-turkey-clipart-31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04440" y="1628800"/>
            <a:ext cx="1363740" cy="1368152"/>
          </a:xfrm>
          <a:prstGeom prst="rect">
            <a:avLst/>
          </a:prstGeom>
        </p:spPr>
      </p:pic>
      <p:pic>
        <p:nvPicPr>
          <p:cNvPr id="16" name="Рисунок 15" descr="27d6332add97c24febd69753b55b7f1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04048" y="1484784"/>
            <a:ext cx="1556792" cy="1556792"/>
          </a:xfrm>
          <a:prstGeom prst="rect">
            <a:avLst/>
          </a:prstGeom>
        </p:spPr>
      </p:pic>
      <p:pic>
        <p:nvPicPr>
          <p:cNvPr id="17" name="Рисунок 16" descr="img_5702bbcd133a5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6296" y="1700808"/>
            <a:ext cx="1472190" cy="1268760"/>
          </a:xfrm>
          <a:prstGeom prst="rect">
            <a:avLst/>
          </a:prstGeom>
        </p:spPr>
      </p:pic>
      <p:sp>
        <p:nvSpPr>
          <p:cNvPr id="18" name="Стрелка вправо 17">
            <a:hlinkClick r:id="rId8" action="ppaction://hlinksldjump"/>
          </p:cNvPr>
          <p:cNvSpPr/>
          <p:nvPr/>
        </p:nvSpPr>
        <p:spPr>
          <a:xfrm flipH="1">
            <a:off x="6588224" y="5877272"/>
            <a:ext cx="864096" cy="576064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>
            <a:hlinkClick r:id="rId9" action="ppaction://hlinksldjump"/>
          </p:cNvPr>
          <p:cNvSpPr/>
          <p:nvPr/>
        </p:nvSpPr>
        <p:spPr>
          <a:xfrm>
            <a:off x="7740352" y="5877272"/>
            <a:ext cx="864096" cy="576064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>
            <a:hlinkClick r:id="rId2" action="ppaction://hlinksldjump"/>
          </p:cNvPr>
          <p:cNvSpPr/>
          <p:nvPr/>
        </p:nvSpPr>
        <p:spPr>
          <a:xfrm flipH="1">
            <a:off x="7812360" y="5877272"/>
            <a:ext cx="864096" cy="576064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 descr="медалька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77" t="1477" r="2548" b="1072"/>
          <a:stretch>
            <a:fillRect/>
          </a:stretch>
        </p:blipFill>
        <p:spPr>
          <a:xfrm>
            <a:off x="2123728" y="620688"/>
            <a:ext cx="5106021" cy="518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4653136"/>
            <a:ext cx="7776864" cy="5847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</a:rPr>
              <a:t>- Молодец! Ты всё сделал правильно!</a:t>
            </a: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 flipH="1">
            <a:off x="7740352" y="5877272"/>
            <a:ext cx="864096" cy="576064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 descr="290-2900089_oscar-the-cute-kitten-imessage-stickers-messages-sticker-0-oscar-the-cu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235818"/>
            <a:ext cx="3384376" cy="396788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4653136"/>
            <a:ext cx="7776864" cy="5847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</a:rPr>
              <a:t>- Молодец! Ты всё сделал правильно!</a:t>
            </a: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 flipH="1">
            <a:off x="7740352" y="5877272"/>
            <a:ext cx="864096" cy="576064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 descr="290-2900089_oscar-the-cute-kitten-imessage-stickers-messages-sticker-0-oscar-the-cu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235818"/>
            <a:ext cx="3384376" cy="396788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4653136"/>
            <a:ext cx="7776864" cy="5847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</a:rPr>
              <a:t>- Молодец! Ты всё сделал правильно!</a:t>
            </a: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Стрелка вправо 4">
            <a:hlinkClick r:id="rId2" action="ppaction://hlinksldjump"/>
          </p:cNvPr>
          <p:cNvSpPr/>
          <p:nvPr/>
        </p:nvSpPr>
        <p:spPr>
          <a:xfrm flipH="1">
            <a:off x="7740352" y="5877272"/>
            <a:ext cx="864096" cy="576064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 descr="290-2900089_oscar-the-cute-kitten-imessage-stickers-messages-sticker-0-oscar-the-cu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235818"/>
            <a:ext cx="3384376" cy="396788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90-2900089_oscar-the-cute-kitten-imessage-stickers-messages-sticker-0-oscar-the-cu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1800" y="235818"/>
            <a:ext cx="3384376" cy="39678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83568" y="4653136"/>
            <a:ext cx="7776864" cy="5847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2">
                    <a:lumMod val="75000"/>
                  </a:schemeClr>
                </a:solidFill>
              </a:rPr>
              <a:t>- Молодец! Ты всё сделал правильно!</a:t>
            </a: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 flipH="1">
            <a:off x="7740352" y="5877272"/>
            <a:ext cx="864096" cy="576064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UzxoeSW4AELRl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546130"/>
            <a:ext cx="3812505" cy="38125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71600" y="4581128"/>
            <a:ext cx="69847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</a:rPr>
              <a:t>- К сожалению, ты ошибся! Подумай ещё!</a:t>
            </a:r>
            <a:endParaRPr lang="ru-RU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 flipH="1">
            <a:off x="7740352" y="5877272"/>
            <a:ext cx="864096" cy="576064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UzxoeSW4AELRl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546130"/>
            <a:ext cx="3812505" cy="38125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71600" y="4581128"/>
            <a:ext cx="69847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</a:rPr>
              <a:t>- К сожалению, ты ошибся! Подумай ещё!</a:t>
            </a:r>
            <a:endParaRPr lang="ru-RU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 flipH="1">
            <a:off x="7740352" y="5877272"/>
            <a:ext cx="864096" cy="576064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UzxoeSW4AELRl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546130"/>
            <a:ext cx="3812505" cy="38125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71600" y="4581128"/>
            <a:ext cx="69847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</a:rPr>
              <a:t>- К сожалению, ты ошибся! Подумай ещё!</a:t>
            </a:r>
            <a:endParaRPr lang="ru-RU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 flipH="1">
            <a:off x="7740352" y="5877272"/>
            <a:ext cx="864096" cy="576064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UzxoeSW4AELRl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546130"/>
            <a:ext cx="3812505" cy="38125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71600" y="4581128"/>
            <a:ext cx="69847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</a:rPr>
              <a:t>- К сожалению, ты ошибся! Подумай ещё!</a:t>
            </a:r>
            <a:endParaRPr lang="ru-RU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 flipH="1">
            <a:off x="7740352" y="5877272"/>
            <a:ext cx="864096" cy="576064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148</Words>
  <Application>Microsoft Office PowerPoint</Application>
  <PresentationFormat>Экран (4:3)</PresentationFormat>
  <Paragraphs>25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Виктор</dc:creator>
  <cp:lastModifiedBy>Виктор</cp:lastModifiedBy>
  <cp:revision>73</cp:revision>
  <dcterms:created xsi:type="dcterms:W3CDTF">2020-10-14T15:18:25Z</dcterms:created>
  <dcterms:modified xsi:type="dcterms:W3CDTF">2020-11-10T11:32:02Z</dcterms:modified>
</cp:coreProperties>
</file>