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9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250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650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374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09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780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44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405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745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774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05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996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3C49-A43A-4142-87E7-60480A3AD2B9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F442B-79FE-4EE8-8B51-578FFFD93A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323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audio3.wav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b6/76/92/b67692fb91e5137fcc52501b973106b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341746" y="2706255"/>
            <a:ext cx="6086763" cy="3879272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спрятался в лесу?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>
            <a:hlinkClick r:id="rId5" action="ppaction://hlinksldjump"/>
          </p:cNvPr>
          <p:cNvSpPr/>
          <p:nvPr/>
        </p:nvSpPr>
        <p:spPr>
          <a:xfrm>
            <a:off x="7296728" y="4507345"/>
            <a:ext cx="1154545" cy="2078182"/>
          </a:xfrm>
          <a:prstGeom prst="downArrow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32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b6/76/92/b67692fb91e5137fcc52501b973106b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727" b="72636" l="5059" r="341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33" t="50101" r="65686" b="27273"/>
          <a:stretch/>
        </p:blipFill>
        <p:spPr>
          <a:xfrm>
            <a:off x="381115" y="1256145"/>
            <a:ext cx="1551709" cy="15517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1727" b="72091" l="38000" r="61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186" t="50909" r="36056" b="27272"/>
          <a:stretch/>
        </p:blipFill>
        <p:spPr>
          <a:xfrm>
            <a:off x="4276436" y="1126836"/>
            <a:ext cx="1524000" cy="14962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273" b="71364" l="63765" r="93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769" t="51852" r="6776" b="27947"/>
          <a:stretch/>
        </p:blipFill>
        <p:spPr>
          <a:xfrm>
            <a:off x="7056582" y="2493818"/>
            <a:ext cx="1560946" cy="13854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818" b="95091" l="7059" r="325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81" t="73535" r="66906" b="4647"/>
          <a:stretch/>
        </p:blipFill>
        <p:spPr>
          <a:xfrm>
            <a:off x="810837" y="5361709"/>
            <a:ext cx="1468582" cy="14962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182" b="94273" l="34471" r="616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837" t="73265" r="36928" b="5186"/>
          <a:stretch/>
        </p:blipFill>
        <p:spPr>
          <a:xfrm>
            <a:off x="2050473" y="369455"/>
            <a:ext cx="1140921" cy="11268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6364" b="92818" l="64471" r="93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92" t="74478" r="6950" b="5859"/>
          <a:stretch/>
        </p:blipFill>
        <p:spPr>
          <a:xfrm>
            <a:off x="7222837" y="5509490"/>
            <a:ext cx="1524000" cy="13485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82" b="26455" l="4824" r="343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07" t="4848" r="65861" b="73199"/>
          <a:stretch/>
        </p:blipFill>
        <p:spPr>
          <a:xfrm>
            <a:off x="-1911927" y="1256145"/>
            <a:ext cx="1533236" cy="15055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4" b="26636" l="63765" r="94118">
                        <a14:foregroundMark x1="68824" y1="21909" x2="70353" y2="25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769" t="5118" r="6601" b="73333"/>
          <a:stretch/>
        </p:blipFill>
        <p:spPr>
          <a:xfrm>
            <a:off x="-2101042" y="3994727"/>
            <a:ext cx="1570183" cy="14778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45" b="27182" l="36000" r="62353">
                        <a14:foregroundMark x1="51765" y1="8455" x2="52235" y2="10818"/>
                        <a14:foregroundMark x1="57647" y1="9273" x2="56941" y2="11182"/>
                        <a14:foregroundMark x1="53294" y1="11727" x2="52588" y2="12909"/>
                        <a14:foregroundMark x1="55176" y1="11818" x2="55882" y2="12909"/>
                        <a14:foregroundMark x1="51529" y1="18273" x2="53294" y2="245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231" t="5656" r="37451" b="73199"/>
          <a:stretch/>
        </p:blipFill>
        <p:spPr>
          <a:xfrm>
            <a:off x="9333576" y="932872"/>
            <a:ext cx="1394691" cy="14501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000" b="48364" l="6824" r="31529">
                        <a14:foregroundMark x1="16235" y1="39455" x2="17529" y2="41364"/>
                        <a14:foregroundMark x1="17765" y1="46909" x2="19647" y2="46182"/>
                        <a14:foregroundMark x1="25059" y1="47273" x2="24000" y2="47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50" t="27071" r="67952" b="51380"/>
          <a:stretch/>
        </p:blipFill>
        <p:spPr>
          <a:xfrm>
            <a:off x="-2671733" y="2639290"/>
            <a:ext cx="1330037" cy="14778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727" b="47636" l="64118" r="92824">
                        <a14:foregroundMark x1="84824" y1="33364" x2="89765" y2="37182"/>
                        <a14:foregroundMark x1="83294" y1="36727" x2="86941" y2="35545"/>
                        <a14:foregroundMark x1="90471" y1="36727" x2="90588" y2="35545"/>
                        <a14:foregroundMark x1="89176" y1="33909" x2="90588" y2="33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41" t="28822" r="6949" b="51650"/>
          <a:stretch/>
        </p:blipFill>
        <p:spPr>
          <a:xfrm>
            <a:off x="9674859" y="2493818"/>
            <a:ext cx="1505528" cy="13392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273" b="48909" l="35412" r="62000">
                        <a14:foregroundMark x1="46471" y1="42273" x2="48588" y2="40545"/>
                        <a14:foregroundMark x1="55529" y1="37273" x2="57294" y2="40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360" t="28148" r="37974" b="50977"/>
          <a:stretch/>
        </p:blipFill>
        <p:spPr>
          <a:xfrm>
            <a:off x="9954837" y="5210700"/>
            <a:ext cx="1156508" cy="11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60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05 -0.01782 L 0.25191 -4.0740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88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4 -0.23426 C -0.00174 -0.07153 0.02639 0.04514 0.05451 0.04514 C 0.08264 0.04514 0.10729 -0.07153 0.11562 -0.23426 C 0.1276 -0.07153 0.15139 0.04514 0.18021 0.04514 C 0.20833 0.04514 0.23299 -0.07153 0.24063 -0.23426 C 0.2526 -0.07153 0.27726 0.04514 0.30538 0.04514 C 0.3342 0.04514 0.36233 -0.07153 0.37014 -0.23426 C 0.37847 -0.07153 0.40313 0.04514 0.43542 0.04514 C 0.45938 0.04514 0.4875 -0.07153 0.49601 -0.23426 C 0.50434 -0.07153 0.53247 0.04514 0.56059 0.04514 C 0.58872 0.04514 0.61337 -0.07153 0.6217 -0.23426 C 0.63368 -0.07153 0.65764 0.04514 0.68646 0.04514 C 0.71458 0.04514 0.73924 -0.07153 0.75122 -0.23426 C 0.75885 -0.07153 0.78351 0.04514 0.81163 0.04514 C 0.84045 0.04514 0.86858 -0.07153 0.87639 -0.23426 C 0.88472 -0.07153 0.90938 0.04514 0.94167 0.04514 C 0.96979 0.04514 0.99375 -0.07153 1.00226 -0.23426 " pathEditMode="relative" rAng="0" ptsTypes="AAAAAAAAAAAAAAAAA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25" y="1395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2" presetClass="path" presetSubtype="0" accel="45500" decel="54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0.05572 -2.59259E-6 L 0.05572 0.05556 L 0.11145 0.05556 L 0.11145 0.11135 L 0.16701 0.11135 L 0.16701 0.1669 L 0.22257 0.1669 L 0.22257 0.22269 L 0.27812 0.22269 L 0.27812 0.27824 L 0.33385 0.27824 L 0.33385 0.33403 L 0.38958 0.33403 L 0.38958 0.38982 " pathEditMode="relative" rAng="0" ptsTypes="AAAAAAAAAAAAA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1949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2639 C 0.01788 0.03102 0.04045 0.03611 0.05052 0.04213 C 0.06041 0.0493 0.06563 0.05717 0.07014 0.06551 C 0.07553 0.07338 0.07014 0.08055 0.06563 0.08796 C 0.06041 0.0949 0.05313 0.10231 0.03525 0.10879 C 0.02048 0.11504 -0.00452 0.1199 -0.03178 0.12361 C -0.05678 0.12731 -0.08646 0.12986 -0.11632 0.13125 C -0.14619 0.1324 -0.17605 0.1324 -0.20365 0.13125 C -0.23351 0.12986 -0.2606 0.12708 -0.28316 0.12199 C -0.30556 0.11736 -0.32535 0.11203 -0.33542 0.10509 C -0.34792 0.09861 -0.35261 0.09027 -0.35261 0.08287 C -0.35521 0.07615 -0.35261 0.06805 -0.34011 0.06111 C -0.32796 0.05486 -0.30556 0.04977 -0.2757 0.04722 C -0.24549 0.0456 -0.2158 0.04791 -0.19584 0.05231 C -0.17848 0.05671 -0.16615 0.06342 -0.16337 0.07176 C -0.16337 0.08009 -0.16615 0.0875 -0.17848 0.09375 C -0.19115 0.10023 -0.18855 0.10139 -0.23837 0.10949 C -0.28316 0.11805 -0.32796 0.11551 -0.35521 0.1162 C -0.38264 0.1162 -0.40504 0.11365 -0.4323 0.11134 C -0.4625 0.10787 -0.48698 0.10231 -0.50487 0.09745 C -0.52205 0.09236 -0.52952 0.08634 -0.53924 0.07615 C -0.54636 0.06597 -0.54636 0.06111 -0.54636 0.05347 C -0.54636 0.04583 -0.54636 0.03842 -0.54636 0.03102 " pathEditMode="relative" rAng="0" ptsTypes="AAAAAAAAAAAAAAAAAAAAA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07" y="52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46 0.44607 C 0.04149 0.22338 -0.07309 0.02986 -0.22709 0.01667 C -0.37431 -0.00023 -0.51198 0.15 -0.52101 0.36597 C -0.53264 0.56644 -0.43611 0.75232 -0.29809 0.76621 C -0.17222 0.77616 -0.05243 0.65278 -0.0434 0.46621 C -0.03403 0.29653 -0.11459 0.13611 -0.23143 0.12315 C -0.33959 0.11297 -0.44115 0.21644 -0.44775 0.37292 C -0.45469 0.5125 -0.39028 0.64977 -0.29375 0.65579 C -0.20643 0.66597 -0.12396 0.58565 -0.11667 0.45926 C -0.11215 0.34584 -0.16059 0.23635 -0.23646 0.2294 C -0.30295 0.22338 -0.36962 0.28264 -0.37431 0.37986 C -0.37865 0.4632 -0.34462 0.5426 -0.28906 0.54954 C -0.24306 0.55648 -0.19479 0.51945 -0.19254 0.45301 C -0.1882 0.39977 -0.20643 0.34283 -0.24045 0.33588 C -0.26875 0.33588 -0.29618 0.34977 -0.30052 0.38611 C -0.30295 0.40903 -0.29809 0.4331 -0.28472 0.44306 C -0.27778 0.44607 -0.27309 0.44607 -0.26615 0.44306 " pathEditMode="relative" rAng="0" ptsTypes="AAAAAAAAAAAAAAA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08" y="-550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0162 L -0.86875 -0.7090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37" y="-3537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b6/76/92/b67692fb91e5137fcc52501b973106b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1168399" y="1431635"/>
            <a:ext cx="6728691" cy="3777673"/>
          </a:xfrm>
          <a:prstGeom prst="snip2DiagRect">
            <a:avLst/>
          </a:prstGeom>
          <a:solidFill>
            <a:schemeClr val="accent1">
              <a:lumMod val="50000"/>
              <a:alpha val="7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 отлично ищешь диких животных!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>
            <a:hlinkClick r:id="rId4" action="ppaction://hlinksldjump"/>
          </p:cNvPr>
          <p:cNvSpPr/>
          <p:nvPr/>
        </p:nvSpPr>
        <p:spPr>
          <a:xfrm>
            <a:off x="7047344" y="5671124"/>
            <a:ext cx="1699491" cy="969818"/>
          </a:xfrm>
          <a:prstGeom prst="ellipse">
            <a:avLst/>
          </a:prstGeom>
          <a:solidFill>
            <a:schemeClr val="accent1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Играть сначала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35227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593</TotalTime>
  <Words>13</Words>
  <Application>Microsoft Office PowerPoint</Application>
  <PresentationFormat>Экран (4:3)</PresentationFormat>
  <Paragraphs>3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Людмила</cp:lastModifiedBy>
  <cp:revision>54</cp:revision>
  <dcterms:created xsi:type="dcterms:W3CDTF">2020-11-10T11:17:25Z</dcterms:created>
  <dcterms:modified xsi:type="dcterms:W3CDTF">2020-11-23T18:22:08Z</dcterms:modified>
</cp:coreProperties>
</file>